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26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73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7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03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53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88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72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15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39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0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83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082F-CD90-476E-A3D1-0D478DCB1144}" type="datetimeFigureOut">
              <a:rPr lang="zh-TW" altLang="en-US" smtClean="0"/>
              <a:t>2021/6/17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70C9-343D-41AD-89C1-68883C1B5D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84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3583AF42-F32C-48D1-83F3-EAB4152D0BE7}"/>
              </a:ext>
            </a:extLst>
          </p:cNvPr>
          <p:cNvSpPr/>
          <p:nvPr/>
        </p:nvSpPr>
        <p:spPr>
          <a:xfrm>
            <a:off x="2" y="6689052"/>
            <a:ext cx="6857999" cy="44613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E391691-A42E-4E43-AB41-6EE3445B6574}"/>
              </a:ext>
            </a:extLst>
          </p:cNvPr>
          <p:cNvSpPr/>
          <p:nvPr/>
        </p:nvSpPr>
        <p:spPr>
          <a:xfrm>
            <a:off x="0" y="11606981"/>
            <a:ext cx="6858000" cy="5850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1B9A194-3A32-4714-A7C4-47133C159CAB}"/>
              </a:ext>
            </a:extLst>
          </p:cNvPr>
          <p:cNvSpPr txBox="1"/>
          <p:nvPr/>
        </p:nvSpPr>
        <p:spPr>
          <a:xfrm>
            <a:off x="62531" y="11619269"/>
            <a:ext cx="6732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accent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生 物 機 電 工 程 學 系 全 體 師 生 㒰 賀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8AA86FB-3693-4749-92C8-923155BCF888}"/>
              </a:ext>
            </a:extLst>
          </p:cNvPr>
          <p:cNvSpPr txBox="1"/>
          <p:nvPr/>
        </p:nvSpPr>
        <p:spPr>
          <a:xfrm>
            <a:off x="1841064" y="0"/>
            <a:ext cx="3448380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76200" sx="99000" sy="99000" algn="l" rotWithShape="0">
                    <a:prstClr val="black">
                      <a:alpha val="40000"/>
                    </a:prstClr>
                  </a:outerShdw>
                </a:effectLst>
                <a:latin typeface="華康魏碑體(P)" panose="03000700000000000000" pitchFamily="66" charset="-120"/>
                <a:ea typeface="華康魏碑體(P)" panose="03000700000000000000" pitchFamily="66" charset="-120"/>
              </a:rPr>
              <a:t>恭  賀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47775923-39F4-454A-A137-C077859353CC}"/>
              </a:ext>
            </a:extLst>
          </p:cNvPr>
          <p:cNvSpPr/>
          <p:nvPr/>
        </p:nvSpPr>
        <p:spPr>
          <a:xfrm>
            <a:off x="2" y="1959929"/>
            <a:ext cx="6857999" cy="446138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FF9D98A-9F13-464A-8D5D-E88386E94CA0}"/>
              </a:ext>
            </a:extLst>
          </p:cNvPr>
          <p:cNvSpPr txBox="1"/>
          <p:nvPr/>
        </p:nvSpPr>
        <p:spPr>
          <a:xfrm>
            <a:off x="-319059" y="2281933"/>
            <a:ext cx="77686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國立嘉義大學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創意專題競賽</a:t>
            </a:r>
            <a:endParaRPr lang="en-US" altLang="zh-TW" sz="3200" b="1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1800"/>
              </a:spcBef>
            </a:pP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工程應用類組 榮獲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金牌獎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作品名稱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可攜式生物樣本檢測平台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指導老師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洪敏勝老師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學  生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邱苡慈、黃士安、陳泓屹 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7047846-7830-443D-ACE0-9209850395FE}"/>
              </a:ext>
            </a:extLst>
          </p:cNvPr>
          <p:cNvSpPr txBox="1"/>
          <p:nvPr/>
        </p:nvSpPr>
        <p:spPr>
          <a:xfrm>
            <a:off x="-254060" y="6738563"/>
            <a:ext cx="7366119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國立嘉義大學</a:t>
            </a: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創意專題競賽</a:t>
            </a:r>
            <a:endParaRPr lang="en-US" altLang="zh-TW" sz="3200" b="1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1800"/>
              </a:spcBef>
            </a:pP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工程應用類組 榮獲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佳作獎</a:t>
            </a:r>
            <a:r>
              <a:rPr lang="zh-TW" altLang="en-US" sz="3200" dirty="0">
                <a:solidFill>
                  <a:srgbClr val="FF0000"/>
                </a:solidFill>
              </a:rPr>
              <a:t> 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作品名稱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可攜式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IoT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溫室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澆灌科技夢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Greentower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指導老師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楊朝旺老師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學  生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林正浩、陳翊瑆、蘇清榮 </a:t>
            </a:r>
            <a:endParaRPr lang="zh-TW" altLang="en-US" sz="32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487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100</Words>
  <Application>Microsoft Office PowerPoint</Application>
  <PresentationFormat>寬螢幕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華康魏碑體(P)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冠綸 陳</dc:creator>
  <cp:lastModifiedBy>冠綸 陳</cp:lastModifiedBy>
  <cp:revision>7</cp:revision>
  <dcterms:created xsi:type="dcterms:W3CDTF">2021-06-17T07:06:41Z</dcterms:created>
  <dcterms:modified xsi:type="dcterms:W3CDTF">2021-06-17T08:11:29Z</dcterms:modified>
</cp:coreProperties>
</file>