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73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65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46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55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1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45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52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44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47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05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19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BBA9-8CD2-4459-AA7B-1386ACA5FD02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4948-3357-4DAF-866F-D4F5C1CC69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58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00160" y="5216866"/>
            <a:ext cx="5757840" cy="230832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食科系   景觀系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電機系</a:t>
            </a:r>
            <a:r>
              <a:rPr lang="zh-TW" altLang="en-US" sz="48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 </a:t>
            </a:r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  生機系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土木</a:t>
            </a:r>
            <a:r>
              <a:rPr lang="zh-TW" altLang="en-US" sz="48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</a:p>
        </p:txBody>
      </p:sp>
      <p:sp>
        <p:nvSpPr>
          <p:cNvPr id="8" name="向左箭號 7"/>
          <p:cNvSpPr/>
          <p:nvPr/>
        </p:nvSpPr>
        <p:spPr>
          <a:xfrm rot="10800000">
            <a:off x="1273937" y="2936550"/>
            <a:ext cx="4310126" cy="1949457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-1000760" y="1512618"/>
            <a:ext cx="8859520" cy="13234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0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</p:spTree>
    <p:extLst>
      <p:ext uri="{BB962C8B-B14F-4D97-AF65-F5344CB8AC3E}">
        <p14:creationId xmlns:p14="http://schemas.microsoft.com/office/powerpoint/2010/main" val="304985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-850900"/>
            <a:ext cx="7607300" cy="11620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00160" y="4350090"/>
            <a:ext cx="5757840" cy="230832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食科系   景觀系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電機系</a:t>
            </a:r>
            <a:r>
              <a:rPr lang="zh-TW" altLang="en-US" sz="48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 </a:t>
            </a:r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  生機系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土木</a:t>
            </a:r>
            <a:r>
              <a:rPr lang="zh-TW" altLang="en-US" sz="48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</a:p>
        </p:txBody>
      </p:sp>
      <p:sp>
        <p:nvSpPr>
          <p:cNvPr id="6" name="向左箭號 5"/>
          <p:cNvSpPr/>
          <p:nvPr/>
        </p:nvSpPr>
        <p:spPr>
          <a:xfrm rot="10800000">
            <a:off x="1273937" y="2380706"/>
            <a:ext cx="4310126" cy="1949457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-1000760" y="1037340"/>
            <a:ext cx="8859520" cy="13234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0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</p:spTree>
    <p:extLst>
      <p:ext uri="{BB962C8B-B14F-4D97-AF65-F5344CB8AC3E}">
        <p14:creationId xmlns:p14="http://schemas.microsoft.com/office/powerpoint/2010/main" val="362526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04508" y="4384342"/>
            <a:ext cx="2087540" cy="378565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食科系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景觀系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電機系</a:t>
            </a:r>
            <a:endParaRPr lang="en-US" altLang="zh-TW" sz="48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生機系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土木</a:t>
            </a:r>
            <a:r>
              <a:rPr lang="zh-TW" altLang="en-US" sz="48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</a:p>
        </p:txBody>
      </p:sp>
      <p:sp>
        <p:nvSpPr>
          <p:cNvPr id="6" name="向左箭號 5"/>
          <p:cNvSpPr/>
          <p:nvPr/>
        </p:nvSpPr>
        <p:spPr>
          <a:xfrm>
            <a:off x="1133321" y="2589244"/>
            <a:ext cx="4310126" cy="1949457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-881482" y="1448008"/>
            <a:ext cx="8859520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</p:spTree>
    <p:extLst>
      <p:ext uri="{BB962C8B-B14F-4D97-AF65-F5344CB8AC3E}">
        <p14:creationId xmlns:p14="http://schemas.microsoft.com/office/powerpoint/2010/main" val="49363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00160" y="5216866"/>
            <a:ext cx="5757840" cy="230832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水生生物科學系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生物</a:t>
            </a:r>
            <a:r>
              <a:rPr lang="zh-TW" altLang="en-US" sz="48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資源學</a:t>
            </a:r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生化科技學</a:t>
            </a:r>
            <a:r>
              <a:rPr lang="zh-TW" altLang="en-US" sz="48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en-US" altLang="zh-TW" sz="48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sp>
        <p:nvSpPr>
          <p:cNvPr id="8" name="向左箭號 7"/>
          <p:cNvSpPr/>
          <p:nvPr/>
        </p:nvSpPr>
        <p:spPr>
          <a:xfrm rot="10800000">
            <a:off x="1273937" y="2936550"/>
            <a:ext cx="4310126" cy="1949457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-1000760" y="1512618"/>
            <a:ext cx="8859520" cy="13234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0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</p:spTree>
    <p:extLst>
      <p:ext uri="{BB962C8B-B14F-4D97-AF65-F5344CB8AC3E}">
        <p14:creationId xmlns:p14="http://schemas.microsoft.com/office/powerpoint/2010/main" val="397051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83</Words>
  <Application>Microsoft Office PowerPoint</Application>
  <PresentationFormat>A4 紙張 (210x297 公釐)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Adobe 繁黑體 Std B</vt:lpstr>
      <vt:lpstr>華康POP1體W7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</cp:revision>
  <dcterms:created xsi:type="dcterms:W3CDTF">2020-10-20T06:05:39Z</dcterms:created>
  <dcterms:modified xsi:type="dcterms:W3CDTF">2020-10-20T08:17:49Z</dcterms:modified>
</cp:coreProperties>
</file>