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9" r:id="rId7"/>
    <p:sldId id="260" r:id="rId8"/>
    <p:sldId id="261" r:id="rId9"/>
    <p:sldId id="262" r:id="rId10"/>
    <p:sldId id="263" r:id="rId11"/>
    <p:sldId id="267" r:id="rId12"/>
    <p:sldId id="264" r:id="rId13"/>
    <p:sldId id="265" r:id="rId14"/>
    <p:sldId id="271" r:id="rId15"/>
    <p:sldId id="29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92" r:id="rId24"/>
    <p:sldId id="293" r:id="rId25"/>
    <p:sldId id="294" r:id="rId26"/>
    <p:sldId id="282" r:id="rId27"/>
    <p:sldId id="279" r:id="rId28"/>
    <p:sldId id="280" r:id="rId29"/>
    <p:sldId id="281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5" r:id="rId39"/>
  </p:sldIdLst>
  <p:sldSz cx="10691813" cy="7559675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6" autoAdjust="0"/>
    <p:restoredTop sz="94598" autoAdjust="0"/>
  </p:normalViewPr>
  <p:slideViewPr>
    <p:cSldViewPr snapToGrid="0">
      <p:cViewPr varScale="1">
        <p:scale>
          <a:sx n="107" d="100"/>
          <a:sy n="107" d="100"/>
        </p:scale>
        <p:origin x="105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ABF9-8052-4F75-9E07-6F55C66E6249}" type="datetimeFigureOut">
              <a:rPr lang="zh-TW" altLang="en-US" smtClean="0"/>
              <a:t>2020/10/20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C17-73F0-48D0-A793-C33E8FC385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9248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ABF9-8052-4F75-9E07-6F55C66E6249}" type="datetimeFigureOut">
              <a:rPr lang="zh-TW" altLang="en-US" smtClean="0"/>
              <a:t>2020/10/20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C17-73F0-48D0-A793-C33E8FC385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7800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ABF9-8052-4F75-9E07-6F55C66E6249}" type="datetimeFigureOut">
              <a:rPr lang="zh-TW" altLang="en-US" smtClean="0"/>
              <a:t>2020/10/20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C17-73F0-48D0-A793-C33E8FC385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3005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ABF9-8052-4F75-9E07-6F55C66E6249}" type="datetimeFigureOut">
              <a:rPr lang="zh-TW" altLang="en-US" smtClean="0"/>
              <a:t>2020/10/20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C17-73F0-48D0-A793-C33E8FC385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687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ABF9-8052-4F75-9E07-6F55C66E6249}" type="datetimeFigureOut">
              <a:rPr lang="zh-TW" altLang="en-US" smtClean="0"/>
              <a:t>2020/10/20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C17-73F0-48D0-A793-C33E8FC385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097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ABF9-8052-4F75-9E07-6F55C66E6249}" type="datetimeFigureOut">
              <a:rPr lang="zh-TW" altLang="en-US" smtClean="0"/>
              <a:t>2020/10/20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C17-73F0-48D0-A793-C33E8FC385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671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ABF9-8052-4F75-9E07-6F55C66E6249}" type="datetimeFigureOut">
              <a:rPr lang="zh-TW" altLang="en-US" smtClean="0"/>
              <a:t>2020/10/20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C17-73F0-48D0-A793-C33E8FC385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8432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ABF9-8052-4F75-9E07-6F55C66E6249}" type="datetimeFigureOut">
              <a:rPr lang="zh-TW" altLang="en-US" smtClean="0"/>
              <a:t>2020/10/20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C17-73F0-48D0-A793-C33E8FC385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335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ABF9-8052-4F75-9E07-6F55C66E6249}" type="datetimeFigureOut">
              <a:rPr lang="zh-TW" altLang="en-US" smtClean="0"/>
              <a:t>2020/10/20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C17-73F0-48D0-A793-C33E8FC385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594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ABF9-8052-4F75-9E07-6F55C66E6249}" type="datetimeFigureOut">
              <a:rPr lang="zh-TW" altLang="en-US" smtClean="0"/>
              <a:t>2020/10/20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C17-73F0-48D0-A793-C33E8FC385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303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ABF9-8052-4F75-9E07-6F55C66E6249}" type="datetimeFigureOut">
              <a:rPr lang="zh-TW" altLang="en-US" smtClean="0"/>
              <a:t>2020/10/20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C17-73F0-48D0-A793-C33E8FC385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351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3ABF9-8052-4F75-9E07-6F55C66E6249}" type="datetimeFigureOut">
              <a:rPr lang="zh-TW" altLang="en-US" smtClean="0"/>
              <a:t>2020/10/20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B6C17-73F0-48D0-A793-C33E8FC385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461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3" cy="75596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97" y="78158"/>
            <a:ext cx="2413584" cy="707614"/>
          </a:xfrm>
          <a:prstGeom prst="rect">
            <a:avLst/>
          </a:prstGeom>
        </p:spPr>
      </p:pic>
      <p:sp>
        <p:nvSpPr>
          <p:cNvPr id="11" name="向右箭號 10"/>
          <p:cNvSpPr/>
          <p:nvPr/>
        </p:nvSpPr>
        <p:spPr>
          <a:xfrm>
            <a:off x="1977865" y="3789351"/>
            <a:ext cx="6736080" cy="29445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29064" y="966500"/>
            <a:ext cx="8859520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年度委託辦理</a:t>
            </a:r>
            <a:endParaRPr lang="en-US" altLang="zh-TW" sz="4400" dirty="0" smtClean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品質保證認可實地訪視</a:t>
            </a:r>
            <a:endParaRPr lang="zh-TW" altLang="en-US" sz="4400" dirty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094961" y="2475547"/>
            <a:ext cx="5979447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TW" altLang="en-US" sz="8800" dirty="0" smtClean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動物科學系</a:t>
            </a:r>
            <a:endParaRPr lang="zh-TW" altLang="en-US" sz="8800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05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3" cy="75596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62407" y="785772"/>
            <a:ext cx="10972642" cy="57674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1579" dirty="0" smtClean="0"/>
              <a:t>10</a:t>
            </a:r>
            <a:endParaRPr lang="zh-TW" altLang="en-US" sz="1579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97" y="78158"/>
            <a:ext cx="2413584" cy="707614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894154" y="785772"/>
            <a:ext cx="8859520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4400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年度委託辦理</a:t>
            </a:r>
            <a:endParaRPr lang="en-US" altLang="zh-TW" sz="4400" dirty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4400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品質保證認可實地訪視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85759" y="2426252"/>
            <a:ext cx="10320292" cy="350865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150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專用會議室</a:t>
            </a:r>
            <a:endParaRPr lang="en-US" altLang="zh-TW" sz="15000" dirty="0" smtClean="0">
              <a:solidFill>
                <a:schemeClr val="accent2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en-US" altLang="zh-TW" sz="72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</a:t>
            </a:r>
            <a:r>
              <a:rPr lang="zh-TW" altLang="en-US" sz="72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預備會議室</a:t>
            </a:r>
            <a:r>
              <a:rPr lang="en-US" altLang="zh-TW" sz="72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/</a:t>
            </a:r>
            <a:r>
              <a:rPr lang="zh-TW" altLang="en-US" sz="72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簡報室</a:t>
            </a:r>
            <a:r>
              <a:rPr lang="en-US" altLang="zh-TW" sz="72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</a:t>
            </a:r>
            <a:endParaRPr lang="zh-TW" altLang="en-US" sz="7200" dirty="0">
              <a:solidFill>
                <a:schemeClr val="accent2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482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3" cy="75596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62407" y="785772"/>
            <a:ext cx="10972642" cy="57674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1579" dirty="0" smtClean="0"/>
              <a:t>10</a:t>
            </a:r>
            <a:endParaRPr lang="zh-TW" altLang="en-US" sz="1579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97" y="78158"/>
            <a:ext cx="2413584" cy="707614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795542" y="863930"/>
            <a:ext cx="8859520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4400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年度委託辦理</a:t>
            </a:r>
            <a:endParaRPr lang="en-US" altLang="zh-TW" sz="4400" dirty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4400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品質保證認可實地訪視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295134" y="2172746"/>
            <a:ext cx="10320292" cy="461664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150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座談室</a:t>
            </a:r>
            <a:endParaRPr lang="en-US" altLang="zh-TW" sz="15000" dirty="0" smtClean="0">
              <a:solidFill>
                <a:schemeClr val="accent2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en-US" altLang="zh-TW" sz="72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</a:t>
            </a:r>
            <a:r>
              <a:rPr lang="zh-TW" altLang="en-US" sz="72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學生</a:t>
            </a:r>
            <a:r>
              <a:rPr lang="en-US" altLang="zh-TW" sz="7200" dirty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/</a:t>
            </a:r>
            <a:r>
              <a:rPr lang="zh-TW" altLang="en-US" sz="7200" dirty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畢業生及業界代表座談用</a:t>
            </a:r>
            <a:r>
              <a:rPr lang="en-US" altLang="zh-TW" sz="72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</a:t>
            </a:r>
            <a:endParaRPr lang="zh-TW" altLang="en-US" sz="7200" dirty="0">
              <a:solidFill>
                <a:schemeClr val="accent2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776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3" cy="75596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62407" y="785772"/>
            <a:ext cx="10972642" cy="57674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1579" dirty="0" smtClean="0"/>
              <a:t>10</a:t>
            </a:r>
            <a:endParaRPr lang="zh-TW" altLang="en-US" sz="1579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97" y="78158"/>
            <a:ext cx="2413584" cy="707614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916145" y="848269"/>
            <a:ext cx="8859520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4400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年度委託辦理</a:t>
            </a:r>
            <a:endParaRPr lang="en-US" altLang="zh-TW" sz="4400" dirty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4400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品質保證認可實地訪視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259279" y="2208607"/>
            <a:ext cx="10320292" cy="470898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150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委員專用</a:t>
            </a:r>
            <a:endParaRPr lang="en-US" altLang="zh-TW" sz="15000" dirty="0" smtClean="0">
              <a:solidFill>
                <a:schemeClr val="accent2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150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停車位</a:t>
            </a:r>
            <a:endParaRPr lang="zh-TW" altLang="en-US" sz="8800" dirty="0">
              <a:solidFill>
                <a:schemeClr val="accent2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4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3" cy="75596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62407" y="785772"/>
            <a:ext cx="10972642" cy="57674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1579" dirty="0" smtClean="0"/>
              <a:t>10</a:t>
            </a:r>
            <a:endParaRPr lang="zh-TW" altLang="en-US" sz="1579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97" y="78158"/>
            <a:ext cx="2413584" cy="707614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916145" y="770111"/>
            <a:ext cx="8859520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4400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年度委託辦理</a:t>
            </a:r>
            <a:endParaRPr lang="en-US" altLang="zh-TW" sz="4400" dirty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4400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品質保證認可實地訪視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63768" y="2232322"/>
            <a:ext cx="10320292" cy="470898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150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大型專車</a:t>
            </a:r>
            <a:endParaRPr lang="en-US" altLang="zh-TW" sz="15000" dirty="0" smtClean="0">
              <a:solidFill>
                <a:schemeClr val="accent2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150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停車位</a:t>
            </a:r>
            <a:endParaRPr lang="zh-TW" altLang="en-US" sz="8800" dirty="0">
              <a:solidFill>
                <a:schemeClr val="accent2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517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1814" cy="765810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814660" y="4085907"/>
            <a:ext cx="10320292" cy="230832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食科系      景觀系</a:t>
            </a:r>
            <a:endParaRPr lang="en-US" altLang="zh-TW" sz="4800" dirty="0" smtClean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r>
              <a:rPr lang="zh-TW" altLang="en-US" sz="48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電機系</a:t>
            </a:r>
            <a:r>
              <a:rPr lang="zh-TW" altLang="en-US" sz="48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 </a:t>
            </a:r>
            <a:r>
              <a:rPr lang="zh-TW" altLang="en-US" sz="48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     生機系</a:t>
            </a:r>
            <a:endParaRPr lang="en-US" altLang="zh-TW" sz="4800" dirty="0" smtClean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r>
              <a:rPr lang="zh-TW" altLang="en-US" sz="48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土木</a:t>
            </a:r>
            <a:r>
              <a:rPr lang="zh-TW" altLang="en-US" sz="48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系</a:t>
            </a:r>
          </a:p>
        </p:txBody>
      </p:sp>
      <p:sp>
        <p:nvSpPr>
          <p:cNvPr id="6" name="向左箭號 5"/>
          <p:cNvSpPr/>
          <p:nvPr/>
        </p:nvSpPr>
        <p:spPr>
          <a:xfrm>
            <a:off x="2974821" y="2136450"/>
            <a:ext cx="4310126" cy="1949457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061618" y="901248"/>
            <a:ext cx="8859520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4400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年度委託辦理</a:t>
            </a:r>
            <a:endParaRPr lang="en-US" altLang="zh-TW" sz="4400" dirty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4400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品質保證認可實地訪視</a:t>
            </a:r>
          </a:p>
        </p:txBody>
      </p:sp>
    </p:spTree>
    <p:extLst>
      <p:ext uri="{BB962C8B-B14F-4D97-AF65-F5344CB8AC3E}">
        <p14:creationId xmlns:p14="http://schemas.microsoft.com/office/powerpoint/2010/main" val="258869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1814" cy="765810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11813" y="2232322"/>
            <a:ext cx="10320292" cy="193899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農藝學</a:t>
            </a:r>
            <a:r>
              <a:rPr lang="zh-TW" altLang="en-US" sz="12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系</a:t>
            </a:r>
            <a:endParaRPr lang="zh-TW" altLang="en-US" sz="12000" dirty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4510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1814" cy="765810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11813" y="2232322"/>
            <a:ext cx="10320292" cy="193899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園藝學</a:t>
            </a:r>
            <a:r>
              <a:rPr lang="zh-TW" altLang="en-US" sz="12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系</a:t>
            </a:r>
            <a:endParaRPr lang="zh-TW" altLang="en-US" sz="12000" dirty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1515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1814" cy="765810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01422" y="1141277"/>
            <a:ext cx="10320292" cy="347787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森林</a:t>
            </a:r>
            <a:r>
              <a:rPr lang="zh-TW" altLang="en-US" sz="11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暨</a:t>
            </a:r>
            <a:endParaRPr lang="en-US" altLang="zh-TW" sz="11000" dirty="0" smtClean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pPr algn="ctr"/>
            <a:r>
              <a:rPr lang="zh-TW" altLang="en-US" sz="11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自然資源</a:t>
            </a:r>
            <a:r>
              <a:rPr lang="zh-TW" altLang="en-US" sz="110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學系</a:t>
            </a:r>
            <a:endParaRPr lang="zh-TW" altLang="en-US" sz="12000" dirty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4916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1814" cy="765810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0" y="1640040"/>
            <a:ext cx="10320292" cy="347787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木質材料</a:t>
            </a:r>
            <a:r>
              <a:rPr lang="zh-TW" altLang="en-US" sz="11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與</a:t>
            </a:r>
            <a:endParaRPr lang="en-US" altLang="zh-TW" sz="11000" dirty="0" smtClean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pPr algn="ctr"/>
            <a:r>
              <a:rPr lang="zh-TW" altLang="en-US" sz="11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設計</a:t>
            </a:r>
            <a:r>
              <a:rPr lang="zh-TW" altLang="en-US" sz="110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學系</a:t>
            </a:r>
            <a:endParaRPr lang="zh-TW" altLang="en-US" sz="12000" dirty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3247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1814" cy="765810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11813" y="2232322"/>
            <a:ext cx="10320292" cy="178510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動物</a:t>
            </a:r>
            <a:r>
              <a:rPr lang="zh-TW" altLang="en-US" sz="110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科學系</a:t>
            </a:r>
            <a:endParaRPr lang="zh-TW" altLang="en-US" sz="12000" dirty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1645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2400"/>
            <a:ext cx="10691813" cy="755967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1984" y="938172"/>
            <a:ext cx="10972642" cy="57674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1579" dirty="0" smtClean="0"/>
              <a:t>10</a:t>
            </a:r>
            <a:endParaRPr lang="zh-TW" altLang="en-US" sz="1579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97" y="78158"/>
            <a:ext cx="2413584" cy="707614"/>
          </a:xfrm>
          <a:prstGeom prst="rect">
            <a:avLst/>
          </a:prstGeom>
        </p:spPr>
      </p:pic>
      <p:sp>
        <p:nvSpPr>
          <p:cNvPr id="11" name="向右箭號 10"/>
          <p:cNvSpPr/>
          <p:nvPr/>
        </p:nvSpPr>
        <p:spPr>
          <a:xfrm>
            <a:off x="1977865" y="3789351"/>
            <a:ext cx="6736080" cy="29445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729064" y="966500"/>
            <a:ext cx="8859520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年度委託辦理</a:t>
            </a:r>
            <a:endParaRPr lang="en-US" altLang="zh-TW" sz="4400" dirty="0" smtClean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品質保證認可實地訪視</a:t>
            </a:r>
            <a:endParaRPr lang="zh-TW" altLang="en-US" sz="4400" dirty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094961" y="2475547"/>
            <a:ext cx="5979447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TW" altLang="en-US" sz="8800" dirty="0" smtClean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動物科學系</a:t>
            </a:r>
            <a:endParaRPr lang="zh-TW" altLang="en-US" sz="8800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888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4" cy="765810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85760" y="1671213"/>
            <a:ext cx="10320292" cy="347787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生物</a:t>
            </a:r>
            <a:r>
              <a:rPr lang="zh-TW" altLang="en-US" sz="11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農業</a:t>
            </a:r>
            <a:endParaRPr lang="en-US" altLang="zh-TW" sz="11000" dirty="0" smtClean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pPr algn="ctr"/>
            <a:r>
              <a:rPr lang="zh-TW" altLang="en-US" sz="11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科技</a:t>
            </a:r>
            <a:r>
              <a:rPr lang="zh-TW" altLang="en-US" sz="110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學系</a:t>
            </a:r>
            <a:endParaRPr lang="zh-TW" altLang="en-US" sz="12000" dirty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4090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1814" cy="765810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11813" y="2232322"/>
            <a:ext cx="10320292" cy="178510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景觀學系</a:t>
            </a:r>
            <a:endParaRPr lang="zh-TW" altLang="en-US" sz="12000" dirty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6253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1814" cy="765810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11813" y="2232322"/>
            <a:ext cx="10320292" cy="178510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植物醫學系</a:t>
            </a:r>
            <a:endParaRPr lang="zh-TW" altLang="en-US" sz="12000" dirty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6276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1814" cy="765810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0" y="1371710"/>
            <a:ext cx="10320292" cy="347787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農業</a:t>
            </a:r>
            <a:r>
              <a:rPr lang="zh-TW" altLang="en-US" sz="11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科學</a:t>
            </a:r>
            <a:endParaRPr lang="en-US" altLang="zh-TW" sz="11000" dirty="0" smtClean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pPr algn="ctr"/>
            <a:r>
              <a:rPr lang="zh-TW" altLang="en-US" sz="11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博士學位</a:t>
            </a:r>
            <a:r>
              <a:rPr lang="zh-TW" altLang="en-US" sz="110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學程</a:t>
            </a:r>
            <a:endParaRPr lang="zh-TW" altLang="en-US" sz="12000" dirty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2177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1814" cy="765810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0" y="1371710"/>
            <a:ext cx="10320292" cy="347787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農場管理</a:t>
            </a:r>
            <a:r>
              <a:rPr lang="zh-TW" altLang="en-US" sz="11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進修</a:t>
            </a:r>
            <a:endParaRPr lang="en-US" altLang="zh-TW" sz="11000" dirty="0" smtClean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pPr algn="ctr"/>
            <a:r>
              <a:rPr lang="zh-TW" altLang="en-US" sz="11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學士</a:t>
            </a:r>
            <a:r>
              <a:rPr lang="zh-TW" altLang="en-US" sz="110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學位學</a:t>
            </a:r>
            <a:r>
              <a:rPr lang="zh-TW" altLang="en-US" sz="11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程</a:t>
            </a:r>
            <a:endParaRPr lang="zh-TW" altLang="en-US" sz="12000" dirty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7064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1814" cy="765810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0" y="1371710"/>
            <a:ext cx="10320292" cy="347787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農學</a:t>
            </a:r>
            <a:r>
              <a:rPr lang="zh-TW" altLang="en-US" sz="11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碩士</a:t>
            </a:r>
            <a:endParaRPr lang="en-US" altLang="zh-TW" sz="11000" dirty="0" smtClean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pPr algn="ctr"/>
            <a:r>
              <a:rPr lang="zh-TW" altLang="en-US" sz="11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在職</a:t>
            </a:r>
            <a:r>
              <a:rPr lang="zh-TW" altLang="en-US" sz="110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專班</a:t>
            </a:r>
            <a:endParaRPr lang="zh-TW" altLang="en-US" sz="12000" dirty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4488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1814" cy="765810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11813" y="2232322"/>
            <a:ext cx="10320292" cy="178510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電子物理學系</a:t>
            </a:r>
            <a:endParaRPr lang="zh-TW" altLang="en-US" sz="12000" dirty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5855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1814" cy="765810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11813" y="2232322"/>
            <a:ext cx="10320292" cy="178510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應用化學系</a:t>
            </a:r>
            <a:endParaRPr lang="zh-TW" altLang="en-US" sz="12000" dirty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1420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1814" cy="765810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11813" y="2232322"/>
            <a:ext cx="10320292" cy="178510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應用數學系</a:t>
            </a:r>
            <a:endParaRPr lang="zh-TW" altLang="en-US" sz="12000" dirty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1419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1814" cy="765810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11813" y="2232322"/>
            <a:ext cx="10320292" cy="178510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資訊工程學系</a:t>
            </a:r>
            <a:endParaRPr lang="zh-TW" altLang="en-US" sz="12000" dirty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2459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3" cy="755967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104979" y="938172"/>
            <a:ext cx="10972642" cy="57674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1579" dirty="0" smtClean="0"/>
              <a:t>10</a:t>
            </a:r>
            <a:endParaRPr lang="zh-TW" altLang="en-US" sz="1579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97" y="78158"/>
            <a:ext cx="2413584" cy="707614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729064" y="966500"/>
            <a:ext cx="8859520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年度委託辦理</a:t>
            </a:r>
            <a:endParaRPr lang="en-US" altLang="zh-TW" sz="4400" dirty="0" smtClean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品質保證認可實地訪視</a:t>
            </a:r>
            <a:endParaRPr lang="zh-TW" altLang="en-US" sz="4400" dirty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2" name="向左箭號 1"/>
          <p:cNvSpPr/>
          <p:nvPr/>
        </p:nvSpPr>
        <p:spPr>
          <a:xfrm>
            <a:off x="1582439" y="3911016"/>
            <a:ext cx="6119720" cy="2767931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094961" y="2475547"/>
            <a:ext cx="5979447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TW" altLang="en-US" sz="8800" dirty="0" smtClean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動物科學系</a:t>
            </a:r>
            <a:endParaRPr lang="zh-TW" altLang="en-US" sz="8800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166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1814" cy="765810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85760" y="1536131"/>
            <a:ext cx="10320292" cy="347787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生物</a:t>
            </a:r>
            <a:r>
              <a:rPr lang="zh-TW" altLang="en-US" sz="11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機電</a:t>
            </a:r>
            <a:endParaRPr lang="en-US" altLang="zh-TW" sz="11000" dirty="0" smtClean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pPr algn="ctr"/>
            <a:r>
              <a:rPr lang="zh-TW" altLang="en-US" sz="11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工程學</a:t>
            </a:r>
            <a:r>
              <a:rPr lang="zh-TW" altLang="en-US" sz="110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系</a:t>
            </a:r>
            <a:endParaRPr lang="zh-TW" altLang="en-US" sz="12000" dirty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6127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1814" cy="765810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85760" y="1712777"/>
            <a:ext cx="10320292" cy="347787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土木</a:t>
            </a:r>
            <a:r>
              <a:rPr lang="zh-TW" altLang="en-US" sz="11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與水資源</a:t>
            </a:r>
            <a:endParaRPr lang="en-US" altLang="zh-TW" sz="11000" dirty="0" smtClean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pPr algn="ctr"/>
            <a:r>
              <a:rPr lang="zh-TW" altLang="en-US" sz="11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工程學系</a:t>
            </a:r>
            <a:endParaRPr lang="zh-TW" altLang="en-US" sz="12000" dirty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8448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1814" cy="765810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11813" y="2232322"/>
            <a:ext cx="10320292" cy="178510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電機工程學系</a:t>
            </a:r>
            <a:endParaRPr lang="zh-TW" altLang="en-US" sz="12000" dirty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22894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1814" cy="765810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85760" y="1733559"/>
            <a:ext cx="10320292" cy="347787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機械與</a:t>
            </a:r>
            <a:r>
              <a:rPr lang="zh-TW" altLang="en-US" sz="11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能源</a:t>
            </a:r>
            <a:endParaRPr lang="en-US" altLang="zh-TW" sz="11000" dirty="0" smtClean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pPr algn="ctr"/>
            <a:r>
              <a:rPr lang="zh-TW" altLang="en-US" sz="11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工程學</a:t>
            </a:r>
            <a:r>
              <a:rPr lang="zh-TW" altLang="en-US" sz="110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系</a:t>
            </a:r>
            <a:endParaRPr lang="zh-TW" altLang="en-US" sz="12000" dirty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8072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1814" cy="765810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11813" y="2232322"/>
            <a:ext cx="10320292" cy="178510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食品科學系</a:t>
            </a:r>
            <a:endParaRPr lang="zh-TW" altLang="en-US" sz="12000" dirty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10464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1814" cy="765810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11813" y="2232322"/>
            <a:ext cx="10320292" cy="178510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生物資源學系</a:t>
            </a:r>
            <a:endParaRPr lang="zh-TW" altLang="en-US" sz="12000" dirty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10496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1814" cy="765810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11813" y="2232322"/>
            <a:ext cx="10320292" cy="178510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生化科技學系</a:t>
            </a:r>
            <a:endParaRPr lang="zh-TW" altLang="en-US" sz="12000" dirty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63170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1814" cy="765810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85760" y="1453003"/>
            <a:ext cx="10320292" cy="347787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微生物</a:t>
            </a:r>
            <a:r>
              <a:rPr lang="zh-TW" altLang="en-US" sz="11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免疫</a:t>
            </a:r>
            <a:endParaRPr lang="en-US" altLang="zh-TW" sz="11000" dirty="0" smtClean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pPr algn="ctr"/>
            <a:r>
              <a:rPr lang="zh-TW" altLang="en-US" sz="11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與</a:t>
            </a:r>
            <a:r>
              <a:rPr lang="zh-TW" altLang="en-US" sz="110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生物藥學系</a:t>
            </a:r>
            <a:endParaRPr lang="zh-TW" altLang="en-US" sz="12000" dirty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62272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1814" cy="765810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05077" y="1856414"/>
            <a:ext cx="10320292" cy="301621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95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生命科學全</a:t>
            </a:r>
            <a:r>
              <a:rPr lang="zh-TW" altLang="en-US" sz="95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英文</a:t>
            </a:r>
            <a:endParaRPr lang="en-US" altLang="zh-TW" sz="9500" dirty="0" smtClean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pPr algn="ctr"/>
            <a:r>
              <a:rPr lang="zh-TW" altLang="en-US" sz="95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碩士</a:t>
            </a:r>
            <a:r>
              <a:rPr lang="zh-TW" altLang="en-US" sz="95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學位學程</a:t>
            </a:r>
            <a:endParaRPr lang="zh-TW" altLang="en-US" sz="9500" dirty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7742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3" cy="75596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62407" y="785772"/>
            <a:ext cx="10972642" cy="57674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1579" dirty="0" smtClean="0"/>
              <a:t>10</a:t>
            </a:r>
            <a:endParaRPr lang="zh-TW" altLang="en-US" sz="1579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97" y="78158"/>
            <a:ext cx="2413584" cy="707614"/>
          </a:xfrm>
          <a:prstGeom prst="rect">
            <a:avLst/>
          </a:prstGeom>
        </p:spPr>
      </p:pic>
      <p:sp>
        <p:nvSpPr>
          <p:cNvPr id="2" name="向左箭號 1"/>
          <p:cNvSpPr/>
          <p:nvPr/>
        </p:nvSpPr>
        <p:spPr>
          <a:xfrm rot="5400000">
            <a:off x="1455858" y="3309417"/>
            <a:ext cx="3800406" cy="2369128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672377" y="966500"/>
            <a:ext cx="8859520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年度委託辦理</a:t>
            </a:r>
            <a:endParaRPr lang="en-US" altLang="zh-TW" sz="4400" dirty="0" smtClean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品質保證認可實地訪視</a:t>
            </a:r>
            <a:endParaRPr lang="zh-TW" altLang="en-US" sz="4400" dirty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540625" y="4026440"/>
            <a:ext cx="5979447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TW" altLang="en-US" sz="8800" dirty="0" smtClean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動物科學系</a:t>
            </a:r>
            <a:endParaRPr lang="zh-TW" altLang="en-US" sz="8800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217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3" cy="75596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40416" y="896123"/>
            <a:ext cx="10972642" cy="57674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1579" dirty="0" smtClean="0"/>
              <a:t>10</a:t>
            </a:r>
            <a:endParaRPr lang="zh-TW" altLang="en-US" sz="1579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97" y="78158"/>
            <a:ext cx="2413584" cy="707614"/>
          </a:xfrm>
          <a:prstGeom prst="rect">
            <a:avLst/>
          </a:prstGeom>
        </p:spPr>
      </p:pic>
      <p:sp>
        <p:nvSpPr>
          <p:cNvPr id="2" name="向左箭號 1"/>
          <p:cNvSpPr/>
          <p:nvPr/>
        </p:nvSpPr>
        <p:spPr>
          <a:xfrm rot="16200000">
            <a:off x="1065632" y="3260595"/>
            <a:ext cx="3865419" cy="2642373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066824" y="827126"/>
            <a:ext cx="8859520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年度委託辦理</a:t>
            </a:r>
            <a:endParaRPr lang="en-US" altLang="zh-TW" sz="4400" dirty="0" smtClean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品質保證認可實地訪視</a:t>
            </a:r>
            <a:endParaRPr lang="zh-TW" altLang="en-US" sz="4400" dirty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160234" y="3327192"/>
            <a:ext cx="5979447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TW" altLang="en-US" sz="8800" dirty="0" smtClean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動物科學系</a:t>
            </a:r>
            <a:endParaRPr lang="zh-TW" altLang="en-US" sz="8800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785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3" cy="75596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62407" y="785772"/>
            <a:ext cx="10972642" cy="57674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1579" dirty="0" smtClean="0"/>
              <a:t>10</a:t>
            </a:r>
            <a:endParaRPr lang="zh-TW" altLang="en-US" sz="1579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97" y="78158"/>
            <a:ext cx="2413584" cy="707614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72377" y="966500"/>
            <a:ext cx="8859520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年度委託辦理</a:t>
            </a:r>
            <a:endParaRPr lang="en-US" altLang="zh-TW" sz="4400" dirty="0" smtClean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品質保證認可實地訪視</a:t>
            </a:r>
            <a:endParaRPr lang="zh-TW" altLang="en-US" sz="4400" dirty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197715" y="3198822"/>
            <a:ext cx="5808843" cy="145287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TW" altLang="en-US" sz="8800" dirty="0" smtClean="0">
                <a:solidFill>
                  <a:srgbClr val="8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動物科學系</a:t>
            </a:r>
            <a:endParaRPr lang="zh-TW" altLang="en-US" sz="8800" dirty="0">
              <a:solidFill>
                <a:srgbClr val="8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489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3" cy="75596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62407" y="785772"/>
            <a:ext cx="10972642" cy="57674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1579" dirty="0" smtClean="0"/>
              <a:t>10</a:t>
            </a:r>
            <a:endParaRPr lang="zh-TW" altLang="en-US" sz="1579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97" y="78158"/>
            <a:ext cx="2413584" cy="70761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356181" y="2524992"/>
            <a:ext cx="6060455" cy="371998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TW" altLang="en-US" sz="150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晤談室</a:t>
            </a:r>
            <a:endParaRPr lang="en-US" altLang="zh-TW" sz="15000" dirty="0" smtClean="0">
              <a:solidFill>
                <a:schemeClr val="accent2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en-US" altLang="zh-TW" sz="88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</a:t>
            </a:r>
            <a:r>
              <a:rPr lang="zh-TW" altLang="en-US" sz="88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一</a:t>
            </a:r>
            <a:r>
              <a:rPr lang="en-US" altLang="zh-TW" sz="88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</a:t>
            </a:r>
            <a:endParaRPr lang="zh-TW" altLang="en-US" sz="8800" dirty="0">
              <a:solidFill>
                <a:schemeClr val="accent2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72377" y="966500"/>
            <a:ext cx="8859520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年度委託辦理</a:t>
            </a:r>
            <a:endParaRPr lang="en-US" altLang="zh-TW" sz="4400" dirty="0" smtClean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品質保證認可實地訪視</a:t>
            </a:r>
            <a:endParaRPr lang="zh-TW" altLang="en-US" sz="4400" dirty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797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3" cy="75596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62407" y="785772"/>
            <a:ext cx="10972642" cy="57674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1579" dirty="0" smtClean="0"/>
              <a:t>10</a:t>
            </a:r>
            <a:endParaRPr lang="zh-TW" altLang="en-US" sz="1579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97" y="78158"/>
            <a:ext cx="2413584" cy="70761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356181" y="2635578"/>
            <a:ext cx="5979447" cy="375487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TW" altLang="en-US" sz="150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晤談室</a:t>
            </a:r>
            <a:endParaRPr lang="en-US" altLang="zh-TW" sz="15000" dirty="0" smtClean="0">
              <a:solidFill>
                <a:schemeClr val="accent2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en-US" altLang="zh-TW" sz="88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</a:t>
            </a:r>
            <a:r>
              <a:rPr lang="zh-TW" altLang="en-US" sz="8800" dirty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二</a:t>
            </a:r>
            <a:r>
              <a:rPr lang="en-US" altLang="zh-TW" sz="88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</a:t>
            </a:r>
            <a:endParaRPr lang="zh-TW" altLang="en-US" sz="8800" dirty="0">
              <a:solidFill>
                <a:schemeClr val="accent2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72377" y="966500"/>
            <a:ext cx="8859520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年度委託辦理</a:t>
            </a:r>
            <a:endParaRPr lang="en-US" altLang="zh-TW" sz="4400" dirty="0" smtClean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品質保證認可實地訪視</a:t>
            </a:r>
            <a:endParaRPr lang="zh-TW" altLang="en-US" sz="4400" dirty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910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3" cy="75596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62407" y="785772"/>
            <a:ext cx="10972642" cy="57674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1579" dirty="0" smtClean="0"/>
              <a:t>10</a:t>
            </a:r>
            <a:endParaRPr lang="zh-TW" altLang="en-US" sz="1579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97" y="78158"/>
            <a:ext cx="2413584" cy="70761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356181" y="2500495"/>
            <a:ext cx="5979447" cy="375487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TW" altLang="en-US" sz="150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晤談室</a:t>
            </a:r>
            <a:endParaRPr lang="en-US" altLang="zh-TW" sz="15000" dirty="0" smtClean="0">
              <a:solidFill>
                <a:schemeClr val="accent2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en-US" altLang="zh-TW" sz="88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</a:t>
            </a:r>
            <a:r>
              <a:rPr lang="zh-TW" altLang="en-US" sz="8800" dirty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三</a:t>
            </a:r>
            <a:r>
              <a:rPr lang="en-US" altLang="zh-TW" sz="88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</a:t>
            </a:r>
            <a:endParaRPr lang="zh-TW" altLang="en-US" sz="8800" dirty="0">
              <a:solidFill>
                <a:schemeClr val="accent2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72377" y="966500"/>
            <a:ext cx="8859520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年度委託辦理</a:t>
            </a:r>
            <a:endParaRPr lang="en-US" altLang="zh-TW" sz="4400" dirty="0" smtClean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品質保證認可實地訪視</a:t>
            </a:r>
            <a:endParaRPr lang="zh-TW" altLang="en-US" sz="4400" dirty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315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896</TotalTime>
  <Words>325</Words>
  <Application>Microsoft Office PowerPoint</Application>
  <PresentationFormat>自訂</PresentationFormat>
  <Paragraphs>98</Paragraphs>
  <Slides>38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45" baseType="lpstr">
      <vt:lpstr>Adobe 繁黑體 Std B</vt:lpstr>
      <vt:lpstr>華康POP1體W7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43</cp:revision>
  <dcterms:created xsi:type="dcterms:W3CDTF">2020-09-11T01:12:30Z</dcterms:created>
  <dcterms:modified xsi:type="dcterms:W3CDTF">2020-10-20T08:41:33Z</dcterms:modified>
</cp:coreProperties>
</file>