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67" r:id="rId12"/>
    <p:sldId id="264" r:id="rId13"/>
    <p:sldId id="265" r:id="rId14"/>
    <p:sldId id="270" r:id="rId15"/>
    <p:sldId id="271" r:id="rId16"/>
    <p:sldId id="272" r:id="rId17"/>
    <p:sldId id="273" r:id="rId18"/>
    <p:sldId id="280" r:id="rId19"/>
    <p:sldId id="274" r:id="rId20"/>
    <p:sldId id="281" r:id="rId21"/>
    <p:sldId id="275" r:id="rId22"/>
    <p:sldId id="276" r:id="rId23"/>
    <p:sldId id="277" r:id="rId24"/>
    <p:sldId id="278" r:id="rId25"/>
    <p:sldId id="279" r:id="rId26"/>
  </p:sldIdLst>
  <p:sldSz cx="10691813" cy="7559675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6" autoAdjust="0"/>
    <p:restoredTop sz="94598" autoAdjust="0"/>
  </p:normalViewPr>
  <p:slideViewPr>
    <p:cSldViewPr snapToGrid="0">
      <p:cViewPr varScale="1">
        <p:scale>
          <a:sx n="107" d="100"/>
          <a:sy n="107" d="100"/>
        </p:scale>
        <p:origin x="105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924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780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00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87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97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71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43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35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94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0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35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3ABF9-8052-4F75-9E07-6F55C66E6249}" type="datetimeFigureOut">
              <a:rPr lang="zh-TW" altLang="en-US" smtClean="0"/>
              <a:t>2020/10/20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6C17-73F0-48D0-A793-C33E8FC385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61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0" y="0"/>
            <a:ext cx="10707833" cy="75596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>
            <a:off x="1977865" y="3789351"/>
            <a:ext cx="6736080" cy="29445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29064" y="966500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 smtClean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94961" y="2475547"/>
            <a:ext cx="5979447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教育學系</a:t>
            </a:r>
            <a:endParaRPr lang="zh-TW" altLang="en-US" sz="8800" dirty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0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0" y="0"/>
            <a:ext cx="10707833" cy="75596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62407" y="785772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894154" y="785772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85759" y="2426252"/>
            <a:ext cx="10320292" cy="350865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0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專用會議室</a:t>
            </a:r>
            <a:endParaRPr lang="en-US" altLang="zh-TW" sz="15000" dirty="0" smtClean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en-US" altLang="zh-TW" sz="72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sz="72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預備會議室</a:t>
            </a:r>
            <a:r>
              <a:rPr lang="en-US" altLang="zh-TW" sz="72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72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簡報室</a:t>
            </a:r>
            <a:r>
              <a:rPr lang="en-US" altLang="zh-TW" sz="72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sz="72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48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0" y="0"/>
            <a:ext cx="10707833" cy="75596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62407" y="785772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95542" y="863930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95134" y="2172746"/>
            <a:ext cx="10320292" cy="461664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0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座談室</a:t>
            </a:r>
            <a:endParaRPr lang="en-US" altLang="zh-TW" sz="15000" dirty="0" smtClean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en-US" altLang="zh-TW" sz="72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sz="72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學生</a:t>
            </a:r>
            <a:r>
              <a:rPr lang="en-US" altLang="zh-TW" sz="7200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/</a:t>
            </a:r>
            <a:r>
              <a:rPr lang="zh-TW" altLang="en-US" sz="7200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畢業生及業界代表座談用</a:t>
            </a:r>
            <a:r>
              <a:rPr lang="en-US" altLang="zh-TW" sz="72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sz="72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776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0" y="0"/>
            <a:ext cx="10707833" cy="75596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62407" y="785772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1080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916145" y="848269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59279" y="2208607"/>
            <a:ext cx="10320292" cy="470898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0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委員專用</a:t>
            </a:r>
            <a:endParaRPr lang="en-US" altLang="zh-TW" sz="15000" dirty="0" smtClean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150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停車位</a:t>
            </a:r>
            <a:endParaRPr lang="zh-TW" altLang="en-US" sz="88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0" y="0"/>
            <a:ext cx="10707833" cy="75596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62407" y="785772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916145" y="770111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63768" y="2232322"/>
            <a:ext cx="10320292" cy="470898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0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大型專車</a:t>
            </a:r>
            <a:endParaRPr lang="en-US" altLang="zh-TW" sz="15000" dirty="0" smtClean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150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停車位</a:t>
            </a:r>
            <a:endParaRPr lang="zh-TW" altLang="en-US" sz="88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51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813" y="2232322"/>
            <a:ext cx="10320292" cy="178510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教育學</a:t>
            </a:r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系</a:t>
            </a:r>
            <a:endParaRPr lang="zh-TW" altLang="en-US" sz="11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8535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0640" y="1401049"/>
            <a:ext cx="10320292" cy="34778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輔導</a:t>
            </a:r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與</a:t>
            </a:r>
            <a:endParaRPr lang="en-US" altLang="zh-TW" sz="110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諮</a:t>
            </a:r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商學系</a:t>
            </a:r>
          </a:p>
        </p:txBody>
      </p:sp>
    </p:spTree>
    <p:extLst>
      <p:ext uri="{BB962C8B-B14F-4D97-AF65-F5344CB8AC3E}">
        <p14:creationId xmlns:p14="http://schemas.microsoft.com/office/powerpoint/2010/main" val="821020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1180" y="1466778"/>
            <a:ext cx="10320292" cy="34778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體育與</a:t>
            </a:r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健康</a:t>
            </a:r>
            <a:endParaRPr lang="en-US" altLang="zh-TW" sz="110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休閒</a:t>
            </a:r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學系</a:t>
            </a:r>
          </a:p>
        </p:txBody>
      </p:sp>
    </p:spTree>
    <p:extLst>
      <p:ext uri="{BB962C8B-B14F-4D97-AF65-F5344CB8AC3E}">
        <p14:creationId xmlns:p14="http://schemas.microsoft.com/office/powerpoint/2010/main" val="3937317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813" y="2232322"/>
            <a:ext cx="10320292" cy="19389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特殊教育學</a:t>
            </a:r>
            <a:r>
              <a:rPr lang="zh-TW" altLang="en-US" sz="12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1671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813" y="2232322"/>
            <a:ext cx="10320292" cy="178510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幼兒教育學系</a:t>
            </a:r>
            <a:endParaRPr lang="zh-TW" altLang="en-US" sz="11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8982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85760" y="1598477"/>
            <a:ext cx="10320292" cy="36317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數位學習設計</a:t>
            </a:r>
            <a:endParaRPr lang="en-US" altLang="zh-TW" sz="110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與管理學</a:t>
            </a:r>
            <a:r>
              <a:rPr lang="zh-TW" altLang="en-US" sz="12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091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0" y="0"/>
            <a:ext cx="10707833" cy="755967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-162407" y="785772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>
            <a:off x="1977865" y="3789351"/>
            <a:ext cx="6736080" cy="29445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729064" y="966500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 smtClean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94961" y="2475547"/>
            <a:ext cx="5979447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教育學系</a:t>
            </a:r>
          </a:p>
        </p:txBody>
      </p:sp>
    </p:spTree>
    <p:extLst>
      <p:ext uri="{BB962C8B-B14F-4D97-AF65-F5344CB8AC3E}">
        <p14:creationId xmlns:p14="http://schemas.microsoft.com/office/powerpoint/2010/main" val="41988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85760" y="1598477"/>
            <a:ext cx="10320292" cy="347787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教學</a:t>
            </a:r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專業</a:t>
            </a:r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國際</a:t>
            </a:r>
            <a:endParaRPr lang="en-US" altLang="zh-TW" sz="11000" dirty="0" smtClean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碩士</a:t>
            </a:r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學位學程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6752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813" y="2232322"/>
            <a:ext cx="10320292" cy="19389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中國文學</a:t>
            </a:r>
            <a:r>
              <a:rPr lang="zh-TW" altLang="en-US" sz="12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7273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813" y="2232322"/>
            <a:ext cx="10320292" cy="19389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視覺藝術學</a:t>
            </a:r>
            <a:r>
              <a:rPr lang="zh-TW" altLang="en-US" sz="12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268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813" y="2232322"/>
            <a:ext cx="10320292" cy="178510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應用歷史學系</a:t>
            </a:r>
            <a:endParaRPr lang="zh-TW" altLang="en-US" sz="11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5694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813" y="2232322"/>
            <a:ext cx="10320292" cy="19389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外國語言學</a:t>
            </a:r>
            <a:r>
              <a:rPr lang="zh-TW" altLang="en-US" sz="12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1035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91814" cy="765810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813" y="2232322"/>
            <a:ext cx="10320292" cy="19389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0" dirty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音樂</a:t>
            </a:r>
            <a:r>
              <a:rPr lang="zh-TW" altLang="en-US" sz="11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學</a:t>
            </a:r>
            <a:r>
              <a:rPr lang="zh-TW" altLang="en-US" sz="12000" dirty="0" smtClean="0">
                <a:solidFill>
                  <a:srgbClr val="FF0000"/>
                </a:solidFill>
                <a:latin typeface="華康POP1體W7" panose="040B0709000000000000" pitchFamily="81" charset="-120"/>
                <a:ea typeface="華康POP1體W7" panose="040B0709000000000000" pitchFamily="81" charset="-120"/>
              </a:rPr>
              <a:t>系</a:t>
            </a:r>
            <a:endParaRPr lang="zh-TW" altLang="en-US" sz="12000" dirty="0">
              <a:solidFill>
                <a:srgbClr val="FF0000"/>
              </a:solidFill>
              <a:latin typeface="華康POP1體W7" panose="040B0709000000000000" pitchFamily="81" charset="-120"/>
              <a:ea typeface="華康POP1體W7" panose="040B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74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0" y="0"/>
            <a:ext cx="10707833" cy="75596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162407" y="785772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29064" y="966500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 smtClean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2" name="向左箭號 1"/>
          <p:cNvSpPr/>
          <p:nvPr/>
        </p:nvSpPr>
        <p:spPr>
          <a:xfrm>
            <a:off x="1582439" y="3911016"/>
            <a:ext cx="6119720" cy="2767931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094961" y="2475547"/>
            <a:ext cx="5979447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教育學系</a:t>
            </a:r>
          </a:p>
        </p:txBody>
      </p:sp>
    </p:spTree>
    <p:extLst>
      <p:ext uri="{BB962C8B-B14F-4D97-AF65-F5344CB8AC3E}">
        <p14:creationId xmlns:p14="http://schemas.microsoft.com/office/powerpoint/2010/main" val="41916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0" y="0"/>
            <a:ext cx="10707833" cy="75596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162407" y="785772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2" name="向左箭號 1"/>
          <p:cNvSpPr/>
          <p:nvPr/>
        </p:nvSpPr>
        <p:spPr>
          <a:xfrm rot="5400000">
            <a:off x="1455858" y="3309417"/>
            <a:ext cx="3800406" cy="2369128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72377" y="966500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 smtClean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540625" y="4026440"/>
            <a:ext cx="5979447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教育學系</a:t>
            </a:r>
          </a:p>
        </p:txBody>
      </p:sp>
    </p:spTree>
    <p:extLst>
      <p:ext uri="{BB962C8B-B14F-4D97-AF65-F5344CB8AC3E}">
        <p14:creationId xmlns:p14="http://schemas.microsoft.com/office/powerpoint/2010/main" val="18121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0" y="0"/>
            <a:ext cx="10707833" cy="75596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162407" y="785772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2" name="向左箭號 1"/>
          <p:cNvSpPr/>
          <p:nvPr/>
        </p:nvSpPr>
        <p:spPr>
          <a:xfrm rot="16200000">
            <a:off x="1451989" y="3024573"/>
            <a:ext cx="3865419" cy="2642373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76126" y="271294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 smtClean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59942" y="3345122"/>
            <a:ext cx="5979447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教育學系</a:t>
            </a:r>
          </a:p>
        </p:txBody>
      </p:sp>
    </p:spTree>
    <p:extLst>
      <p:ext uri="{BB962C8B-B14F-4D97-AF65-F5344CB8AC3E}">
        <p14:creationId xmlns:p14="http://schemas.microsoft.com/office/powerpoint/2010/main" val="25078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0" y="0"/>
            <a:ext cx="10707833" cy="75596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162407" y="785772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72377" y="966500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 smtClean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197715" y="3198822"/>
            <a:ext cx="5808843" cy="145287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smtClean="0">
                <a:solidFill>
                  <a:srgbClr val="8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教育學</a:t>
            </a:r>
            <a:r>
              <a:rPr lang="zh-TW" altLang="en-US" sz="8800" dirty="0" smtClean="0">
                <a:solidFill>
                  <a:srgbClr val="80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系</a:t>
            </a:r>
            <a:endParaRPr lang="zh-TW" altLang="en-US" sz="8800" dirty="0">
              <a:solidFill>
                <a:srgbClr val="80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489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0" y="0"/>
            <a:ext cx="10707833" cy="75596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62407" y="785772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356181" y="2524992"/>
            <a:ext cx="6060455" cy="371998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150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晤談室</a:t>
            </a:r>
            <a:endParaRPr lang="en-US" altLang="zh-TW" sz="15000" dirty="0" smtClean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en-US" altLang="zh-TW" sz="88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sz="88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一</a:t>
            </a:r>
            <a:r>
              <a:rPr lang="en-US" altLang="zh-TW" sz="88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sz="88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72377" y="966500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 smtClean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79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0" y="0"/>
            <a:ext cx="10707833" cy="75596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62407" y="785772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356181" y="2635578"/>
            <a:ext cx="5979447" cy="37548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150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晤談室</a:t>
            </a:r>
            <a:endParaRPr lang="en-US" altLang="zh-TW" sz="15000" dirty="0" smtClean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en-US" altLang="zh-TW" sz="88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sz="8800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二</a:t>
            </a:r>
            <a:r>
              <a:rPr lang="en-US" altLang="zh-TW" sz="88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sz="88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72377" y="966500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 smtClean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91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0" y="0"/>
            <a:ext cx="10707833" cy="75596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-162407" y="785772"/>
            <a:ext cx="10972642" cy="57674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sz="1579" dirty="0" smtClean="0"/>
              <a:t>10</a:t>
            </a:r>
            <a:endParaRPr lang="zh-TW" altLang="en-US" sz="1579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97" y="78158"/>
            <a:ext cx="2413584" cy="70761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356181" y="2500495"/>
            <a:ext cx="5979447" cy="37548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150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晤談室</a:t>
            </a:r>
            <a:endParaRPr lang="en-US" altLang="zh-TW" sz="15000" dirty="0" smtClean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en-US" altLang="zh-TW" sz="88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(</a:t>
            </a:r>
            <a:r>
              <a:rPr lang="zh-TW" altLang="en-US" sz="8800" dirty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三</a:t>
            </a:r>
            <a:r>
              <a:rPr lang="en-US" altLang="zh-TW" sz="8800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)</a:t>
            </a:r>
            <a:endParaRPr lang="zh-TW" altLang="en-US" sz="8800" dirty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72377" y="966500"/>
            <a:ext cx="8859520" cy="14465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109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年度委託辦理</a:t>
            </a:r>
            <a:endParaRPr lang="en-US" altLang="zh-TW" sz="4400" dirty="0" smtClean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品質保證認可實地訪視</a:t>
            </a:r>
            <a:endParaRPr lang="zh-TW" altLang="en-US" sz="4400" dirty="0">
              <a:solidFill>
                <a:schemeClr val="accent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31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</TotalTime>
  <Words>245</Words>
  <Application>Microsoft Office PowerPoint</Application>
  <PresentationFormat>自訂</PresentationFormat>
  <Paragraphs>74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2" baseType="lpstr">
      <vt:lpstr>Adobe 繁黑體 Std B</vt:lpstr>
      <vt:lpstr>華康POP1體W7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41</cp:revision>
  <dcterms:created xsi:type="dcterms:W3CDTF">2020-09-11T01:12:30Z</dcterms:created>
  <dcterms:modified xsi:type="dcterms:W3CDTF">2020-10-20T08:35:01Z</dcterms:modified>
</cp:coreProperties>
</file>