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9" r:id="rId7"/>
    <p:sldId id="260" r:id="rId8"/>
    <p:sldId id="278" r:id="rId9"/>
    <p:sldId id="262" r:id="rId10"/>
    <p:sldId id="263" r:id="rId11"/>
    <p:sldId id="267" r:id="rId12"/>
    <p:sldId id="264" r:id="rId13"/>
    <p:sldId id="265" r:id="rId14"/>
    <p:sldId id="277" r:id="rId15"/>
    <p:sldId id="270" r:id="rId16"/>
    <p:sldId id="271" r:id="rId17"/>
    <p:sldId id="272" r:id="rId18"/>
    <p:sldId id="273" r:id="rId19"/>
    <p:sldId id="274" r:id="rId20"/>
    <p:sldId id="280" r:id="rId21"/>
    <p:sldId id="281" r:id="rId22"/>
    <p:sldId id="279" r:id="rId23"/>
  </p:sldIdLst>
  <p:sldSz cx="10691813" cy="7559675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6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10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924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80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00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7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97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71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43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3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94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0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35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3ABF9-8052-4F75-9E07-6F55C66E6249}" type="datetimeFigureOut">
              <a:rPr lang="zh-TW" altLang="en-US" smtClean="0"/>
              <a:t>2020/10/21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6C17-73F0-48D0-A793-C33E8FC385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461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>
          <a:xfrm>
            <a:off x="1977865" y="3789351"/>
            <a:ext cx="6736080" cy="2944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29064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13643" y="2559463"/>
            <a:ext cx="6968357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 smtClean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  <a:endParaRPr lang="zh-TW" altLang="en-US" sz="8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0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94154" y="785772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85759" y="2426252"/>
            <a:ext cx="10320292" cy="35086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專用會議室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en-US" altLang="zh-TW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預備會議室</a:t>
            </a:r>
            <a:r>
              <a:rPr lang="en-US" altLang="zh-TW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/</a:t>
            </a:r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簡報室</a:t>
            </a:r>
            <a:r>
              <a:rPr lang="en-US" altLang="zh-TW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48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95542" y="86393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95134" y="2172746"/>
            <a:ext cx="10320292" cy="46166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座談室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en-US" altLang="zh-TW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學生</a:t>
            </a:r>
            <a:r>
              <a:rPr lang="en-US" altLang="zh-TW" sz="7200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/</a:t>
            </a:r>
            <a:r>
              <a:rPr lang="zh-TW" altLang="en-US" sz="7200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畢業生及業界代表座談用</a:t>
            </a:r>
            <a:r>
              <a:rPr lang="en-US" altLang="zh-TW" sz="72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776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16145" y="848269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59279" y="2208607"/>
            <a:ext cx="10320292" cy="470898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委員專用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停車位</a:t>
            </a:r>
            <a:endParaRPr lang="zh-TW" altLang="en-US" sz="88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0416" y="863930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16145" y="770111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63768" y="2232322"/>
            <a:ext cx="10320292" cy="470898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大型專車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停車位</a:t>
            </a:r>
            <a:endParaRPr lang="zh-TW" altLang="en-US" sz="88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51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1813" y="2232322"/>
            <a:ext cx="10320292" cy="17851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企業管理學系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1806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1813" y="2232322"/>
            <a:ext cx="10320292" cy="17851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應用</a:t>
            </a:r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經濟學系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580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5760" y="1484176"/>
            <a:ext cx="10320292" cy="34778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生物</a:t>
            </a:r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事業</a:t>
            </a:r>
            <a:endParaRPr lang="en-US" altLang="zh-TW" sz="11000" dirty="0" smtClean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管理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332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1813" y="2232322"/>
            <a:ext cx="10320292" cy="17851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資訊管理學系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735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1813" y="2232322"/>
            <a:ext cx="10320292" cy="17851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財務金融學系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87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5760" y="1515349"/>
            <a:ext cx="10320292" cy="34778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行銷與</a:t>
            </a:r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觀光</a:t>
            </a:r>
            <a:endParaRPr lang="en-US" altLang="zh-TW" sz="11000" dirty="0" smtClean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管理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學系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75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40416" y="905637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>
          <a:xfrm>
            <a:off x="1977865" y="3789351"/>
            <a:ext cx="6736080" cy="2944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70627" y="983585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99926" y="2550000"/>
            <a:ext cx="7014019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</a:p>
        </p:txBody>
      </p:sp>
    </p:spTree>
    <p:extLst>
      <p:ext uri="{BB962C8B-B14F-4D97-AF65-F5344CB8AC3E}">
        <p14:creationId xmlns:p14="http://schemas.microsoft.com/office/powerpoint/2010/main" val="41988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5760" y="1515349"/>
            <a:ext cx="10320292" cy="34778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管理學院</a:t>
            </a:r>
            <a:endParaRPr lang="en-US" altLang="zh-TW" sz="11000" dirty="0" smtClean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碩士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在職專班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4604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5760" y="1022290"/>
            <a:ext cx="10320292" cy="517064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全英文授課</a:t>
            </a:r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觀</a:t>
            </a:r>
            <a:endParaRPr lang="en-US" altLang="zh-TW" sz="11000" dirty="0" smtClean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光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暨管理</a:t>
            </a:r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碩士</a:t>
            </a:r>
            <a:endParaRPr lang="en-US" altLang="zh-TW" sz="11000" dirty="0" smtClean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學位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學程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5969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4" cy="7658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5760" y="2501467"/>
            <a:ext cx="10320292" cy="17851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0" dirty="0" smtClean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獸醫學</a:t>
            </a:r>
            <a:r>
              <a:rPr lang="zh-TW" altLang="en-US" sz="11000" dirty="0">
                <a:solidFill>
                  <a:srgbClr val="FF0000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系</a:t>
            </a:r>
            <a:endParaRPr lang="zh-TW" altLang="en-US" sz="12000" dirty="0">
              <a:solidFill>
                <a:srgbClr val="FF0000"/>
              </a:solidFill>
              <a:latin typeface="華康POP1體W7" panose="040B0709000000000000" pitchFamily="81" charset="-120"/>
              <a:ea typeface="華康POP1體W7" panose="040B07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65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40416" y="911519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29064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向左箭號 1"/>
          <p:cNvSpPr/>
          <p:nvPr/>
        </p:nvSpPr>
        <p:spPr>
          <a:xfrm>
            <a:off x="1582439" y="3911016"/>
            <a:ext cx="6119720" cy="276793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810872" y="2448081"/>
            <a:ext cx="6920752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</a:p>
        </p:txBody>
      </p:sp>
    </p:spTree>
    <p:extLst>
      <p:ext uri="{BB962C8B-B14F-4D97-AF65-F5344CB8AC3E}">
        <p14:creationId xmlns:p14="http://schemas.microsoft.com/office/powerpoint/2010/main" val="41916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2" name="向左箭號 1"/>
          <p:cNvSpPr/>
          <p:nvPr/>
        </p:nvSpPr>
        <p:spPr>
          <a:xfrm rot="5400000">
            <a:off x="577317" y="3309417"/>
            <a:ext cx="3800406" cy="2369128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72377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550025" y="4026440"/>
            <a:ext cx="6970048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</a:p>
        </p:txBody>
      </p:sp>
    </p:spTree>
    <p:extLst>
      <p:ext uri="{BB962C8B-B14F-4D97-AF65-F5344CB8AC3E}">
        <p14:creationId xmlns:p14="http://schemas.microsoft.com/office/powerpoint/2010/main" val="18121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0416" y="896123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2" name="向左箭號 1"/>
          <p:cNvSpPr/>
          <p:nvPr/>
        </p:nvSpPr>
        <p:spPr>
          <a:xfrm rot="16200000">
            <a:off x="528624" y="3260595"/>
            <a:ext cx="3865419" cy="2642373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26165" y="86393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33482" y="3345122"/>
            <a:ext cx="7005907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</a:p>
        </p:txBody>
      </p:sp>
    </p:spTree>
    <p:extLst>
      <p:ext uri="{BB962C8B-B14F-4D97-AF65-F5344CB8AC3E}">
        <p14:creationId xmlns:p14="http://schemas.microsoft.com/office/powerpoint/2010/main" val="25078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0416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33884" y="988421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35618" y="3220743"/>
            <a:ext cx="7297271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8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企業管理學系</a:t>
            </a:r>
          </a:p>
        </p:txBody>
      </p:sp>
    </p:spTree>
    <p:extLst>
      <p:ext uri="{BB962C8B-B14F-4D97-AF65-F5344CB8AC3E}">
        <p14:creationId xmlns:p14="http://schemas.microsoft.com/office/powerpoint/2010/main" val="292489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356181" y="2524992"/>
            <a:ext cx="6060455" cy="371998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晤談室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一</a:t>
            </a:r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88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72377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9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356181" y="2524992"/>
            <a:ext cx="6060455" cy="371998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晤談室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二</a:t>
            </a:r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88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72377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45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437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2407" y="785772"/>
            <a:ext cx="10972642" cy="576742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579" dirty="0" smtClean="0"/>
              <a:t>1085</a:t>
            </a:r>
            <a:endParaRPr lang="zh-TW" altLang="en-US" sz="1579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97" y="78158"/>
            <a:ext cx="2413584" cy="70761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356181" y="2500495"/>
            <a:ext cx="5979447" cy="37548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晤談室</a:t>
            </a:r>
            <a:endParaRPr lang="en-US" altLang="zh-TW" sz="150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8800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三</a:t>
            </a:r>
            <a:r>
              <a:rPr lang="en-US" altLang="zh-TW" sz="8800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88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72377" y="966500"/>
            <a:ext cx="8859520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109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年度委託辦理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品質保證認可實地訪視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31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244</Words>
  <Application>Microsoft Office PowerPoint</Application>
  <PresentationFormat>自訂</PresentationFormat>
  <Paragraphs>68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Adobe 繁黑體 Std B</vt:lpstr>
      <vt:lpstr>華康POP1體W7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43</cp:revision>
  <dcterms:created xsi:type="dcterms:W3CDTF">2020-09-11T01:12:30Z</dcterms:created>
  <dcterms:modified xsi:type="dcterms:W3CDTF">2020-10-21T00:46:26Z</dcterms:modified>
</cp:coreProperties>
</file>