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 id="2147483699" r:id="rId2"/>
    <p:sldMasterId id="2147483818" r:id="rId3"/>
    <p:sldMasterId id="2147483833" r:id="rId4"/>
  </p:sldMasterIdLst>
  <p:notesMasterIdLst>
    <p:notesMasterId r:id="rId11"/>
  </p:notesMasterIdLst>
  <p:sldIdLst>
    <p:sldId id="307" r:id="rId5"/>
    <p:sldId id="371" r:id="rId6"/>
    <p:sldId id="369" r:id="rId7"/>
    <p:sldId id="349" r:id="rId8"/>
    <p:sldId id="269" r:id="rId9"/>
    <p:sldId id="270" r:id="rId10"/>
  </p:sldIdLst>
  <p:sldSz cx="9906000" cy="6858000" type="A4"/>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D47"/>
    <a:srgbClr val="3A1C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16" y="-102"/>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61863B-0016-4428-82F2-B9A53AEDB4F2}" type="datetimeFigureOut">
              <a:rPr lang="zh-TW" altLang="en-US" smtClean="0"/>
              <a:pPr/>
              <a:t>2014/6/10</a:t>
            </a:fld>
            <a:endParaRPr lang="zh-TW" altLang="en-US"/>
          </a:p>
        </p:txBody>
      </p:sp>
      <p:sp>
        <p:nvSpPr>
          <p:cNvPr id="4" name="投影片圖像版面配置區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00CD13-2B83-4225-9E10-92826DDE81CA}" type="slidenum">
              <a:rPr lang="zh-TW" altLang="en-US" smtClean="0"/>
              <a:pPr/>
              <a:t>‹#›</a:t>
            </a:fld>
            <a:endParaRPr lang="zh-TW" altLang="en-US"/>
          </a:p>
        </p:txBody>
      </p:sp>
    </p:spTree>
    <p:extLst>
      <p:ext uri="{BB962C8B-B14F-4D97-AF65-F5344CB8AC3E}">
        <p14:creationId xmlns:p14="http://schemas.microsoft.com/office/powerpoint/2010/main" val="228548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F00CD13-2B83-4225-9E10-92826DDE81CA}" type="slidenum">
              <a:rPr lang="zh-TW" altLang="en-US" smtClean="0"/>
              <a:pPr/>
              <a:t>4</a:t>
            </a:fld>
            <a:endParaRPr lang="zh-TW" altLang="en-US"/>
          </a:p>
        </p:txBody>
      </p:sp>
    </p:spTree>
    <p:extLst>
      <p:ext uri="{BB962C8B-B14F-4D97-AF65-F5344CB8AC3E}">
        <p14:creationId xmlns:p14="http://schemas.microsoft.com/office/powerpoint/2010/main" val="1765654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35635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endParaRPr lang="zh-TW" altLang="zh-TW" sz="240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endParaRPr lang="zh-TW" altLang="zh-TW" sz="2400" smtClean="0">
                <a:latin typeface="Times New Roman" pitchFamily="18" charset="0"/>
              </a:endParaRPr>
            </a:p>
          </p:txBody>
        </p:sp>
      </p:grpSp>
      <p:grpSp>
        <p:nvGrpSpPr>
          <p:cNvPr id="7" name="Group 5"/>
          <p:cNvGrpSpPr>
            <a:grpSpLocks/>
          </p:cNvGrpSpPr>
          <p:nvPr/>
        </p:nvGrpSpPr>
        <p:grpSpPr bwMode="auto">
          <a:xfrm>
            <a:off x="3934883" y="4889500"/>
            <a:ext cx="52832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grpSp>
      <p:sp>
        <p:nvSpPr>
          <p:cNvPr id="7176" name="Rectangle 8"/>
          <p:cNvSpPr>
            <a:spLocks noGrp="1" noChangeArrowheads="1"/>
          </p:cNvSpPr>
          <p:nvPr>
            <p:ph type="subTitle" idx="1"/>
          </p:nvPr>
        </p:nvSpPr>
        <p:spPr>
          <a:xfrm>
            <a:off x="5063069" y="2927350"/>
            <a:ext cx="4347633" cy="1822450"/>
          </a:xfrm>
        </p:spPr>
        <p:txBody>
          <a:bodyPr anchor="b"/>
          <a:lstStyle>
            <a:lvl1pPr marL="0" indent="0">
              <a:buFont typeface="Wingdings" pitchFamily="2" charset="2"/>
              <a:buNone/>
              <a:defRPr>
                <a:solidFill>
                  <a:schemeClr val="tx2"/>
                </a:solidFill>
              </a:defRPr>
            </a:lvl1pPr>
          </a:lstStyle>
          <a:p>
            <a:r>
              <a:rPr lang="zh-TW" altLang="en-US"/>
              <a:t>按一下以編輯母片副標題樣式</a:t>
            </a:r>
          </a:p>
        </p:txBody>
      </p:sp>
      <p:sp>
        <p:nvSpPr>
          <p:cNvPr id="7180" name="AutoShape 12"/>
          <p:cNvSpPr>
            <a:spLocks noGrp="1" noChangeArrowheads="1"/>
          </p:cNvSpPr>
          <p:nvPr>
            <p:ph type="ctrTitle" sz="quarter"/>
          </p:nvPr>
        </p:nvSpPr>
        <p:spPr>
          <a:xfrm>
            <a:off x="742950" y="990600"/>
            <a:ext cx="8915400" cy="1905000"/>
          </a:xfrm>
          <a:prstGeom prst="roundRect">
            <a:avLst>
              <a:gd name="adj" fmla="val 50000"/>
            </a:avLst>
          </a:prstGeom>
        </p:spPr>
        <p:txBody>
          <a:bodyPr anchor="ctr"/>
          <a:lstStyle>
            <a:lvl1pPr algn="ctr">
              <a:defRPr>
                <a:solidFill>
                  <a:schemeClr val="tx1"/>
                </a:solidFill>
              </a:defRPr>
            </a:lvl1pPr>
          </a:lstStyle>
          <a:p>
            <a:r>
              <a:rPr lang="zh-TW" altLang="en-US"/>
              <a:t>按一下以編輯母片標題樣式</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fld id="{0964AD59-EE61-4F63-97E3-96743DB48BD0}" type="datetimeFigureOut">
              <a:rPr lang="zh-TW" altLang="en-US" smtClean="0"/>
              <a:pPr/>
              <a:t>2014/6/10</a:t>
            </a:fld>
            <a:endParaRPr lang="zh-TW" altLang="en-US"/>
          </a:p>
        </p:txBody>
      </p:sp>
      <p:sp>
        <p:nvSpPr>
          <p:cNvPr id="11" name="Rectangle 10"/>
          <p:cNvSpPr>
            <a:spLocks noGrp="1" noChangeArrowheads="1"/>
          </p:cNvSpPr>
          <p:nvPr>
            <p:ph type="ftr" sz="quarter" idx="11"/>
          </p:nvPr>
        </p:nvSpPr>
        <p:spPr/>
        <p:txBody>
          <a:bodyPr/>
          <a:lstStyle>
            <a:lvl1pPr algn="r">
              <a:defRPr/>
            </a:lvl1pPr>
          </a:lstStyle>
          <a:p>
            <a:endParaRPr lang="zh-TW" altLang="en-US"/>
          </a:p>
        </p:txBody>
      </p:sp>
      <p:sp>
        <p:nvSpPr>
          <p:cNvPr id="12" name="Rectangle 11"/>
          <p:cNvSpPr>
            <a:spLocks noGrp="1" noChangeArrowheads="1"/>
          </p:cNvSpPr>
          <p:nvPr>
            <p:ph type="sldNum" sz="quarter" idx="12"/>
          </p:nvPr>
        </p:nvSpPr>
        <p:spPr>
          <a:xfrm>
            <a:off x="82550" y="6248400"/>
            <a:ext cx="636323" cy="488950"/>
          </a:xfrm>
        </p:spPr>
        <p:txBody>
          <a:bodyPr anchorCtr="0"/>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881608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6765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4400" y="762001"/>
            <a:ext cx="2146300" cy="53244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25500" y="762001"/>
            <a:ext cx="6273800" cy="53244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00922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825500" y="762000"/>
            <a:ext cx="85852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08050" y="2362206"/>
            <a:ext cx="4084506"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9" y="2362206"/>
            <a:ext cx="4084505"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5F5B677E-7E86-4B57-ACA1-276B3061B704}" type="slidenum">
              <a:rPr lang="en-US" altLang="zh-TW" smtClean="0"/>
              <a:pPr>
                <a:defRPr/>
              </a:pPr>
              <a:t>‹#›</a:t>
            </a:fld>
            <a:endParaRPr lang="en-US" altLang="zh-TW"/>
          </a:p>
        </p:txBody>
      </p:sp>
    </p:spTree>
    <p:extLst>
      <p:ext uri="{BB962C8B-B14F-4D97-AF65-F5344CB8AC3E}">
        <p14:creationId xmlns:p14="http://schemas.microsoft.com/office/powerpoint/2010/main" val="326906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35635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endParaRPr lang="zh-TW" altLang="zh-TW" sz="240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endParaRPr lang="zh-TW" altLang="zh-TW" sz="2400" smtClean="0">
                <a:latin typeface="Times New Roman" pitchFamily="18" charset="0"/>
              </a:endParaRPr>
            </a:p>
          </p:txBody>
        </p:sp>
      </p:grpSp>
      <p:grpSp>
        <p:nvGrpSpPr>
          <p:cNvPr id="7" name="Group 5"/>
          <p:cNvGrpSpPr>
            <a:grpSpLocks/>
          </p:cNvGrpSpPr>
          <p:nvPr/>
        </p:nvGrpSpPr>
        <p:grpSpPr bwMode="auto">
          <a:xfrm>
            <a:off x="3934883" y="4889500"/>
            <a:ext cx="52832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grpSp>
      <p:sp>
        <p:nvSpPr>
          <p:cNvPr id="7176" name="Rectangle 8"/>
          <p:cNvSpPr>
            <a:spLocks noGrp="1" noChangeArrowheads="1"/>
          </p:cNvSpPr>
          <p:nvPr>
            <p:ph type="subTitle" idx="1"/>
          </p:nvPr>
        </p:nvSpPr>
        <p:spPr>
          <a:xfrm>
            <a:off x="5063069" y="2927350"/>
            <a:ext cx="4347633" cy="1822450"/>
          </a:xfrm>
        </p:spPr>
        <p:txBody>
          <a:bodyPr anchor="b"/>
          <a:lstStyle>
            <a:lvl1pPr marL="0" indent="0">
              <a:buFont typeface="Wingdings" pitchFamily="2" charset="2"/>
              <a:buNone/>
              <a:defRPr>
                <a:solidFill>
                  <a:schemeClr val="tx2"/>
                </a:solidFill>
              </a:defRPr>
            </a:lvl1pPr>
          </a:lstStyle>
          <a:p>
            <a:r>
              <a:rPr lang="zh-TW" altLang="en-US"/>
              <a:t>按一下以編輯母片副標題樣式</a:t>
            </a:r>
          </a:p>
        </p:txBody>
      </p:sp>
      <p:sp>
        <p:nvSpPr>
          <p:cNvPr id="7180" name="AutoShape 12"/>
          <p:cNvSpPr>
            <a:spLocks noGrp="1" noChangeArrowheads="1"/>
          </p:cNvSpPr>
          <p:nvPr>
            <p:ph type="ctrTitle" sz="quarter"/>
          </p:nvPr>
        </p:nvSpPr>
        <p:spPr>
          <a:xfrm>
            <a:off x="742950" y="990600"/>
            <a:ext cx="8915400" cy="1905000"/>
          </a:xfrm>
          <a:prstGeom prst="roundRect">
            <a:avLst>
              <a:gd name="adj" fmla="val 50000"/>
            </a:avLst>
          </a:prstGeom>
        </p:spPr>
        <p:txBody>
          <a:bodyPr anchor="ctr"/>
          <a:lstStyle>
            <a:lvl1pPr algn="ctr">
              <a:defRPr>
                <a:solidFill>
                  <a:schemeClr val="tx1"/>
                </a:solidFill>
              </a:defRPr>
            </a:lvl1pPr>
          </a:lstStyle>
          <a:p>
            <a:r>
              <a:rPr lang="zh-TW" altLang="en-US"/>
              <a:t>按一下以編輯母片標題樣式</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fld id="{0964AD59-EE61-4F63-97E3-96743DB48BD0}" type="datetimeFigureOut">
              <a:rPr lang="zh-TW" altLang="en-US" smtClean="0"/>
              <a:pPr/>
              <a:t>2014/6/10</a:t>
            </a:fld>
            <a:endParaRPr lang="zh-TW" altLang="en-US"/>
          </a:p>
        </p:txBody>
      </p:sp>
      <p:sp>
        <p:nvSpPr>
          <p:cNvPr id="11" name="Rectangle 10"/>
          <p:cNvSpPr>
            <a:spLocks noGrp="1" noChangeArrowheads="1"/>
          </p:cNvSpPr>
          <p:nvPr>
            <p:ph type="ftr" sz="quarter" idx="11"/>
          </p:nvPr>
        </p:nvSpPr>
        <p:spPr/>
        <p:txBody>
          <a:bodyPr/>
          <a:lstStyle>
            <a:lvl1pPr algn="r">
              <a:defRPr/>
            </a:lvl1pPr>
          </a:lstStyle>
          <a:p>
            <a:endParaRPr lang="zh-TW" altLang="en-US"/>
          </a:p>
        </p:txBody>
      </p:sp>
      <p:sp>
        <p:nvSpPr>
          <p:cNvPr id="12" name="Rectangle 11"/>
          <p:cNvSpPr>
            <a:spLocks noGrp="1" noChangeArrowheads="1"/>
          </p:cNvSpPr>
          <p:nvPr>
            <p:ph type="sldNum" sz="quarter" idx="12"/>
          </p:nvPr>
        </p:nvSpPr>
        <p:spPr>
          <a:xfrm>
            <a:off x="82550" y="6248400"/>
            <a:ext cx="636323" cy="488950"/>
          </a:xfrm>
        </p:spPr>
        <p:txBody>
          <a:bodyPr anchorCtr="0"/>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881608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458092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506" y="4406907"/>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89057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08050" y="2362206"/>
            <a:ext cx="4084506"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9" y="2362206"/>
            <a:ext cx="4084505"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6389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8" name="Rectangle 12"/>
          <p:cNvSpPr>
            <a:spLocks noGrp="1" noChangeArrowheads="1"/>
          </p:cNvSpPr>
          <p:nvPr>
            <p:ph type="ftr" sz="quarter" idx="11"/>
          </p:nvPr>
        </p:nvSpPr>
        <p:spPr>
          <a:ln/>
        </p:spPr>
        <p:txBody>
          <a:bodyPr/>
          <a:lstStyle>
            <a:lvl1pPr>
              <a:defRPr/>
            </a:lvl1pPr>
          </a:lstStyle>
          <a:p>
            <a:endParaRPr lang="zh-TW" altLang="en-US"/>
          </a:p>
        </p:txBody>
      </p:sp>
      <p:sp>
        <p:nvSpPr>
          <p:cNvPr id="9"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268641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4" name="Rectangle 12"/>
          <p:cNvSpPr>
            <a:spLocks noGrp="1" noChangeArrowheads="1"/>
          </p:cNvSpPr>
          <p:nvPr>
            <p:ph type="ftr" sz="quarter" idx="11"/>
          </p:nvPr>
        </p:nvSpPr>
        <p:spPr>
          <a:ln/>
        </p:spPr>
        <p:txBody>
          <a:bodyPr/>
          <a:lstStyle>
            <a:lvl1pPr>
              <a:defRPr/>
            </a:lvl1pPr>
          </a:lstStyle>
          <a:p>
            <a:endParaRPr lang="zh-TW" altLang="en-US"/>
          </a:p>
        </p:txBody>
      </p:sp>
      <p:sp>
        <p:nvSpPr>
          <p:cNvPr id="5"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509138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3" name="Rectangle 12"/>
          <p:cNvSpPr>
            <a:spLocks noGrp="1" noChangeArrowheads="1"/>
          </p:cNvSpPr>
          <p:nvPr>
            <p:ph type="ftr" sz="quarter" idx="11"/>
          </p:nvPr>
        </p:nvSpPr>
        <p:spPr>
          <a:ln/>
        </p:spPr>
        <p:txBody>
          <a:bodyPr/>
          <a:lstStyle>
            <a:lvl1pPr>
              <a:defRPr/>
            </a:lvl1pPr>
          </a:lstStyle>
          <a:p>
            <a:endParaRPr lang="zh-TW" altLang="en-US"/>
          </a:p>
        </p:txBody>
      </p:sp>
      <p:sp>
        <p:nvSpPr>
          <p:cNvPr id="4"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18107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458092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006"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98138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645" y="4800600"/>
            <a:ext cx="59436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633491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67656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4400" y="762001"/>
            <a:ext cx="2146300" cy="53244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25500" y="762001"/>
            <a:ext cx="6273800" cy="53244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009224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825500" y="762000"/>
            <a:ext cx="85852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08050" y="2362206"/>
            <a:ext cx="4084506"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9" y="2362206"/>
            <a:ext cx="4084505"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5F5B677E-7E86-4B57-ACA1-276B3061B704}" type="slidenum">
              <a:rPr lang="en-US" altLang="zh-TW" smtClean="0"/>
              <a:pPr>
                <a:defRPr/>
              </a:pPr>
              <a:t>‹#›</a:t>
            </a:fld>
            <a:endParaRPr lang="en-US" altLang="zh-TW"/>
          </a:p>
        </p:txBody>
      </p:sp>
    </p:spTree>
    <p:extLst>
      <p:ext uri="{BB962C8B-B14F-4D97-AF65-F5344CB8AC3E}">
        <p14:creationId xmlns:p14="http://schemas.microsoft.com/office/powerpoint/2010/main" val="3269060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35635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fontAlgn="base" hangingPunct="1">
                <a:spcBef>
                  <a:spcPct val="0"/>
                </a:spcBef>
                <a:spcAft>
                  <a:spcPct val="0"/>
                </a:spcAft>
                <a:defRPr/>
              </a:pPr>
              <a:endParaRPr lang="zh-TW" altLang="zh-TW"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fontAlgn="base" hangingPunct="1">
                <a:spcBef>
                  <a:spcPct val="0"/>
                </a:spcBef>
                <a:spcAft>
                  <a:spcPct val="0"/>
                </a:spcAft>
                <a:defRPr/>
              </a:pPr>
              <a:endParaRPr lang="zh-TW" altLang="zh-TW" sz="2400" smtClean="0">
                <a:solidFill>
                  <a:srgbClr val="003366"/>
                </a:solidFill>
                <a:latin typeface="Times New Roman" pitchFamily="18" charset="0"/>
              </a:endParaRPr>
            </a:p>
          </p:txBody>
        </p:sp>
      </p:grpSp>
      <p:grpSp>
        <p:nvGrpSpPr>
          <p:cNvPr id="7" name="Group 5"/>
          <p:cNvGrpSpPr>
            <a:grpSpLocks/>
          </p:cNvGrpSpPr>
          <p:nvPr/>
        </p:nvGrpSpPr>
        <p:grpSpPr bwMode="auto">
          <a:xfrm>
            <a:off x="3934883" y="4889500"/>
            <a:ext cx="52832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grpSp>
      <p:sp>
        <p:nvSpPr>
          <p:cNvPr id="7176" name="Rectangle 8"/>
          <p:cNvSpPr>
            <a:spLocks noGrp="1" noChangeArrowheads="1"/>
          </p:cNvSpPr>
          <p:nvPr>
            <p:ph type="subTitle" idx="1"/>
          </p:nvPr>
        </p:nvSpPr>
        <p:spPr>
          <a:xfrm>
            <a:off x="5063067" y="2927350"/>
            <a:ext cx="4347633" cy="1822450"/>
          </a:xfrm>
        </p:spPr>
        <p:txBody>
          <a:bodyPr anchor="b"/>
          <a:lstStyle>
            <a:lvl1pPr marL="0" indent="0">
              <a:buFont typeface="Wingdings" pitchFamily="2" charset="2"/>
              <a:buNone/>
              <a:defRPr>
                <a:solidFill>
                  <a:schemeClr val="tx2"/>
                </a:solidFill>
              </a:defRPr>
            </a:lvl1pPr>
          </a:lstStyle>
          <a:p>
            <a:r>
              <a:rPr lang="zh-TW" altLang="en-US"/>
              <a:t>按一下以編輯母片副標題樣式</a:t>
            </a:r>
          </a:p>
        </p:txBody>
      </p:sp>
      <p:sp>
        <p:nvSpPr>
          <p:cNvPr id="7180" name="AutoShape 12"/>
          <p:cNvSpPr>
            <a:spLocks noGrp="1" noChangeArrowheads="1"/>
          </p:cNvSpPr>
          <p:nvPr>
            <p:ph type="ctrTitle" sz="quarter"/>
          </p:nvPr>
        </p:nvSpPr>
        <p:spPr>
          <a:xfrm>
            <a:off x="742950" y="990600"/>
            <a:ext cx="8915400" cy="1905000"/>
          </a:xfrm>
          <a:prstGeom prst="roundRect">
            <a:avLst>
              <a:gd name="adj" fmla="val 50000"/>
            </a:avLst>
          </a:prstGeom>
        </p:spPr>
        <p:txBody>
          <a:bodyPr anchor="ctr"/>
          <a:lstStyle>
            <a:lvl1pPr algn="ctr">
              <a:defRPr>
                <a:solidFill>
                  <a:schemeClr val="tx1"/>
                </a:solidFill>
              </a:defRPr>
            </a:lvl1pPr>
          </a:lstStyle>
          <a:p>
            <a:r>
              <a:rPr lang="zh-TW" altLang="en-US"/>
              <a:t>按一下以編輯母片標題樣式</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ltLang="zh-TW">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endParaRPr lang="en-US" altLang="zh-TW">
              <a:solidFill>
                <a:srgbClr val="003366"/>
              </a:solidFill>
            </a:endParaRPr>
          </a:p>
        </p:txBody>
      </p:sp>
      <p:sp>
        <p:nvSpPr>
          <p:cNvPr id="12" name="Rectangle 11"/>
          <p:cNvSpPr>
            <a:spLocks noGrp="1" noChangeArrowheads="1"/>
          </p:cNvSpPr>
          <p:nvPr>
            <p:ph type="sldNum" sz="quarter" idx="12"/>
          </p:nvPr>
        </p:nvSpPr>
        <p:spPr>
          <a:xfrm>
            <a:off x="82551" y="6248400"/>
            <a:ext cx="636323" cy="488950"/>
          </a:xfrm>
        </p:spPr>
        <p:txBody>
          <a:bodyPr anchorCtr="0"/>
          <a:lstStyle>
            <a:lvl1pPr>
              <a:defRPr/>
            </a:lvl1pPr>
          </a:lstStyle>
          <a:p>
            <a:fld id="{07A88E33-9605-4DB0-B112-D7AFFD2FCA98}"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4262570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359F4B3E-C566-4463-A8CF-E18FEB95EB24}"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9463487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506" y="4406901"/>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07DF2E30-E274-4E14-BA21-DB2EBCA8099C}"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3707604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08050" y="2362201"/>
            <a:ext cx="4084506"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6" y="2362201"/>
            <a:ext cx="4084505"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B28F7709-6085-4192-917F-3C4121C3F62D}"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795003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9" name="Rectangle 13"/>
          <p:cNvSpPr>
            <a:spLocks noGrp="1" noChangeArrowheads="1"/>
          </p:cNvSpPr>
          <p:nvPr>
            <p:ph type="sldNum" sz="quarter" idx="12"/>
          </p:nvPr>
        </p:nvSpPr>
        <p:spPr>
          <a:ln/>
        </p:spPr>
        <p:txBody>
          <a:bodyPr/>
          <a:lstStyle>
            <a:lvl1pPr>
              <a:defRPr/>
            </a:lvl1pPr>
          </a:lstStyle>
          <a:p>
            <a:fld id="{7033E5C2-944E-4B30-A67E-314E188814D1}"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763802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506" y="4406907"/>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5" name="Rectangle 12"/>
          <p:cNvSpPr>
            <a:spLocks noGrp="1" noChangeArrowheads="1"/>
          </p:cNvSpPr>
          <p:nvPr>
            <p:ph type="ftr" sz="quarter" idx="11"/>
          </p:nvPr>
        </p:nvSpPr>
        <p:spPr>
          <a:ln/>
        </p:spPr>
        <p:txBody>
          <a:bodyPr/>
          <a:lstStyle>
            <a:lvl1pPr>
              <a:defRPr/>
            </a:lvl1pPr>
          </a:lstStyle>
          <a:p>
            <a:endParaRPr lang="zh-TW" altLang="en-US"/>
          </a:p>
        </p:txBody>
      </p:sp>
      <p:sp>
        <p:nvSpPr>
          <p:cNvPr id="6"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8905783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5" name="Rectangle 13"/>
          <p:cNvSpPr>
            <a:spLocks noGrp="1" noChangeArrowheads="1"/>
          </p:cNvSpPr>
          <p:nvPr>
            <p:ph type="sldNum" sz="quarter" idx="12"/>
          </p:nvPr>
        </p:nvSpPr>
        <p:spPr>
          <a:ln/>
        </p:spPr>
        <p:txBody>
          <a:bodyPr/>
          <a:lstStyle>
            <a:lvl1pPr>
              <a:defRPr/>
            </a:lvl1pPr>
          </a:lstStyle>
          <a:p>
            <a:fld id="{EE41C255-0131-45A9-A62C-5AFE38BAA0C6}"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4709960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4" name="Rectangle 13"/>
          <p:cNvSpPr>
            <a:spLocks noGrp="1" noChangeArrowheads="1"/>
          </p:cNvSpPr>
          <p:nvPr>
            <p:ph type="sldNum" sz="quarter" idx="12"/>
          </p:nvPr>
        </p:nvSpPr>
        <p:spPr>
          <a:ln/>
        </p:spPr>
        <p:txBody>
          <a:bodyPr/>
          <a:lstStyle>
            <a:lvl1pPr>
              <a:defRPr/>
            </a:lvl1pPr>
          </a:lstStyle>
          <a:p>
            <a:fld id="{270E9DE6-5114-47B1-B93F-4927BAA698D2}"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526230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006"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40F921F0-1723-4D7E-8D49-058E68E63215}"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4855451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645" y="4800600"/>
            <a:ext cx="59436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F2594E2E-4ED8-4858-9B0A-8C20E0C6C7D6}"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8788781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167955CF-07F3-48E0-9524-1F449E02E855}"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4006326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4400" y="762001"/>
            <a:ext cx="2146300" cy="53244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25500" y="762001"/>
            <a:ext cx="6273800" cy="53244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A82540BC-61AA-4D19-BD78-A0F1EFD1BBED}"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893420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825500" y="762000"/>
            <a:ext cx="85852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08050" y="2362201"/>
            <a:ext cx="4084506"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6" y="2362201"/>
            <a:ext cx="4084505"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57E45FC4-52E3-46F8-895D-679B9E7BA332}"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7111689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OverObj">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95300" y="1600200"/>
            <a:ext cx="89154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 y="3938589"/>
            <a:ext cx="89154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solidFill>
                <a:srgbClr val="003366"/>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zh-TW" altLang="zh-TW">
              <a:solidFill>
                <a:srgbClr val="003366"/>
              </a:solidFill>
            </a:endParaRPr>
          </a:p>
        </p:txBody>
      </p:sp>
      <p:sp>
        <p:nvSpPr>
          <p:cNvPr id="7" name="Rectangle 6"/>
          <p:cNvSpPr>
            <a:spLocks noGrp="1" noChangeArrowheads="1"/>
          </p:cNvSpPr>
          <p:nvPr>
            <p:ph type="sldNum" sz="quarter" idx="12"/>
          </p:nvPr>
        </p:nvSpPr>
        <p:spPr/>
        <p:txBody>
          <a:bodyPr/>
          <a:lstStyle>
            <a:lvl1pPr>
              <a:defRPr/>
            </a:lvl1pPr>
          </a:lstStyle>
          <a:p>
            <a:r>
              <a:rPr lang="en-US" altLang="zh-TW">
                <a:solidFill>
                  <a:srgbClr val="FFFFFF"/>
                </a:solidFill>
              </a:rPr>
              <a:t>           </a:t>
            </a:r>
            <a:fld id="{21070C87-6CEF-4EA2-AD01-8D8547C4F0EE}"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1269130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246850" y="214314"/>
            <a:ext cx="8442457" cy="1462087"/>
          </a:xfrm>
        </p:spPr>
        <p:txBody>
          <a:bodyPr/>
          <a:lstStyle/>
          <a:p>
            <a:r>
              <a:rPr lang="zh-TW" altLang="en-US"/>
              <a:t>按一下以編輯母片標題樣式</a:t>
            </a:r>
          </a:p>
        </p:txBody>
      </p:sp>
      <p:sp>
        <p:nvSpPr>
          <p:cNvPr id="3" name="表格版面配置區 2"/>
          <p:cNvSpPr>
            <a:spLocks noGrp="1"/>
          </p:cNvSpPr>
          <p:nvPr>
            <p:ph type="tbl" idx="1"/>
          </p:nvPr>
        </p:nvSpPr>
        <p:spPr>
          <a:xfrm>
            <a:off x="1281245" y="2017713"/>
            <a:ext cx="8420100" cy="4114800"/>
          </a:xfrm>
        </p:spPr>
        <p:txBody>
          <a:bodyPr/>
          <a:lstStyle/>
          <a:p>
            <a:pPr lvl="0"/>
            <a:endParaRPr lang="zh-TW" altLang="en-US" noProof="0"/>
          </a:p>
        </p:txBody>
      </p:sp>
      <p:sp>
        <p:nvSpPr>
          <p:cNvPr id="4" name="日期版面配置區 3"/>
          <p:cNvSpPr>
            <a:spLocks noGrp="1"/>
          </p:cNvSpPr>
          <p:nvPr>
            <p:ph type="dt" sz="half" idx="10"/>
          </p:nvPr>
        </p:nvSpPr>
        <p:spPr>
          <a:xfrm>
            <a:off x="1258888" y="6243638"/>
            <a:ext cx="2063750" cy="457200"/>
          </a:xfrm>
        </p:spPr>
        <p:txBody>
          <a:bodyPr/>
          <a:lstStyle>
            <a:lvl1pPr>
              <a:defRPr/>
            </a:lvl1pPr>
          </a:lstStyle>
          <a:p>
            <a:pPr>
              <a:defRPr/>
            </a:pPr>
            <a:endParaRPr lang="en-US" altLang="zh-TW">
              <a:solidFill>
                <a:srgbClr val="003366"/>
              </a:solidFill>
            </a:endParaRPr>
          </a:p>
        </p:txBody>
      </p:sp>
      <p:sp>
        <p:nvSpPr>
          <p:cNvPr id="5" name="頁尾版面配置區 4"/>
          <p:cNvSpPr>
            <a:spLocks noGrp="1"/>
          </p:cNvSpPr>
          <p:nvPr>
            <p:ph type="ftr" sz="quarter" idx="11"/>
          </p:nvPr>
        </p:nvSpPr>
        <p:spPr>
          <a:xfrm>
            <a:off x="3962400" y="6243638"/>
            <a:ext cx="3136900" cy="457200"/>
          </a:xfrm>
        </p:spPr>
        <p:txBody>
          <a:bodyPr/>
          <a:lstStyle>
            <a:lvl1pPr>
              <a:defRPr/>
            </a:lvl1pPr>
          </a:lstStyle>
          <a:p>
            <a:pPr>
              <a:defRPr/>
            </a:pPr>
            <a:endParaRPr lang="en-US" altLang="zh-TW">
              <a:solidFill>
                <a:srgbClr val="003366"/>
              </a:solidFill>
            </a:endParaRPr>
          </a:p>
        </p:txBody>
      </p:sp>
      <p:sp>
        <p:nvSpPr>
          <p:cNvPr id="6" name="投影片編號版面配置區 5"/>
          <p:cNvSpPr>
            <a:spLocks noGrp="1"/>
          </p:cNvSpPr>
          <p:nvPr>
            <p:ph type="sldNum" sz="quarter" idx="12"/>
          </p:nvPr>
        </p:nvSpPr>
        <p:spPr>
          <a:xfrm>
            <a:off x="7628996" y="6243638"/>
            <a:ext cx="2063750" cy="457200"/>
          </a:xfrm>
        </p:spPr>
        <p:txBody>
          <a:bodyPr/>
          <a:lstStyle>
            <a:lvl1pPr>
              <a:defRPr/>
            </a:lvl1pPr>
          </a:lstStyle>
          <a:p>
            <a:fld id="{0231AADD-267F-48C5-A36F-FA07AD0C0626}" type="slidenum">
              <a:rPr lang="zh-TW" altLang="en-US">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138271420"/>
      </p:ext>
    </p:extLst>
  </p:cSld>
  <p:clrMapOvr>
    <a:masterClrMapping/>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35635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fontAlgn="base" hangingPunct="1">
                <a:spcBef>
                  <a:spcPct val="0"/>
                </a:spcBef>
                <a:spcAft>
                  <a:spcPct val="0"/>
                </a:spcAft>
                <a:defRPr/>
              </a:pPr>
              <a:endParaRPr lang="zh-TW" altLang="zh-TW" sz="2400" smtClean="0">
                <a:solidFill>
                  <a:srgbClr val="003366"/>
                </a:solidFill>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fontAlgn="base" hangingPunct="1">
                <a:spcBef>
                  <a:spcPct val="0"/>
                </a:spcBef>
                <a:spcAft>
                  <a:spcPct val="0"/>
                </a:spcAft>
                <a:defRPr/>
              </a:pPr>
              <a:endParaRPr lang="zh-TW" altLang="zh-TW" sz="2400" smtClean="0">
                <a:solidFill>
                  <a:srgbClr val="003366"/>
                </a:solidFill>
                <a:latin typeface="Times New Roman" pitchFamily="18" charset="0"/>
              </a:endParaRPr>
            </a:p>
          </p:txBody>
        </p:sp>
      </p:grpSp>
      <p:grpSp>
        <p:nvGrpSpPr>
          <p:cNvPr id="7" name="Group 5"/>
          <p:cNvGrpSpPr>
            <a:grpSpLocks/>
          </p:cNvGrpSpPr>
          <p:nvPr/>
        </p:nvGrpSpPr>
        <p:grpSpPr bwMode="auto">
          <a:xfrm>
            <a:off x="3934883" y="4889500"/>
            <a:ext cx="52832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grpSp>
      <p:sp>
        <p:nvSpPr>
          <p:cNvPr id="7176" name="Rectangle 8"/>
          <p:cNvSpPr>
            <a:spLocks noGrp="1" noChangeArrowheads="1"/>
          </p:cNvSpPr>
          <p:nvPr>
            <p:ph type="subTitle" idx="1"/>
          </p:nvPr>
        </p:nvSpPr>
        <p:spPr>
          <a:xfrm>
            <a:off x="5063067" y="2927350"/>
            <a:ext cx="4347633" cy="1822450"/>
          </a:xfrm>
        </p:spPr>
        <p:txBody>
          <a:bodyPr anchor="b"/>
          <a:lstStyle>
            <a:lvl1pPr marL="0" indent="0">
              <a:buFont typeface="Wingdings" pitchFamily="2" charset="2"/>
              <a:buNone/>
              <a:defRPr>
                <a:solidFill>
                  <a:schemeClr val="tx2"/>
                </a:solidFill>
              </a:defRPr>
            </a:lvl1pPr>
          </a:lstStyle>
          <a:p>
            <a:r>
              <a:rPr lang="zh-TW" altLang="en-US"/>
              <a:t>按一下以編輯母片副標題樣式</a:t>
            </a:r>
          </a:p>
        </p:txBody>
      </p:sp>
      <p:sp>
        <p:nvSpPr>
          <p:cNvPr id="7180" name="AutoShape 12"/>
          <p:cNvSpPr>
            <a:spLocks noGrp="1" noChangeArrowheads="1"/>
          </p:cNvSpPr>
          <p:nvPr>
            <p:ph type="ctrTitle" sz="quarter"/>
          </p:nvPr>
        </p:nvSpPr>
        <p:spPr>
          <a:xfrm>
            <a:off x="742950" y="990600"/>
            <a:ext cx="8915400" cy="1905000"/>
          </a:xfrm>
          <a:prstGeom prst="roundRect">
            <a:avLst>
              <a:gd name="adj" fmla="val 50000"/>
            </a:avLst>
          </a:prstGeom>
        </p:spPr>
        <p:txBody>
          <a:bodyPr anchor="ctr"/>
          <a:lstStyle>
            <a:lvl1pPr algn="ctr">
              <a:defRPr>
                <a:solidFill>
                  <a:schemeClr val="tx1"/>
                </a:solidFill>
              </a:defRPr>
            </a:lvl1pPr>
          </a:lstStyle>
          <a:p>
            <a:r>
              <a:rPr lang="zh-TW" altLang="en-US"/>
              <a:t>按一下以編輯母片標題樣式</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ltLang="zh-TW">
              <a:solidFill>
                <a:srgbClr val="FFFFFF"/>
              </a:solidFill>
            </a:endParaRPr>
          </a:p>
        </p:txBody>
      </p:sp>
      <p:sp>
        <p:nvSpPr>
          <p:cNvPr id="11" name="Rectangle 10"/>
          <p:cNvSpPr>
            <a:spLocks noGrp="1" noChangeArrowheads="1"/>
          </p:cNvSpPr>
          <p:nvPr>
            <p:ph type="ftr" sz="quarter" idx="11"/>
          </p:nvPr>
        </p:nvSpPr>
        <p:spPr/>
        <p:txBody>
          <a:bodyPr/>
          <a:lstStyle>
            <a:lvl1pPr algn="r">
              <a:defRPr/>
            </a:lvl1pPr>
          </a:lstStyle>
          <a:p>
            <a:pPr>
              <a:defRPr/>
            </a:pPr>
            <a:endParaRPr lang="en-US" altLang="zh-TW">
              <a:solidFill>
                <a:srgbClr val="003366"/>
              </a:solidFill>
            </a:endParaRPr>
          </a:p>
        </p:txBody>
      </p:sp>
      <p:sp>
        <p:nvSpPr>
          <p:cNvPr id="12" name="Rectangle 11"/>
          <p:cNvSpPr>
            <a:spLocks noGrp="1" noChangeArrowheads="1"/>
          </p:cNvSpPr>
          <p:nvPr>
            <p:ph type="sldNum" sz="quarter" idx="12"/>
          </p:nvPr>
        </p:nvSpPr>
        <p:spPr>
          <a:xfrm>
            <a:off x="82551" y="6248400"/>
            <a:ext cx="636323" cy="488950"/>
          </a:xfrm>
        </p:spPr>
        <p:txBody>
          <a:bodyPr anchorCtr="0"/>
          <a:lstStyle>
            <a:lvl1pPr>
              <a:defRPr/>
            </a:lvl1pPr>
          </a:lstStyle>
          <a:p>
            <a:fld id="{07A88E33-9605-4DB0-B112-D7AFFD2FCA98}"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20638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08050" y="2362206"/>
            <a:ext cx="4084506"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9" y="2362206"/>
            <a:ext cx="4084505"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163891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359F4B3E-C566-4463-A8CF-E18FEB95EB24}"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4894463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82506" y="4406901"/>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07DF2E30-E274-4E14-BA21-DB2EBCA8099C}"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380288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08050" y="2362201"/>
            <a:ext cx="4084506"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6" y="2362201"/>
            <a:ext cx="4084505"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B28F7709-6085-4192-917F-3C4121C3F62D}"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1440683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9" name="Rectangle 13"/>
          <p:cNvSpPr>
            <a:spLocks noGrp="1" noChangeArrowheads="1"/>
          </p:cNvSpPr>
          <p:nvPr>
            <p:ph type="sldNum" sz="quarter" idx="12"/>
          </p:nvPr>
        </p:nvSpPr>
        <p:spPr>
          <a:ln/>
        </p:spPr>
        <p:txBody>
          <a:bodyPr/>
          <a:lstStyle>
            <a:lvl1pPr>
              <a:defRPr/>
            </a:lvl1pPr>
          </a:lstStyle>
          <a:p>
            <a:fld id="{7033E5C2-944E-4B30-A67E-314E188814D1}"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8830250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5" name="Rectangle 13"/>
          <p:cNvSpPr>
            <a:spLocks noGrp="1" noChangeArrowheads="1"/>
          </p:cNvSpPr>
          <p:nvPr>
            <p:ph type="sldNum" sz="quarter" idx="12"/>
          </p:nvPr>
        </p:nvSpPr>
        <p:spPr>
          <a:ln/>
        </p:spPr>
        <p:txBody>
          <a:bodyPr/>
          <a:lstStyle>
            <a:lvl1pPr>
              <a:defRPr/>
            </a:lvl1pPr>
          </a:lstStyle>
          <a:p>
            <a:fld id="{EE41C255-0131-45A9-A62C-5AFE38BAA0C6}"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8254048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4" name="Rectangle 13"/>
          <p:cNvSpPr>
            <a:spLocks noGrp="1" noChangeArrowheads="1"/>
          </p:cNvSpPr>
          <p:nvPr>
            <p:ph type="sldNum" sz="quarter" idx="12"/>
          </p:nvPr>
        </p:nvSpPr>
        <p:spPr>
          <a:ln/>
        </p:spPr>
        <p:txBody>
          <a:bodyPr/>
          <a:lstStyle>
            <a:lvl1pPr>
              <a:defRPr/>
            </a:lvl1pPr>
          </a:lstStyle>
          <a:p>
            <a:fld id="{270E9DE6-5114-47B1-B93F-4927BAA698D2}"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6268403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006"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40F921F0-1723-4D7E-8D49-058E68E63215}"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5859017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645" y="4800600"/>
            <a:ext cx="59436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F2594E2E-4ED8-4858-9B0A-8C20E0C6C7D6}"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6943984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167955CF-07F3-48E0-9524-1F449E02E855}"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2626408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64400" y="762001"/>
            <a:ext cx="2146300" cy="53244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25500" y="762001"/>
            <a:ext cx="6273800" cy="53244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6" name="Rectangle 13"/>
          <p:cNvSpPr>
            <a:spLocks noGrp="1" noChangeArrowheads="1"/>
          </p:cNvSpPr>
          <p:nvPr>
            <p:ph type="sldNum" sz="quarter" idx="12"/>
          </p:nvPr>
        </p:nvSpPr>
        <p:spPr>
          <a:ln/>
        </p:spPr>
        <p:txBody>
          <a:bodyPr/>
          <a:lstStyle>
            <a:lvl1pPr>
              <a:defRPr/>
            </a:lvl1pPr>
          </a:lstStyle>
          <a:p>
            <a:fld id="{A82540BC-61AA-4D19-BD78-A0F1EFD1BBED}"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129973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8" name="Rectangle 12"/>
          <p:cNvSpPr>
            <a:spLocks noGrp="1" noChangeArrowheads="1"/>
          </p:cNvSpPr>
          <p:nvPr>
            <p:ph type="ftr" sz="quarter" idx="11"/>
          </p:nvPr>
        </p:nvSpPr>
        <p:spPr>
          <a:ln/>
        </p:spPr>
        <p:txBody>
          <a:bodyPr/>
          <a:lstStyle>
            <a:lvl1pPr>
              <a:defRPr/>
            </a:lvl1pPr>
          </a:lstStyle>
          <a:p>
            <a:endParaRPr lang="zh-TW" altLang="en-US"/>
          </a:p>
        </p:txBody>
      </p:sp>
      <p:sp>
        <p:nvSpPr>
          <p:cNvPr id="9"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26864110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825500" y="762000"/>
            <a:ext cx="85852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08050" y="2362201"/>
            <a:ext cx="4084506"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57656" y="2362201"/>
            <a:ext cx="4084505" cy="37242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solidFill>
                <a:srgbClr val="003366"/>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solidFill>
                <a:srgbClr val="003366"/>
              </a:solidFill>
            </a:endParaRPr>
          </a:p>
        </p:txBody>
      </p:sp>
      <p:sp>
        <p:nvSpPr>
          <p:cNvPr id="7" name="Rectangle 13"/>
          <p:cNvSpPr>
            <a:spLocks noGrp="1" noChangeArrowheads="1"/>
          </p:cNvSpPr>
          <p:nvPr>
            <p:ph type="sldNum" sz="quarter" idx="12"/>
          </p:nvPr>
        </p:nvSpPr>
        <p:spPr>
          <a:ln/>
        </p:spPr>
        <p:txBody>
          <a:bodyPr/>
          <a:lstStyle>
            <a:lvl1pPr>
              <a:defRPr/>
            </a:lvl1pPr>
          </a:lstStyle>
          <a:p>
            <a:fld id="{57E45FC4-52E3-46F8-895D-679B9E7BA332}"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38228565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OverObj">
  <p:cSld name="標題及文字在物件之上">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95300" y="1600200"/>
            <a:ext cx="89154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 y="3938589"/>
            <a:ext cx="89154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solidFill>
                <a:srgbClr val="003366"/>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zh-TW" altLang="zh-TW">
              <a:solidFill>
                <a:srgbClr val="003366"/>
              </a:solidFill>
            </a:endParaRPr>
          </a:p>
        </p:txBody>
      </p:sp>
      <p:sp>
        <p:nvSpPr>
          <p:cNvPr id="7" name="Rectangle 6"/>
          <p:cNvSpPr>
            <a:spLocks noGrp="1" noChangeArrowheads="1"/>
          </p:cNvSpPr>
          <p:nvPr>
            <p:ph type="sldNum" sz="quarter" idx="12"/>
          </p:nvPr>
        </p:nvSpPr>
        <p:spPr/>
        <p:txBody>
          <a:bodyPr/>
          <a:lstStyle>
            <a:lvl1pPr>
              <a:defRPr/>
            </a:lvl1pPr>
          </a:lstStyle>
          <a:p>
            <a:r>
              <a:rPr lang="en-US" altLang="zh-TW">
                <a:solidFill>
                  <a:srgbClr val="FFFFFF"/>
                </a:solidFill>
              </a:rPr>
              <a:t>           </a:t>
            </a:r>
            <a:fld id="{21070C87-6CEF-4EA2-AD01-8D8547C4F0EE}" type="slidenum">
              <a:rPr lang="en-US" altLang="zh-TW">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2712347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246850" y="214314"/>
            <a:ext cx="8442457" cy="1462087"/>
          </a:xfrm>
        </p:spPr>
        <p:txBody>
          <a:bodyPr/>
          <a:lstStyle/>
          <a:p>
            <a:r>
              <a:rPr lang="zh-TW" altLang="en-US"/>
              <a:t>按一下以編輯母片標題樣式</a:t>
            </a:r>
          </a:p>
        </p:txBody>
      </p:sp>
      <p:sp>
        <p:nvSpPr>
          <p:cNvPr id="3" name="表格版面配置區 2"/>
          <p:cNvSpPr>
            <a:spLocks noGrp="1"/>
          </p:cNvSpPr>
          <p:nvPr>
            <p:ph type="tbl" idx="1"/>
          </p:nvPr>
        </p:nvSpPr>
        <p:spPr>
          <a:xfrm>
            <a:off x="1281245" y="2017713"/>
            <a:ext cx="8420100" cy="4114800"/>
          </a:xfrm>
        </p:spPr>
        <p:txBody>
          <a:bodyPr/>
          <a:lstStyle/>
          <a:p>
            <a:pPr lvl="0"/>
            <a:endParaRPr lang="zh-TW" altLang="en-US" noProof="0"/>
          </a:p>
        </p:txBody>
      </p:sp>
      <p:sp>
        <p:nvSpPr>
          <p:cNvPr id="4" name="日期版面配置區 3"/>
          <p:cNvSpPr>
            <a:spLocks noGrp="1"/>
          </p:cNvSpPr>
          <p:nvPr>
            <p:ph type="dt" sz="half" idx="10"/>
          </p:nvPr>
        </p:nvSpPr>
        <p:spPr>
          <a:xfrm>
            <a:off x="1258888" y="6243638"/>
            <a:ext cx="2063750" cy="457200"/>
          </a:xfrm>
        </p:spPr>
        <p:txBody>
          <a:bodyPr/>
          <a:lstStyle>
            <a:lvl1pPr>
              <a:defRPr/>
            </a:lvl1pPr>
          </a:lstStyle>
          <a:p>
            <a:pPr>
              <a:defRPr/>
            </a:pPr>
            <a:endParaRPr lang="en-US" altLang="zh-TW">
              <a:solidFill>
                <a:srgbClr val="003366"/>
              </a:solidFill>
            </a:endParaRPr>
          </a:p>
        </p:txBody>
      </p:sp>
      <p:sp>
        <p:nvSpPr>
          <p:cNvPr id="5" name="頁尾版面配置區 4"/>
          <p:cNvSpPr>
            <a:spLocks noGrp="1"/>
          </p:cNvSpPr>
          <p:nvPr>
            <p:ph type="ftr" sz="quarter" idx="11"/>
          </p:nvPr>
        </p:nvSpPr>
        <p:spPr>
          <a:xfrm>
            <a:off x="3962400" y="6243638"/>
            <a:ext cx="3136900" cy="457200"/>
          </a:xfrm>
        </p:spPr>
        <p:txBody>
          <a:bodyPr/>
          <a:lstStyle>
            <a:lvl1pPr>
              <a:defRPr/>
            </a:lvl1pPr>
          </a:lstStyle>
          <a:p>
            <a:pPr>
              <a:defRPr/>
            </a:pPr>
            <a:endParaRPr lang="en-US" altLang="zh-TW">
              <a:solidFill>
                <a:srgbClr val="003366"/>
              </a:solidFill>
            </a:endParaRPr>
          </a:p>
        </p:txBody>
      </p:sp>
      <p:sp>
        <p:nvSpPr>
          <p:cNvPr id="6" name="投影片編號版面配置區 5"/>
          <p:cNvSpPr>
            <a:spLocks noGrp="1"/>
          </p:cNvSpPr>
          <p:nvPr>
            <p:ph type="sldNum" sz="quarter" idx="12"/>
          </p:nvPr>
        </p:nvSpPr>
        <p:spPr>
          <a:xfrm>
            <a:off x="7628996" y="6243638"/>
            <a:ext cx="2063750" cy="457200"/>
          </a:xfrm>
        </p:spPr>
        <p:txBody>
          <a:bodyPr/>
          <a:lstStyle>
            <a:lvl1pPr>
              <a:defRPr/>
            </a:lvl1pPr>
          </a:lstStyle>
          <a:p>
            <a:fld id="{0231AADD-267F-48C5-A36F-FA07AD0C0626}" type="slidenum">
              <a:rPr lang="zh-TW" altLang="en-US">
                <a:solidFill>
                  <a:srgbClr val="FFFFFF"/>
                </a:solidFill>
              </a:rPr>
              <a:pPr/>
              <a:t>‹#›</a:t>
            </a:fld>
            <a:endParaRPr lang="en-US" altLang="zh-TW">
              <a:solidFill>
                <a:srgbClr val="FFFFFF"/>
              </a:solidFill>
            </a:endParaRPr>
          </a:p>
        </p:txBody>
      </p:sp>
    </p:spTree>
    <p:extLst>
      <p:ext uri="{BB962C8B-B14F-4D97-AF65-F5344CB8AC3E}">
        <p14:creationId xmlns:p14="http://schemas.microsoft.com/office/powerpoint/2010/main" val="2152452489"/>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4" name="Rectangle 12"/>
          <p:cNvSpPr>
            <a:spLocks noGrp="1" noChangeArrowheads="1"/>
          </p:cNvSpPr>
          <p:nvPr>
            <p:ph type="ftr" sz="quarter" idx="11"/>
          </p:nvPr>
        </p:nvSpPr>
        <p:spPr>
          <a:ln/>
        </p:spPr>
        <p:txBody>
          <a:bodyPr/>
          <a:lstStyle>
            <a:lvl1pPr>
              <a:defRPr/>
            </a:lvl1pPr>
          </a:lstStyle>
          <a:p>
            <a:endParaRPr lang="zh-TW" altLang="en-US"/>
          </a:p>
        </p:txBody>
      </p:sp>
      <p:sp>
        <p:nvSpPr>
          <p:cNvPr id="5"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50913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3" name="Rectangle 12"/>
          <p:cNvSpPr>
            <a:spLocks noGrp="1" noChangeArrowheads="1"/>
          </p:cNvSpPr>
          <p:nvPr>
            <p:ph type="ftr" sz="quarter" idx="11"/>
          </p:nvPr>
        </p:nvSpPr>
        <p:spPr>
          <a:ln/>
        </p:spPr>
        <p:txBody>
          <a:bodyPr/>
          <a:lstStyle>
            <a:lvl1pPr>
              <a:defRPr/>
            </a:lvl1pPr>
          </a:lstStyle>
          <a:p>
            <a:endParaRPr lang="zh-TW" altLang="en-US"/>
          </a:p>
        </p:txBody>
      </p:sp>
      <p:sp>
        <p:nvSpPr>
          <p:cNvPr id="4"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318107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006"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9813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645" y="4800600"/>
            <a:ext cx="59436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fld id="{0964AD59-EE61-4F63-97E3-96743DB48BD0}" type="datetimeFigureOut">
              <a:rPr lang="zh-TW" altLang="en-US" smtClean="0"/>
              <a:pPr/>
              <a:t>2014/6/10</a:t>
            </a:fld>
            <a:endParaRPr lang="zh-TW" altLang="en-US"/>
          </a:p>
        </p:txBody>
      </p:sp>
      <p:sp>
        <p:nvSpPr>
          <p:cNvPr id="6" name="Rectangle 12"/>
          <p:cNvSpPr>
            <a:spLocks noGrp="1" noChangeArrowheads="1"/>
          </p:cNvSpPr>
          <p:nvPr>
            <p:ph type="ftr" sz="quarter" idx="11"/>
          </p:nvPr>
        </p:nvSpPr>
        <p:spPr>
          <a:ln/>
        </p:spPr>
        <p:txBody>
          <a:bodyPr/>
          <a:lstStyle>
            <a:lvl1pPr>
              <a:defRPr/>
            </a:lvl1pPr>
          </a:lstStyle>
          <a:p>
            <a:endParaRPr lang="zh-TW" altLang="en-US"/>
          </a:p>
        </p:txBody>
      </p:sp>
      <p:sp>
        <p:nvSpPr>
          <p:cNvPr id="7" name="Rectangle 13"/>
          <p:cNvSpPr>
            <a:spLocks noGrp="1" noChangeArrowheads="1"/>
          </p:cNvSpPr>
          <p:nvPr>
            <p:ph type="sldNum" sz="quarter" idx="12"/>
          </p:nvPr>
        </p:nvSpPr>
        <p:spPr>
          <a:ln/>
        </p:spPr>
        <p:txBody>
          <a:bodyPr/>
          <a:lstStyle>
            <a:lvl1pPr>
              <a:defRPr/>
            </a:lvl1pPr>
          </a:lstStyle>
          <a:p>
            <a:fld id="{DE7492B4-0FA2-4E42-80CC-0610550FFC48}" type="slidenum">
              <a:rPr lang="zh-TW" altLang="en-US" smtClean="0"/>
              <a:pPr/>
              <a:t>‹#›</a:t>
            </a:fld>
            <a:endParaRPr lang="zh-TW" altLang="en-US"/>
          </a:p>
        </p:txBody>
      </p:sp>
    </p:spTree>
    <p:extLst>
      <p:ext uri="{BB962C8B-B14F-4D97-AF65-F5344CB8AC3E}">
        <p14:creationId xmlns:p14="http://schemas.microsoft.com/office/powerpoint/2010/main" val="63349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heme" Target="../theme/theme4.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255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zh-TW" alt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grpSp>
      </p:grpSp>
      <p:sp>
        <p:nvSpPr>
          <p:cNvPr id="1027" name="AutoShape 9"/>
          <p:cNvSpPr>
            <a:spLocks noGrp="1" noChangeArrowheads="1"/>
          </p:cNvSpPr>
          <p:nvPr>
            <p:ph type="title"/>
          </p:nvPr>
        </p:nvSpPr>
        <p:spPr bwMode="auto">
          <a:xfrm>
            <a:off x="825500" y="762000"/>
            <a:ext cx="85852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8" name="Rectangle 10"/>
          <p:cNvSpPr>
            <a:spLocks noGrp="1" noChangeArrowheads="1"/>
          </p:cNvSpPr>
          <p:nvPr>
            <p:ph type="body" idx="1"/>
          </p:nvPr>
        </p:nvSpPr>
        <p:spPr bwMode="auto">
          <a:xfrm>
            <a:off x="908054" y="2362206"/>
            <a:ext cx="833411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2641604" y="6248407"/>
            <a:ext cx="230796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新細明體" pitchFamily="18" charset="-120"/>
              </a:defRPr>
            </a:lvl1pPr>
          </a:lstStyle>
          <a:p>
            <a:fld id="{0964AD59-EE61-4F63-97E3-96743DB48BD0}" type="datetimeFigureOut">
              <a:rPr lang="zh-TW" altLang="en-US" smtClean="0"/>
              <a:pPr/>
              <a:t>2014/6/10</a:t>
            </a:fld>
            <a:endParaRPr lang="zh-TW" altLang="en-US"/>
          </a:p>
        </p:txBody>
      </p:sp>
      <p:sp>
        <p:nvSpPr>
          <p:cNvPr id="6156" name="Rectangle 12"/>
          <p:cNvSpPr>
            <a:spLocks noGrp="1" noChangeArrowheads="1"/>
          </p:cNvSpPr>
          <p:nvPr>
            <p:ph type="ftr" sz="quarter" idx="3"/>
          </p:nvPr>
        </p:nvSpPr>
        <p:spPr bwMode="auto">
          <a:xfrm>
            <a:off x="6273800" y="6248407"/>
            <a:ext cx="313862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a typeface="新細明體" pitchFamily="18" charset="-120"/>
              </a:defRPr>
            </a:lvl1pPr>
          </a:lstStyle>
          <a:p>
            <a:endParaRPr lang="zh-TW" altLang="en-US"/>
          </a:p>
        </p:txBody>
      </p:sp>
      <p:sp>
        <p:nvSpPr>
          <p:cNvPr id="6157" name="Rectangle 13"/>
          <p:cNvSpPr>
            <a:spLocks noGrp="1" noChangeArrowheads="1"/>
          </p:cNvSpPr>
          <p:nvPr>
            <p:ph type="sldNum" sz="quarter" idx="4"/>
          </p:nvPr>
        </p:nvSpPr>
        <p:spPr bwMode="auto">
          <a:xfrm>
            <a:off x="91153" y="6242050"/>
            <a:ext cx="636323"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a:solidFill>
                  <a:schemeClr val="bg1"/>
                </a:solidFill>
                <a:ea typeface="新細明體" pitchFamily="18" charset="-120"/>
              </a:defRPr>
            </a:lvl1pPr>
          </a:lstStyle>
          <a:p>
            <a:fld id="{DE7492B4-0FA2-4E42-80CC-0610550FFC4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2pPr>
      <a:lvl3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3pPr>
      <a:lvl4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4pPr>
      <a:lvl5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5pPr>
      <a:lvl6pPr marL="457200" algn="l" rtl="0" fontAlgn="base">
        <a:lnSpc>
          <a:spcPct val="90000"/>
        </a:lnSpc>
        <a:spcBef>
          <a:spcPct val="0"/>
        </a:spcBef>
        <a:spcAft>
          <a:spcPct val="0"/>
        </a:spcAft>
        <a:defRPr kumimoji="1" sz="3600" b="1">
          <a:solidFill>
            <a:schemeClr val="tx2"/>
          </a:solidFill>
          <a:latin typeface="Arial" charset="0"/>
          <a:ea typeface="新細明體" pitchFamily="18" charset="-120"/>
        </a:defRPr>
      </a:lvl6pPr>
      <a:lvl7pPr marL="914400" algn="l" rtl="0" fontAlgn="base">
        <a:lnSpc>
          <a:spcPct val="90000"/>
        </a:lnSpc>
        <a:spcBef>
          <a:spcPct val="0"/>
        </a:spcBef>
        <a:spcAft>
          <a:spcPct val="0"/>
        </a:spcAft>
        <a:defRPr kumimoji="1" sz="3600" b="1">
          <a:solidFill>
            <a:schemeClr val="tx2"/>
          </a:solidFill>
          <a:latin typeface="Arial" charset="0"/>
          <a:ea typeface="新細明體" pitchFamily="18" charset="-120"/>
        </a:defRPr>
      </a:lvl7pPr>
      <a:lvl8pPr marL="1371600" algn="l" rtl="0" fontAlgn="base">
        <a:lnSpc>
          <a:spcPct val="90000"/>
        </a:lnSpc>
        <a:spcBef>
          <a:spcPct val="0"/>
        </a:spcBef>
        <a:spcAft>
          <a:spcPct val="0"/>
        </a:spcAft>
        <a:defRPr kumimoji="1" sz="3600" b="1">
          <a:solidFill>
            <a:schemeClr val="tx2"/>
          </a:solidFill>
          <a:latin typeface="Arial" charset="0"/>
          <a:ea typeface="新細明體" pitchFamily="18" charset="-120"/>
        </a:defRPr>
      </a:lvl8pPr>
      <a:lvl9pPr marL="1828800" algn="l" rtl="0" fontAlgn="base">
        <a:lnSpc>
          <a:spcPct val="90000"/>
        </a:lnSpc>
        <a:spcBef>
          <a:spcPct val="0"/>
        </a:spcBef>
        <a:spcAft>
          <a:spcPct val="0"/>
        </a:spcAft>
        <a:defRPr kumimoji="1" sz="36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255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zh-TW" alt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defRPr/>
                </a:pPr>
                <a:endParaRPr lang="zh-TW" altLang="en-US" smtClean="0"/>
              </a:p>
            </p:txBody>
          </p:sp>
        </p:grpSp>
      </p:grpSp>
      <p:sp>
        <p:nvSpPr>
          <p:cNvPr id="1027" name="AutoShape 9"/>
          <p:cNvSpPr>
            <a:spLocks noGrp="1" noChangeArrowheads="1"/>
          </p:cNvSpPr>
          <p:nvPr>
            <p:ph type="title"/>
          </p:nvPr>
        </p:nvSpPr>
        <p:spPr bwMode="auto">
          <a:xfrm>
            <a:off x="825500" y="762000"/>
            <a:ext cx="85852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8" name="Rectangle 10"/>
          <p:cNvSpPr>
            <a:spLocks noGrp="1" noChangeArrowheads="1"/>
          </p:cNvSpPr>
          <p:nvPr>
            <p:ph type="body" idx="1"/>
          </p:nvPr>
        </p:nvSpPr>
        <p:spPr bwMode="auto">
          <a:xfrm>
            <a:off x="908054" y="2362206"/>
            <a:ext cx="833411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2641604" y="6248407"/>
            <a:ext cx="230796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新細明體" pitchFamily="18" charset="-120"/>
              </a:defRPr>
            </a:lvl1pPr>
          </a:lstStyle>
          <a:p>
            <a:fld id="{0964AD59-EE61-4F63-97E3-96743DB48BD0}" type="datetimeFigureOut">
              <a:rPr lang="zh-TW" altLang="en-US" smtClean="0"/>
              <a:pPr/>
              <a:t>2014/6/10</a:t>
            </a:fld>
            <a:endParaRPr lang="zh-TW" altLang="en-US"/>
          </a:p>
        </p:txBody>
      </p:sp>
      <p:sp>
        <p:nvSpPr>
          <p:cNvPr id="6156" name="Rectangle 12"/>
          <p:cNvSpPr>
            <a:spLocks noGrp="1" noChangeArrowheads="1"/>
          </p:cNvSpPr>
          <p:nvPr>
            <p:ph type="ftr" sz="quarter" idx="3"/>
          </p:nvPr>
        </p:nvSpPr>
        <p:spPr bwMode="auto">
          <a:xfrm>
            <a:off x="6273800" y="6248407"/>
            <a:ext cx="313862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a typeface="新細明體" pitchFamily="18" charset="-120"/>
              </a:defRPr>
            </a:lvl1pPr>
          </a:lstStyle>
          <a:p>
            <a:endParaRPr lang="zh-TW" altLang="en-US"/>
          </a:p>
        </p:txBody>
      </p:sp>
      <p:sp>
        <p:nvSpPr>
          <p:cNvPr id="6157" name="Rectangle 13"/>
          <p:cNvSpPr>
            <a:spLocks noGrp="1" noChangeArrowheads="1"/>
          </p:cNvSpPr>
          <p:nvPr>
            <p:ph type="sldNum" sz="quarter" idx="4"/>
          </p:nvPr>
        </p:nvSpPr>
        <p:spPr bwMode="auto">
          <a:xfrm>
            <a:off x="91153" y="6242050"/>
            <a:ext cx="636323"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a:solidFill>
                  <a:schemeClr val="bg1"/>
                </a:solidFill>
                <a:ea typeface="新細明體" pitchFamily="18" charset="-120"/>
              </a:defRPr>
            </a:lvl1pPr>
          </a:lstStyle>
          <a:p>
            <a:fld id="{DE7492B4-0FA2-4E42-80CC-0610550FFC4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2pPr>
      <a:lvl3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3pPr>
      <a:lvl4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4pPr>
      <a:lvl5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5pPr>
      <a:lvl6pPr marL="457200" algn="l" rtl="0" fontAlgn="base">
        <a:lnSpc>
          <a:spcPct val="90000"/>
        </a:lnSpc>
        <a:spcBef>
          <a:spcPct val="0"/>
        </a:spcBef>
        <a:spcAft>
          <a:spcPct val="0"/>
        </a:spcAft>
        <a:defRPr kumimoji="1" sz="3600" b="1">
          <a:solidFill>
            <a:schemeClr val="tx2"/>
          </a:solidFill>
          <a:latin typeface="Arial" charset="0"/>
          <a:ea typeface="新細明體" pitchFamily="18" charset="-120"/>
        </a:defRPr>
      </a:lvl6pPr>
      <a:lvl7pPr marL="914400" algn="l" rtl="0" fontAlgn="base">
        <a:lnSpc>
          <a:spcPct val="90000"/>
        </a:lnSpc>
        <a:spcBef>
          <a:spcPct val="0"/>
        </a:spcBef>
        <a:spcAft>
          <a:spcPct val="0"/>
        </a:spcAft>
        <a:defRPr kumimoji="1" sz="3600" b="1">
          <a:solidFill>
            <a:schemeClr val="tx2"/>
          </a:solidFill>
          <a:latin typeface="Arial" charset="0"/>
          <a:ea typeface="新細明體" pitchFamily="18" charset="-120"/>
        </a:defRPr>
      </a:lvl7pPr>
      <a:lvl8pPr marL="1371600" algn="l" rtl="0" fontAlgn="base">
        <a:lnSpc>
          <a:spcPct val="90000"/>
        </a:lnSpc>
        <a:spcBef>
          <a:spcPct val="0"/>
        </a:spcBef>
        <a:spcAft>
          <a:spcPct val="0"/>
        </a:spcAft>
        <a:defRPr kumimoji="1" sz="3600" b="1">
          <a:solidFill>
            <a:schemeClr val="tx2"/>
          </a:solidFill>
          <a:latin typeface="Arial" charset="0"/>
          <a:ea typeface="新細明體" pitchFamily="18" charset="-120"/>
        </a:defRPr>
      </a:lvl8pPr>
      <a:lvl9pPr marL="1828800" algn="l" rtl="0" fontAlgn="base">
        <a:lnSpc>
          <a:spcPct val="90000"/>
        </a:lnSpc>
        <a:spcBef>
          <a:spcPct val="0"/>
        </a:spcBef>
        <a:spcAft>
          <a:spcPct val="0"/>
        </a:spcAft>
        <a:defRPr kumimoji="1" sz="36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255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p:spPr>
            <p:txBody>
              <a:bodyPr wrap="none"/>
              <a:lstStyle/>
              <a:p>
                <a:pPr fontAlgn="base">
                  <a:spcBef>
                    <a:spcPct val="0"/>
                  </a:spcBef>
                  <a:spcAft>
                    <a:spcPct val="0"/>
                  </a:spcAft>
                  <a:defRPr/>
                </a:pPr>
                <a:endParaRPr kumimoji="1" lang="zh-TW" altLang="en-US" sz="180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grpSp>
      </p:grpSp>
      <p:sp>
        <p:nvSpPr>
          <p:cNvPr id="1027" name="AutoShape 9"/>
          <p:cNvSpPr>
            <a:spLocks noGrp="1" noChangeArrowheads="1"/>
          </p:cNvSpPr>
          <p:nvPr>
            <p:ph type="title"/>
          </p:nvPr>
        </p:nvSpPr>
        <p:spPr bwMode="auto">
          <a:xfrm>
            <a:off x="825500" y="762000"/>
            <a:ext cx="85852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8" name="Rectangle 10"/>
          <p:cNvSpPr>
            <a:spLocks noGrp="1" noChangeArrowheads="1"/>
          </p:cNvSpPr>
          <p:nvPr>
            <p:ph type="body" idx="1"/>
          </p:nvPr>
        </p:nvSpPr>
        <p:spPr bwMode="auto">
          <a:xfrm>
            <a:off x="908051" y="2362201"/>
            <a:ext cx="833411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2641601" y="6248401"/>
            <a:ext cx="230796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Arial" charset="0"/>
                <a:ea typeface="新細明體" pitchFamily="18" charset="-120"/>
              </a:defRPr>
            </a:lvl1pPr>
          </a:lstStyle>
          <a:p>
            <a:pPr fontAlgn="base">
              <a:spcBef>
                <a:spcPct val="0"/>
              </a:spcBef>
              <a:spcAft>
                <a:spcPct val="0"/>
              </a:spcAft>
              <a:defRPr/>
            </a:pPr>
            <a:endParaRPr lang="en-US" altLang="zh-TW">
              <a:solidFill>
                <a:srgbClr val="003366"/>
              </a:solidFill>
            </a:endParaRPr>
          </a:p>
        </p:txBody>
      </p:sp>
      <p:sp>
        <p:nvSpPr>
          <p:cNvPr id="6156" name="Rectangle 12"/>
          <p:cNvSpPr>
            <a:spLocks noGrp="1" noChangeArrowheads="1"/>
          </p:cNvSpPr>
          <p:nvPr>
            <p:ph type="ftr" sz="quarter" idx="3"/>
          </p:nvPr>
        </p:nvSpPr>
        <p:spPr bwMode="auto">
          <a:xfrm>
            <a:off x="6273800" y="6248401"/>
            <a:ext cx="313862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endParaRPr lang="en-US" altLang="zh-TW">
              <a:solidFill>
                <a:srgbClr val="003366"/>
              </a:solidFill>
            </a:endParaRPr>
          </a:p>
        </p:txBody>
      </p:sp>
      <p:sp>
        <p:nvSpPr>
          <p:cNvPr id="6157" name="Rectangle 13"/>
          <p:cNvSpPr>
            <a:spLocks noGrp="1" noChangeArrowheads="1"/>
          </p:cNvSpPr>
          <p:nvPr>
            <p:ph type="sldNum" sz="quarter" idx="4"/>
          </p:nvPr>
        </p:nvSpPr>
        <p:spPr bwMode="auto">
          <a:xfrm>
            <a:off x="91150" y="6242050"/>
            <a:ext cx="636323"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a:solidFill>
                  <a:schemeClr val="bg1"/>
                </a:solidFill>
              </a:defRPr>
            </a:lvl1pPr>
          </a:lstStyle>
          <a:p>
            <a:pPr fontAlgn="base">
              <a:spcBef>
                <a:spcPct val="0"/>
              </a:spcBef>
              <a:spcAft>
                <a:spcPct val="0"/>
              </a:spcAft>
            </a:pPr>
            <a:fld id="{0367C9F3-D0C1-40F3-8BA6-00682E907BAD}" type="slidenum">
              <a:rPr lang="en-US" altLang="zh-TW" smtClean="0">
                <a:solidFill>
                  <a:srgbClr val="FFFFFF"/>
                </a:solidFill>
              </a:rPr>
              <a:pPr fontAlgn="base">
                <a:spcBef>
                  <a:spcPct val="0"/>
                </a:spcBef>
                <a:spcAft>
                  <a:spcPct val="0"/>
                </a:spcAft>
              </a:pPr>
              <a:t>‹#›</a:t>
            </a:fld>
            <a:endParaRPr lang="en-US" altLang="zh-TW" smtClean="0">
              <a:solidFill>
                <a:srgbClr val="FFFFFF"/>
              </a:solidFill>
            </a:endParaRPr>
          </a:p>
        </p:txBody>
      </p:sp>
    </p:spTree>
    <p:extLst>
      <p:ext uri="{BB962C8B-B14F-4D97-AF65-F5344CB8AC3E}">
        <p14:creationId xmlns:p14="http://schemas.microsoft.com/office/powerpoint/2010/main" val="2350755712"/>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2pPr>
      <a:lvl3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3pPr>
      <a:lvl4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4pPr>
      <a:lvl5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5pPr>
      <a:lvl6pPr marL="457200" algn="l" rtl="0" fontAlgn="base">
        <a:lnSpc>
          <a:spcPct val="90000"/>
        </a:lnSpc>
        <a:spcBef>
          <a:spcPct val="0"/>
        </a:spcBef>
        <a:spcAft>
          <a:spcPct val="0"/>
        </a:spcAft>
        <a:defRPr kumimoji="1" sz="3600" b="1">
          <a:solidFill>
            <a:schemeClr val="tx2"/>
          </a:solidFill>
          <a:latin typeface="Arial" charset="0"/>
          <a:ea typeface="新細明體" pitchFamily="18" charset="-120"/>
        </a:defRPr>
      </a:lvl6pPr>
      <a:lvl7pPr marL="914400" algn="l" rtl="0" fontAlgn="base">
        <a:lnSpc>
          <a:spcPct val="90000"/>
        </a:lnSpc>
        <a:spcBef>
          <a:spcPct val="0"/>
        </a:spcBef>
        <a:spcAft>
          <a:spcPct val="0"/>
        </a:spcAft>
        <a:defRPr kumimoji="1" sz="3600" b="1">
          <a:solidFill>
            <a:schemeClr val="tx2"/>
          </a:solidFill>
          <a:latin typeface="Arial" charset="0"/>
          <a:ea typeface="新細明體" pitchFamily="18" charset="-120"/>
        </a:defRPr>
      </a:lvl7pPr>
      <a:lvl8pPr marL="1371600" algn="l" rtl="0" fontAlgn="base">
        <a:lnSpc>
          <a:spcPct val="90000"/>
        </a:lnSpc>
        <a:spcBef>
          <a:spcPct val="0"/>
        </a:spcBef>
        <a:spcAft>
          <a:spcPct val="0"/>
        </a:spcAft>
        <a:defRPr kumimoji="1" sz="3600" b="1">
          <a:solidFill>
            <a:schemeClr val="tx2"/>
          </a:solidFill>
          <a:latin typeface="Arial" charset="0"/>
          <a:ea typeface="新細明體" pitchFamily="18" charset="-120"/>
        </a:defRPr>
      </a:lvl8pPr>
      <a:lvl9pPr marL="1828800" algn="l" rtl="0" fontAlgn="base">
        <a:lnSpc>
          <a:spcPct val="90000"/>
        </a:lnSpc>
        <a:spcBef>
          <a:spcPct val="0"/>
        </a:spcBef>
        <a:spcAft>
          <a:spcPct val="0"/>
        </a:spcAft>
        <a:defRPr kumimoji="1" sz="36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255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p:spPr>
            <p:txBody>
              <a:bodyPr wrap="none"/>
              <a:lstStyle/>
              <a:p>
                <a:pPr fontAlgn="base">
                  <a:spcBef>
                    <a:spcPct val="0"/>
                  </a:spcBef>
                  <a:spcAft>
                    <a:spcPct val="0"/>
                  </a:spcAft>
                  <a:defRPr/>
                </a:pPr>
                <a:endParaRPr kumimoji="1" lang="zh-TW" altLang="en-US" sz="1800">
                  <a:solidFill>
                    <a:srgbClr val="003366"/>
                  </a:solidFill>
                </a:endParaRP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fontAlgn="base" hangingPunct="1">
                  <a:spcBef>
                    <a:spcPct val="0"/>
                  </a:spcBef>
                  <a:spcAft>
                    <a:spcPct val="0"/>
                  </a:spcAft>
                  <a:defRPr/>
                </a:pPr>
                <a:endParaRPr lang="zh-TW" altLang="en-US" sz="1800" smtClean="0">
                  <a:solidFill>
                    <a:srgbClr val="003366"/>
                  </a:solidFill>
                </a:endParaRPr>
              </a:p>
            </p:txBody>
          </p:sp>
        </p:grpSp>
      </p:grpSp>
      <p:sp>
        <p:nvSpPr>
          <p:cNvPr id="1027" name="AutoShape 9"/>
          <p:cNvSpPr>
            <a:spLocks noGrp="1" noChangeArrowheads="1"/>
          </p:cNvSpPr>
          <p:nvPr>
            <p:ph type="title"/>
          </p:nvPr>
        </p:nvSpPr>
        <p:spPr bwMode="auto">
          <a:xfrm>
            <a:off x="825500" y="762000"/>
            <a:ext cx="85852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8" name="Rectangle 10"/>
          <p:cNvSpPr>
            <a:spLocks noGrp="1" noChangeArrowheads="1"/>
          </p:cNvSpPr>
          <p:nvPr>
            <p:ph type="body" idx="1"/>
          </p:nvPr>
        </p:nvSpPr>
        <p:spPr bwMode="auto">
          <a:xfrm>
            <a:off x="908051" y="2362201"/>
            <a:ext cx="833411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2641601" y="6248401"/>
            <a:ext cx="230796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Arial" charset="0"/>
                <a:ea typeface="新細明體" pitchFamily="18" charset="-120"/>
              </a:defRPr>
            </a:lvl1pPr>
          </a:lstStyle>
          <a:p>
            <a:pPr fontAlgn="base">
              <a:spcBef>
                <a:spcPct val="0"/>
              </a:spcBef>
              <a:spcAft>
                <a:spcPct val="0"/>
              </a:spcAft>
              <a:defRPr/>
            </a:pPr>
            <a:endParaRPr lang="en-US" altLang="zh-TW">
              <a:solidFill>
                <a:srgbClr val="003366"/>
              </a:solidFill>
            </a:endParaRPr>
          </a:p>
        </p:txBody>
      </p:sp>
      <p:sp>
        <p:nvSpPr>
          <p:cNvPr id="6156" name="Rectangle 12"/>
          <p:cNvSpPr>
            <a:spLocks noGrp="1" noChangeArrowheads="1"/>
          </p:cNvSpPr>
          <p:nvPr>
            <p:ph type="ftr" sz="quarter" idx="3"/>
          </p:nvPr>
        </p:nvSpPr>
        <p:spPr bwMode="auto">
          <a:xfrm>
            <a:off x="6273800" y="6248401"/>
            <a:ext cx="313862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endParaRPr lang="en-US" altLang="zh-TW">
              <a:solidFill>
                <a:srgbClr val="003366"/>
              </a:solidFill>
            </a:endParaRPr>
          </a:p>
        </p:txBody>
      </p:sp>
      <p:sp>
        <p:nvSpPr>
          <p:cNvPr id="6157" name="Rectangle 13"/>
          <p:cNvSpPr>
            <a:spLocks noGrp="1" noChangeArrowheads="1"/>
          </p:cNvSpPr>
          <p:nvPr>
            <p:ph type="sldNum" sz="quarter" idx="4"/>
          </p:nvPr>
        </p:nvSpPr>
        <p:spPr bwMode="auto">
          <a:xfrm>
            <a:off x="91150" y="6242050"/>
            <a:ext cx="636323"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kumimoji="0" sz="2600" b="1">
                <a:solidFill>
                  <a:schemeClr val="bg1"/>
                </a:solidFill>
              </a:defRPr>
            </a:lvl1pPr>
          </a:lstStyle>
          <a:p>
            <a:pPr fontAlgn="base">
              <a:spcBef>
                <a:spcPct val="0"/>
              </a:spcBef>
              <a:spcAft>
                <a:spcPct val="0"/>
              </a:spcAft>
            </a:pPr>
            <a:fld id="{0367C9F3-D0C1-40F3-8BA6-00682E907BAD}" type="slidenum">
              <a:rPr lang="en-US" altLang="zh-TW" smtClean="0">
                <a:solidFill>
                  <a:srgbClr val="FFFFFF"/>
                </a:solidFill>
              </a:rPr>
              <a:pPr fontAlgn="base">
                <a:spcBef>
                  <a:spcPct val="0"/>
                </a:spcBef>
                <a:spcAft>
                  <a:spcPct val="0"/>
                </a:spcAft>
              </a:pPr>
              <a:t>‹#›</a:t>
            </a:fld>
            <a:endParaRPr lang="en-US" altLang="zh-TW" smtClean="0">
              <a:solidFill>
                <a:srgbClr val="FFFFFF"/>
              </a:solidFill>
            </a:endParaRPr>
          </a:p>
        </p:txBody>
      </p:sp>
    </p:spTree>
    <p:extLst>
      <p:ext uri="{BB962C8B-B14F-4D97-AF65-F5344CB8AC3E}">
        <p14:creationId xmlns:p14="http://schemas.microsoft.com/office/powerpoint/2010/main" val="150268977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Lst>
  <p:txStyles>
    <p:titleStyle>
      <a:lvl1pPr algn="l" rtl="0" eaLnBrk="0" fontAlgn="base" hangingPunct="0">
        <a:lnSpc>
          <a:spcPct val="90000"/>
        </a:lnSpc>
        <a:spcBef>
          <a:spcPct val="0"/>
        </a:spcBef>
        <a:spcAft>
          <a:spcPct val="0"/>
        </a:spcAft>
        <a:defRPr kumimoji="1" sz="36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2pPr>
      <a:lvl3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3pPr>
      <a:lvl4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4pPr>
      <a:lvl5pPr algn="l" rtl="0" eaLnBrk="0" fontAlgn="base" hangingPunct="0">
        <a:lnSpc>
          <a:spcPct val="90000"/>
        </a:lnSpc>
        <a:spcBef>
          <a:spcPct val="0"/>
        </a:spcBef>
        <a:spcAft>
          <a:spcPct val="0"/>
        </a:spcAft>
        <a:defRPr kumimoji="1" sz="3600" b="1">
          <a:solidFill>
            <a:schemeClr val="tx2"/>
          </a:solidFill>
          <a:latin typeface="Arial" charset="0"/>
          <a:ea typeface="新細明體" pitchFamily="18" charset="-120"/>
        </a:defRPr>
      </a:lvl5pPr>
      <a:lvl6pPr marL="457200" algn="l" rtl="0" fontAlgn="base">
        <a:lnSpc>
          <a:spcPct val="90000"/>
        </a:lnSpc>
        <a:spcBef>
          <a:spcPct val="0"/>
        </a:spcBef>
        <a:spcAft>
          <a:spcPct val="0"/>
        </a:spcAft>
        <a:defRPr kumimoji="1" sz="3600" b="1">
          <a:solidFill>
            <a:schemeClr val="tx2"/>
          </a:solidFill>
          <a:latin typeface="Arial" charset="0"/>
          <a:ea typeface="新細明體" pitchFamily="18" charset="-120"/>
        </a:defRPr>
      </a:lvl6pPr>
      <a:lvl7pPr marL="914400" algn="l" rtl="0" fontAlgn="base">
        <a:lnSpc>
          <a:spcPct val="90000"/>
        </a:lnSpc>
        <a:spcBef>
          <a:spcPct val="0"/>
        </a:spcBef>
        <a:spcAft>
          <a:spcPct val="0"/>
        </a:spcAft>
        <a:defRPr kumimoji="1" sz="3600" b="1">
          <a:solidFill>
            <a:schemeClr val="tx2"/>
          </a:solidFill>
          <a:latin typeface="Arial" charset="0"/>
          <a:ea typeface="新細明體" pitchFamily="18" charset="-120"/>
        </a:defRPr>
      </a:lvl7pPr>
      <a:lvl8pPr marL="1371600" algn="l" rtl="0" fontAlgn="base">
        <a:lnSpc>
          <a:spcPct val="90000"/>
        </a:lnSpc>
        <a:spcBef>
          <a:spcPct val="0"/>
        </a:spcBef>
        <a:spcAft>
          <a:spcPct val="0"/>
        </a:spcAft>
        <a:defRPr kumimoji="1" sz="3600" b="1">
          <a:solidFill>
            <a:schemeClr val="tx2"/>
          </a:solidFill>
          <a:latin typeface="Arial" charset="0"/>
          <a:ea typeface="新細明體" pitchFamily="18" charset="-120"/>
        </a:defRPr>
      </a:lvl8pPr>
      <a:lvl9pPr marL="1828800" algn="l" rtl="0" fontAlgn="base">
        <a:lnSpc>
          <a:spcPct val="90000"/>
        </a:lnSpc>
        <a:spcBef>
          <a:spcPct val="0"/>
        </a:spcBef>
        <a:spcAft>
          <a:spcPct val="0"/>
        </a:spcAft>
        <a:defRPr kumimoji="1" sz="36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tx1"/>
        </a:buClr>
        <a:buSzPct val="8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lstStyle/>
          <a:p>
            <a:pPr eaLnBrk="1" hangingPunct="1"/>
            <a:r>
              <a:rPr lang="zh-TW" altLang="en-US" sz="4800" dirty="0" smtClean="0">
                <a:solidFill>
                  <a:srgbClr val="000099"/>
                </a:solidFill>
              </a:rPr>
              <a:t> </a:t>
            </a:r>
            <a:r>
              <a:rPr lang="en-US" altLang="zh-TW" sz="4800" dirty="0" smtClean="0">
                <a:solidFill>
                  <a:srgbClr val="000099"/>
                </a:solidFill>
              </a:rPr>
              <a:t>102</a:t>
            </a:r>
            <a:r>
              <a:rPr lang="zh-TW" altLang="en-US" sz="4800" dirty="0" smtClean="0">
                <a:solidFill>
                  <a:srgbClr val="000099"/>
                </a:solidFill>
              </a:rPr>
              <a:t>學年度校務諮詢委員會</a:t>
            </a:r>
            <a:endParaRPr lang="zh-TW" altLang="en-US" sz="5400" dirty="0">
              <a:solidFill>
                <a:srgbClr val="000099"/>
              </a:solidFill>
            </a:endParaRPr>
          </a:p>
        </p:txBody>
      </p:sp>
      <p:sp>
        <p:nvSpPr>
          <p:cNvPr id="5123" name="Rectangle 3"/>
          <p:cNvSpPr>
            <a:spLocks noGrp="1" noChangeArrowheads="1"/>
          </p:cNvSpPr>
          <p:nvPr>
            <p:ph type="subTitle" idx="1"/>
          </p:nvPr>
        </p:nvSpPr>
        <p:spPr>
          <a:xfrm>
            <a:off x="3800872" y="4581128"/>
            <a:ext cx="5328592" cy="1608137"/>
          </a:xfrm>
        </p:spPr>
        <p:txBody>
          <a:bodyPr/>
          <a:lstStyle/>
          <a:p>
            <a:pPr eaLnBrk="1" hangingPunct="1"/>
            <a:endParaRPr lang="zh-TW" altLang="en-US" b="1" dirty="0" smtClean="0">
              <a:solidFill>
                <a:srgbClr val="006600"/>
              </a:solidFill>
            </a:endParaRPr>
          </a:p>
          <a:p>
            <a:pPr eaLnBrk="1" hangingPunct="1"/>
            <a:endParaRPr lang="en-US" altLang="zh-TW" b="1" dirty="0" smtClean="0">
              <a:solidFill>
                <a:srgbClr val="006600"/>
              </a:solidFill>
            </a:endParaRPr>
          </a:p>
          <a:p>
            <a:pPr eaLnBrk="1" hangingPunct="1"/>
            <a:endParaRPr lang="en-US" altLang="zh-TW" b="1" dirty="0" smtClean="0">
              <a:solidFill>
                <a:srgbClr val="006600"/>
              </a:solidFill>
            </a:endParaRPr>
          </a:p>
          <a:p>
            <a:pPr algn="r" eaLnBrk="1" hangingPunct="1"/>
            <a:r>
              <a:rPr lang="zh-TW" altLang="en-US" sz="2000" b="1" dirty="0">
                <a:solidFill>
                  <a:srgbClr val="006600"/>
                </a:solidFill>
              </a:rPr>
              <a:t>報告人：洪滉祐院長</a:t>
            </a:r>
          </a:p>
          <a:p>
            <a:pPr algn="r" eaLnBrk="1" hangingPunct="1"/>
            <a:r>
              <a:rPr lang="en-US" altLang="zh-TW" sz="2000" b="1" dirty="0">
                <a:solidFill>
                  <a:srgbClr val="006600"/>
                </a:solidFill>
              </a:rPr>
              <a:t> </a:t>
            </a:r>
          </a:p>
        </p:txBody>
      </p:sp>
      <p:sp>
        <p:nvSpPr>
          <p:cNvPr id="5" name="文字方塊 4"/>
          <p:cNvSpPr txBox="1"/>
          <p:nvPr/>
        </p:nvSpPr>
        <p:spPr>
          <a:xfrm>
            <a:off x="2809860" y="3143248"/>
            <a:ext cx="4929222" cy="707886"/>
          </a:xfrm>
          <a:prstGeom prst="rect">
            <a:avLst/>
          </a:prstGeom>
          <a:noFill/>
        </p:spPr>
        <p:txBody>
          <a:bodyPr wrap="square" rtlCol="0">
            <a:spAutoFit/>
          </a:bodyPr>
          <a:lstStyle/>
          <a:p>
            <a:r>
              <a:rPr lang="zh-TW" altLang="en-US" sz="4000" b="1" dirty="0" smtClean="0">
                <a:solidFill>
                  <a:srgbClr val="3A1CEE"/>
                </a:solidFill>
              </a:rPr>
              <a:t>理工學院分組討論會</a:t>
            </a:r>
            <a:endParaRPr lang="en-US" altLang="zh-TW" sz="4000" b="1" dirty="0">
              <a:solidFill>
                <a:srgbClr val="006600"/>
              </a:solidFill>
            </a:endParaRPr>
          </a:p>
        </p:txBody>
      </p:sp>
    </p:spTree>
    <p:extLst>
      <p:ext uri="{BB962C8B-B14F-4D97-AF65-F5344CB8AC3E}">
        <p14:creationId xmlns:p14="http://schemas.microsoft.com/office/powerpoint/2010/main" val="2088101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5500" y="762000"/>
            <a:ext cx="8585200" cy="1238240"/>
          </a:xfrm>
        </p:spPr>
        <p:txBody>
          <a:bodyPr/>
          <a:lstStyle/>
          <a:p>
            <a:pPr algn="ctr">
              <a:spcBef>
                <a:spcPts val="0"/>
              </a:spcBef>
              <a:spcAft>
                <a:spcPts val="1200"/>
              </a:spcAft>
            </a:pPr>
            <a:r>
              <a:rPr lang="en-US" altLang="zh-TW" dirty="0" smtClean="0"/>
              <a:t>102</a:t>
            </a:r>
            <a:r>
              <a:rPr lang="zh-TW" altLang="en-US" dirty="0" smtClean="0"/>
              <a:t>學年度校務諮詢委員會</a:t>
            </a:r>
            <a:r>
              <a:rPr lang="en-US" altLang="zh-TW" dirty="0" smtClean="0"/>
              <a:t/>
            </a:r>
            <a:br>
              <a:rPr lang="en-US" altLang="zh-TW" dirty="0" smtClean="0"/>
            </a:br>
            <a:r>
              <a:rPr lang="zh-TW" altLang="en-US" dirty="0" smtClean="0">
                <a:solidFill>
                  <a:srgbClr val="3A1CEE"/>
                </a:solidFill>
              </a:rPr>
              <a:t>理工學院分組討論會議程</a:t>
            </a:r>
            <a:endParaRPr lang="zh-TW" altLang="en-US" dirty="0" smtClean="0"/>
          </a:p>
        </p:txBody>
      </p:sp>
      <p:graphicFrame>
        <p:nvGraphicFramePr>
          <p:cNvPr id="4" name="表格 3"/>
          <p:cNvGraphicFramePr>
            <a:graphicFrameLocks noGrp="1"/>
          </p:cNvGraphicFramePr>
          <p:nvPr>
            <p:extLst>
              <p:ext uri="{D42A27DB-BD31-4B8C-83A1-F6EECF244321}">
                <p14:modId xmlns:p14="http://schemas.microsoft.com/office/powerpoint/2010/main" val="3232952960"/>
              </p:ext>
            </p:extLst>
          </p:nvPr>
        </p:nvGraphicFramePr>
        <p:xfrm>
          <a:off x="809596" y="2285992"/>
          <a:ext cx="8929750" cy="4073040"/>
        </p:xfrm>
        <a:graphic>
          <a:graphicData uri="http://schemas.openxmlformats.org/drawingml/2006/table">
            <a:tbl>
              <a:tblPr/>
              <a:tblGrid>
                <a:gridCol w="2080632"/>
                <a:gridCol w="4063036"/>
                <a:gridCol w="2786082"/>
              </a:tblGrid>
              <a:tr h="428628">
                <a:tc>
                  <a:txBody>
                    <a:bodyPr/>
                    <a:lstStyle/>
                    <a:p>
                      <a:pPr algn="ctr">
                        <a:lnSpc>
                          <a:spcPts val="2200"/>
                        </a:lnSpc>
                        <a:spcAft>
                          <a:spcPts val="0"/>
                        </a:spcAft>
                      </a:pPr>
                      <a:r>
                        <a:rPr lang="zh-TW" sz="2000" b="1" kern="100" dirty="0">
                          <a:latin typeface="Times New Roman"/>
                          <a:ea typeface="標楷體"/>
                          <a:cs typeface="Times New Roman"/>
                        </a:rPr>
                        <a:t>時</a:t>
                      </a:r>
                      <a:r>
                        <a:rPr lang="en-US" sz="2000" b="1" kern="100" dirty="0">
                          <a:latin typeface="Times New Roman"/>
                          <a:ea typeface="標楷體"/>
                          <a:cs typeface="Times New Roman"/>
                        </a:rPr>
                        <a:t>  </a:t>
                      </a:r>
                      <a:r>
                        <a:rPr lang="zh-TW" sz="2000" b="1" kern="100" dirty="0">
                          <a:latin typeface="Times New Roman"/>
                          <a:ea typeface="標楷體"/>
                          <a:cs typeface="Times New Roman"/>
                        </a:rPr>
                        <a:t>間</a:t>
                      </a:r>
                      <a:endParaRPr lang="zh-TW" sz="2000" kern="100" dirty="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ts val="2200"/>
                        </a:lnSpc>
                        <a:spcAft>
                          <a:spcPts val="0"/>
                        </a:spcAft>
                      </a:pPr>
                      <a:r>
                        <a:rPr lang="zh-TW" sz="2000" b="1" kern="100">
                          <a:latin typeface="Times New Roman"/>
                          <a:ea typeface="標楷體"/>
                          <a:cs typeface="Times New Roman"/>
                        </a:rPr>
                        <a:t>活動內容</a:t>
                      </a:r>
                      <a:endParaRPr lang="zh-TW" sz="2000" kern="10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a:lnSpc>
                          <a:spcPts val="2200"/>
                        </a:lnSpc>
                        <a:spcAft>
                          <a:spcPts val="0"/>
                        </a:spcAft>
                      </a:pPr>
                      <a:r>
                        <a:rPr lang="zh-TW" sz="2000" b="1" kern="100">
                          <a:latin typeface="Times New Roman"/>
                          <a:ea typeface="標楷體"/>
                          <a:cs typeface="Times New Roman"/>
                        </a:rPr>
                        <a:t>地點</a:t>
                      </a:r>
                      <a:r>
                        <a:rPr lang="en-US" sz="2000" b="1" kern="100">
                          <a:latin typeface="Times New Roman"/>
                          <a:ea typeface="標楷體"/>
                          <a:cs typeface="Times New Roman"/>
                        </a:rPr>
                        <a:t>/</a:t>
                      </a:r>
                      <a:r>
                        <a:rPr lang="zh-TW" sz="2000" b="1" kern="100">
                          <a:latin typeface="Times New Roman"/>
                          <a:ea typeface="標楷體"/>
                          <a:cs typeface="Times New Roman"/>
                        </a:rPr>
                        <a:t>備註</a:t>
                      </a:r>
                      <a:endParaRPr lang="zh-TW" sz="2000" kern="10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500066">
                <a:tc>
                  <a:txBody>
                    <a:bodyPr/>
                    <a:lstStyle/>
                    <a:p>
                      <a:pPr algn="ctr">
                        <a:lnSpc>
                          <a:spcPts val="2200"/>
                        </a:lnSpc>
                        <a:spcAft>
                          <a:spcPts val="0"/>
                        </a:spcAft>
                      </a:pPr>
                      <a:r>
                        <a:rPr lang="en-US" sz="2000" b="1" kern="100" dirty="0">
                          <a:latin typeface="Times New Roman"/>
                          <a:ea typeface="標楷體"/>
                          <a:cs typeface="Times New Roman"/>
                        </a:rPr>
                        <a:t>10</a:t>
                      </a:r>
                      <a:r>
                        <a:rPr lang="zh-TW" sz="2000" b="1" kern="100" dirty="0">
                          <a:latin typeface="Times New Roman"/>
                          <a:ea typeface="標楷體"/>
                          <a:cs typeface="Times New Roman"/>
                        </a:rPr>
                        <a:t>：</a:t>
                      </a:r>
                      <a:r>
                        <a:rPr lang="en-US" sz="2000" b="1" kern="100" dirty="0">
                          <a:latin typeface="Times New Roman"/>
                          <a:ea typeface="標楷體"/>
                          <a:cs typeface="Times New Roman"/>
                        </a:rPr>
                        <a:t>10~10</a:t>
                      </a:r>
                      <a:r>
                        <a:rPr lang="zh-TW" sz="2000" b="1" kern="100" dirty="0">
                          <a:latin typeface="Times New Roman"/>
                          <a:ea typeface="標楷體"/>
                          <a:cs typeface="Times New Roman"/>
                        </a:rPr>
                        <a:t>：</a:t>
                      </a:r>
                      <a:r>
                        <a:rPr lang="en-US" sz="2000" b="1" kern="100" dirty="0">
                          <a:latin typeface="Times New Roman"/>
                          <a:ea typeface="標楷體"/>
                          <a:cs typeface="Times New Roman"/>
                        </a:rPr>
                        <a:t>20</a:t>
                      </a:r>
                      <a:endParaRPr lang="zh-TW" sz="2000" kern="100" dirty="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2000" b="1" kern="100" dirty="0" smtClean="0">
                          <a:latin typeface="Times New Roman"/>
                          <a:ea typeface="標楷體"/>
                          <a:cs typeface="Times New Roman"/>
                        </a:rPr>
                        <a:t>院長</a:t>
                      </a:r>
                      <a:r>
                        <a:rPr lang="zh-TW" sz="2000" b="1" kern="100" dirty="0">
                          <a:latin typeface="Times New Roman"/>
                          <a:ea typeface="標楷體"/>
                          <a:cs typeface="Times New Roman"/>
                        </a:rPr>
                        <a:t>致歡迎詞</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ts val="2200"/>
                        </a:lnSpc>
                        <a:spcAft>
                          <a:spcPts val="0"/>
                        </a:spcAft>
                      </a:pPr>
                      <a:r>
                        <a:rPr lang="zh-TW" altLang="en-US" sz="2000" b="1" kern="100" dirty="0" smtClean="0">
                          <a:solidFill>
                            <a:srgbClr val="0000FF"/>
                          </a:solidFill>
                          <a:latin typeface="Times New Roman"/>
                          <a:ea typeface="標楷體"/>
                          <a:cs typeface="Times New Roman"/>
                        </a:rPr>
                        <a:t>工程館</a:t>
                      </a:r>
                      <a:r>
                        <a:rPr lang="en-US" altLang="zh-TW" sz="2000" b="1" kern="100" dirty="0" smtClean="0">
                          <a:solidFill>
                            <a:srgbClr val="0000FF"/>
                          </a:solidFill>
                          <a:latin typeface="Times New Roman"/>
                          <a:ea typeface="標楷體"/>
                          <a:cs typeface="Times New Roman"/>
                        </a:rPr>
                        <a:t>4</a:t>
                      </a:r>
                      <a:r>
                        <a:rPr lang="zh-TW" altLang="en-US" sz="2000" b="1" kern="100" smtClean="0">
                          <a:solidFill>
                            <a:srgbClr val="0000FF"/>
                          </a:solidFill>
                          <a:latin typeface="Times New Roman"/>
                          <a:ea typeface="標楷體"/>
                          <a:cs typeface="Times New Roman"/>
                        </a:rPr>
                        <a:t>樓</a:t>
                      </a:r>
                      <a:r>
                        <a:rPr lang="zh-TW" sz="2000" b="1" kern="100" smtClean="0">
                          <a:solidFill>
                            <a:srgbClr val="0000FF"/>
                          </a:solidFill>
                          <a:latin typeface="Times New Roman"/>
                          <a:ea typeface="標楷體"/>
                          <a:cs typeface="Times New Roman"/>
                        </a:rPr>
                        <a:t>視聽</a:t>
                      </a:r>
                      <a:r>
                        <a:rPr lang="zh-TW" sz="2000" b="1" kern="100" dirty="0">
                          <a:solidFill>
                            <a:srgbClr val="0000FF"/>
                          </a:solidFill>
                          <a:latin typeface="Times New Roman"/>
                          <a:ea typeface="標楷體"/>
                          <a:cs typeface="Times New Roman"/>
                        </a:rPr>
                        <a:t>室</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0">
                <a:tc>
                  <a:txBody>
                    <a:bodyPr/>
                    <a:lstStyle/>
                    <a:p>
                      <a:pPr algn="ctr">
                        <a:lnSpc>
                          <a:spcPts val="2200"/>
                        </a:lnSpc>
                        <a:spcAft>
                          <a:spcPts val="0"/>
                        </a:spcAft>
                      </a:pPr>
                      <a:r>
                        <a:rPr lang="en-US" sz="2000" b="1" kern="100">
                          <a:latin typeface="Times New Roman"/>
                          <a:ea typeface="標楷體"/>
                          <a:cs typeface="Times New Roman"/>
                        </a:rPr>
                        <a:t>10</a:t>
                      </a:r>
                      <a:r>
                        <a:rPr lang="zh-TW" sz="2000" b="1" kern="100">
                          <a:latin typeface="Times New Roman"/>
                          <a:ea typeface="標楷體"/>
                          <a:cs typeface="Times New Roman"/>
                        </a:rPr>
                        <a:t>：</a:t>
                      </a:r>
                      <a:r>
                        <a:rPr lang="en-US" sz="2000" b="1" kern="100">
                          <a:latin typeface="Times New Roman"/>
                          <a:ea typeface="標楷體"/>
                          <a:cs typeface="Times New Roman"/>
                        </a:rPr>
                        <a:t>10~10</a:t>
                      </a:r>
                      <a:r>
                        <a:rPr lang="zh-TW" sz="2000" b="1" kern="100">
                          <a:latin typeface="Times New Roman"/>
                          <a:ea typeface="標楷體"/>
                          <a:cs typeface="Times New Roman"/>
                        </a:rPr>
                        <a:t>：</a:t>
                      </a:r>
                      <a:r>
                        <a:rPr lang="en-US" sz="2000" b="1" kern="100">
                          <a:latin typeface="Times New Roman"/>
                          <a:ea typeface="標楷體"/>
                          <a:cs typeface="Times New Roman"/>
                        </a:rPr>
                        <a:t>30</a:t>
                      </a:r>
                      <a:endParaRPr lang="zh-TW" sz="2000" kern="10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zh-TW" sz="2000" b="1" kern="100" dirty="0">
                          <a:latin typeface="Times New Roman"/>
                          <a:ea typeface="標楷體"/>
                          <a:cs typeface="Times New Roman"/>
                        </a:rPr>
                        <a:t>學院討論議題簡報</a:t>
                      </a:r>
                      <a:endParaRPr lang="zh-TW" sz="2000" kern="100" dirty="0">
                        <a:latin typeface="Times New Roman"/>
                        <a:ea typeface="新細明體"/>
                        <a:cs typeface="Times New Roman"/>
                      </a:endParaRPr>
                    </a:p>
                    <a:p>
                      <a:pPr algn="just">
                        <a:lnSpc>
                          <a:spcPts val="2000"/>
                        </a:lnSpc>
                        <a:spcAft>
                          <a:spcPts val="0"/>
                        </a:spcAft>
                      </a:pPr>
                      <a:r>
                        <a:rPr lang="zh-TW" sz="2000" b="1" u="sng" kern="100" dirty="0">
                          <a:latin typeface="Times New Roman"/>
                          <a:ea typeface="標楷體"/>
                          <a:cs typeface="Times New Roman"/>
                        </a:rPr>
                        <a:t>議題：配合學校「產業實踐」定位調整，學院特色發展策略與具體作法及教學改革</a:t>
                      </a:r>
                      <a:r>
                        <a:rPr lang="en-US" sz="2000" b="1" u="sng" kern="100" dirty="0">
                          <a:latin typeface="Times New Roman"/>
                          <a:ea typeface="標楷體"/>
                          <a:cs typeface="Times New Roman"/>
                        </a:rPr>
                        <a:t>(</a:t>
                      </a:r>
                      <a:r>
                        <a:rPr lang="zh-TW" sz="2000" b="1" u="sng" kern="100" dirty="0">
                          <a:latin typeface="Times New Roman"/>
                          <a:ea typeface="標楷體"/>
                          <a:cs typeface="Times New Roman"/>
                        </a:rPr>
                        <a:t>分流及學程化</a:t>
                      </a:r>
                      <a:r>
                        <a:rPr lang="en-US" sz="2000" b="1" u="sng" kern="100" dirty="0" smtClean="0">
                          <a:latin typeface="Times New Roman"/>
                          <a:ea typeface="標楷體"/>
                          <a:cs typeface="Times New Roman"/>
                        </a:rPr>
                        <a:t>)</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r h="568347">
                <a:tc>
                  <a:txBody>
                    <a:bodyPr/>
                    <a:lstStyle/>
                    <a:p>
                      <a:pPr algn="ctr">
                        <a:lnSpc>
                          <a:spcPts val="2200"/>
                        </a:lnSpc>
                        <a:spcAft>
                          <a:spcPts val="0"/>
                        </a:spcAft>
                      </a:pPr>
                      <a:r>
                        <a:rPr lang="en-US" sz="2000" b="1" kern="100" dirty="0">
                          <a:latin typeface="Times New Roman"/>
                          <a:ea typeface="標楷體"/>
                          <a:cs typeface="Times New Roman"/>
                        </a:rPr>
                        <a:t>10</a:t>
                      </a:r>
                      <a:r>
                        <a:rPr lang="zh-TW" sz="2000" b="1" kern="100" dirty="0">
                          <a:latin typeface="Times New Roman"/>
                          <a:ea typeface="標楷體"/>
                          <a:cs typeface="Times New Roman"/>
                        </a:rPr>
                        <a:t>：</a:t>
                      </a:r>
                      <a:r>
                        <a:rPr lang="en-US" sz="2000" b="1" kern="100" dirty="0">
                          <a:latin typeface="Times New Roman"/>
                          <a:ea typeface="標楷體"/>
                          <a:cs typeface="Times New Roman"/>
                        </a:rPr>
                        <a:t>30~11</a:t>
                      </a:r>
                      <a:r>
                        <a:rPr lang="zh-TW" sz="2000" b="1" kern="100" dirty="0">
                          <a:latin typeface="Times New Roman"/>
                          <a:ea typeface="標楷體"/>
                          <a:cs typeface="Times New Roman"/>
                        </a:rPr>
                        <a:t>：</a:t>
                      </a:r>
                      <a:r>
                        <a:rPr lang="en-US" sz="2000" b="1" kern="100" dirty="0">
                          <a:latin typeface="Times New Roman"/>
                          <a:ea typeface="標楷體"/>
                          <a:cs typeface="Times New Roman"/>
                        </a:rPr>
                        <a:t>50</a:t>
                      </a:r>
                      <a:endParaRPr lang="zh-TW" sz="2000" kern="100" dirty="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2000" b="1" kern="100" dirty="0">
                          <a:latin typeface="Times New Roman"/>
                          <a:ea typeface="標楷體"/>
                          <a:cs typeface="Times New Roman"/>
                        </a:rPr>
                        <a:t>討論與交流</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r h="568347">
                <a:tc>
                  <a:txBody>
                    <a:bodyPr/>
                    <a:lstStyle/>
                    <a:p>
                      <a:pPr algn="ctr">
                        <a:lnSpc>
                          <a:spcPts val="2200"/>
                        </a:lnSpc>
                        <a:spcAft>
                          <a:spcPts val="0"/>
                        </a:spcAft>
                      </a:pPr>
                      <a:r>
                        <a:rPr lang="en-US" sz="2000" b="1" kern="100">
                          <a:latin typeface="Times New Roman"/>
                          <a:ea typeface="標楷體"/>
                          <a:cs typeface="Times New Roman"/>
                        </a:rPr>
                        <a:t>11</a:t>
                      </a:r>
                      <a:r>
                        <a:rPr lang="zh-TW" sz="2000" b="1" kern="100">
                          <a:latin typeface="Times New Roman"/>
                          <a:ea typeface="標楷體"/>
                          <a:cs typeface="Times New Roman"/>
                        </a:rPr>
                        <a:t>：</a:t>
                      </a:r>
                      <a:r>
                        <a:rPr lang="en-US" sz="2000" b="1" kern="100">
                          <a:latin typeface="Times New Roman"/>
                          <a:ea typeface="標楷體"/>
                          <a:cs typeface="Times New Roman"/>
                        </a:rPr>
                        <a:t>50~12</a:t>
                      </a:r>
                      <a:r>
                        <a:rPr lang="zh-TW" sz="2000" b="1" kern="100">
                          <a:latin typeface="Times New Roman"/>
                          <a:ea typeface="標楷體"/>
                          <a:cs typeface="Times New Roman"/>
                        </a:rPr>
                        <a:t>：</a:t>
                      </a:r>
                      <a:r>
                        <a:rPr lang="en-US" sz="2000" b="1" kern="100">
                          <a:latin typeface="Times New Roman"/>
                          <a:ea typeface="標楷體"/>
                          <a:cs typeface="Times New Roman"/>
                        </a:rPr>
                        <a:t>00</a:t>
                      </a:r>
                      <a:endParaRPr lang="zh-TW" sz="2000" kern="10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2000" b="1" kern="100" dirty="0">
                          <a:latin typeface="Times New Roman"/>
                          <a:ea typeface="標楷體"/>
                          <a:cs typeface="Times New Roman"/>
                        </a:rPr>
                        <a:t>團體合影</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r h="578892">
                <a:tc>
                  <a:txBody>
                    <a:bodyPr/>
                    <a:lstStyle/>
                    <a:p>
                      <a:pPr algn="ctr">
                        <a:lnSpc>
                          <a:spcPts val="2200"/>
                        </a:lnSpc>
                        <a:spcAft>
                          <a:spcPts val="0"/>
                        </a:spcAft>
                      </a:pPr>
                      <a:r>
                        <a:rPr lang="en-US" sz="2000" b="1" kern="100">
                          <a:latin typeface="Times New Roman"/>
                          <a:ea typeface="標楷體"/>
                          <a:cs typeface="Times New Roman"/>
                        </a:rPr>
                        <a:t>12</a:t>
                      </a:r>
                      <a:r>
                        <a:rPr lang="zh-TW" sz="2000" b="1" kern="100">
                          <a:latin typeface="Times New Roman"/>
                          <a:ea typeface="標楷體"/>
                          <a:cs typeface="Times New Roman"/>
                        </a:rPr>
                        <a:t>：</a:t>
                      </a:r>
                      <a:r>
                        <a:rPr lang="en-US" sz="2000" b="1" kern="100">
                          <a:latin typeface="Times New Roman"/>
                          <a:ea typeface="標楷體"/>
                          <a:cs typeface="Times New Roman"/>
                        </a:rPr>
                        <a:t>00~</a:t>
                      </a:r>
                      <a:endParaRPr lang="zh-TW" sz="2000" kern="100">
                        <a:latin typeface="Times New Roman"/>
                        <a:ea typeface="新細明體"/>
                        <a:cs typeface="Times New Roman"/>
                      </a:endParaRPr>
                    </a:p>
                  </a:txBody>
                  <a:tcPr marL="67025" marR="6702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2000" b="1" kern="100" dirty="0">
                          <a:latin typeface="Times New Roman"/>
                          <a:ea typeface="標楷體"/>
                          <a:cs typeface="Times New Roman"/>
                        </a:rPr>
                        <a:t>餐</a:t>
                      </a:r>
                      <a:r>
                        <a:rPr lang="zh-TW" sz="2000" b="1" kern="100" dirty="0" smtClean="0">
                          <a:latin typeface="Times New Roman"/>
                          <a:ea typeface="標楷體"/>
                          <a:cs typeface="Times New Roman"/>
                        </a:rPr>
                        <a:t>敘</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2000" b="1" kern="100" dirty="0">
                          <a:latin typeface="Times New Roman"/>
                          <a:ea typeface="標楷體"/>
                          <a:cs typeface="Times New Roman"/>
                        </a:rPr>
                        <a:t>本校瓷繪工</a:t>
                      </a:r>
                      <a:r>
                        <a:rPr lang="zh-TW" sz="2000" b="1" kern="100" dirty="0" smtClean="0">
                          <a:latin typeface="Times New Roman"/>
                          <a:ea typeface="標楷體"/>
                          <a:cs typeface="Times New Roman"/>
                        </a:rPr>
                        <a:t>坊</a:t>
                      </a:r>
                      <a:endParaRPr lang="zh-TW" sz="2000" kern="100" dirty="0">
                        <a:latin typeface="Times New Roman"/>
                        <a:ea typeface="新細明體"/>
                        <a:cs typeface="Times New Roman"/>
                      </a:endParaRPr>
                    </a:p>
                  </a:txBody>
                  <a:tcPr marL="67025" marR="6702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dist"/>
            <a:r>
              <a:rPr lang="zh-TW" altLang="en-US" dirty="0" smtClean="0"/>
              <a:t>議題</a:t>
            </a:r>
            <a:r>
              <a:rPr lang="en-US" dirty="0" smtClean="0"/>
              <a:t>1: </a:t>
            </a:r>
            <a:r>
              <a:rPr lang="zh-TW" altLang="en-US" dirty="0" smtClean="0"/>
              <a:t>配合學校「產業實踐」定位調整</a:t>
            </a:r>
            <a:endParaRPr lang="zh-TW" altLang="en-US" dirty="0"/>
          </a:p>
        </p:txBody>
      </p:sp>
      <p:sp>
        <p:nvSpPr>
          <p:cNvPr id="3" name="內容版面配置區 2"/>
          <p:cNvSpPr>
            <a:spLocks noGrp="1"/>
          </p:cNvSpPr>
          <p:nvPr>
            <p:ph idx="1"/>
          </p:nvPr>
        </p:nvSpPr>
        <p:spPr>
          <a:xfrm>
            <a:off x="908051" y="2928934"/>
            <a:ext cx="8334110" cy="3157542"/>
          </a:xfrm>
        </p:spPr>
        <p:txBody>
          <a:bodyPr/>
          <a:lstStyle/>
          <a:p>
            <a:pPr>
              <a:buNone/>
            </a:pPr>
            <a:r>
              <a:rPr lang="en-US" dirty="0" smtClean="0"/>
              <a:t>A</a:t>
            </a:r>
            <a:r>
              <a:rPr lang="zh-TW" altLang="en-US" dirty="0" smtClean="0"/>
              <a:t>：提升理工學院學校能見度</a:t>
            </a:r>
            <a:r>
              <a:rPr lang="en-US" b="1" dirty="0" smtClean="0"/>
              <a:t>(</a:t>
            </a:r>
            <a:r>
              <a:rPr lang="zh-TW" altLang="en-US" dirty="0" smtClean="0"/>
              <a:t>嘉義技術學校及嘉義師院合併為嘉義大學</a:t>
            </a:r>
            <a:r>
              <a:rPr lang="en-US" b="1" dirty="0" smtClean="0"/>
              <a:t>)</a:t>
            </a:r>
          </a:p>
          <a:p>
            <a:pPr>
              <a:buNone/>
            </a:pPr>
            <a:endParaRPr lang="zh-TW" altLang="en-US" dirty="0" smtClean="0"/>
          </a:p>
          <a:p>
            <a:pPr>
              <a:buNone/>
            </a:pPr>
            <a:r>
              <a:rPr lang="en-US" dirty="0" smtClean="0"/>
              <a:t>B</a:t>
            </a:r>
            <a:r>
              <a:rPr lang="zh-TW" altLang="en-US" dirty="0" smtClean="0"/>
              <a:t>：爭取與各大工業園區及地區產業合作發展機會</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議題</a:t>
            </a:r>
            <a:r>
              <a:rPr lang="en-US" dirty="0" smtClean="0"/>
              <a:t>2: </a:t>
            </a:r>
            <a:r>
              <a:rPr lang="zh-TW" altLang="en-US" dirty="0" smtClean="0"/>
              <a:t>學院特色發展策略與具體作法</a:t>
            </a:r>
            <a:endParaRPr lang="zh-TW" altLang="en-US" dirty="0"/>
          </a:p>
        </p:txBody>
      </p:sp>
      <p:sp>
        <p:nvSpPr>
          <p:cNvPr id="5" name="Rectangle 1"/>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1800" b="0" i="0" u="none" strike="noStrike" cap="none" normalizeH="0" baseline="0" smtClean="0">
                <a:ln>
                  <a:noFill/>
                </a:ln>
                <a:solidFill>
                  <a:schemeClr val="tx1"/>
                </a:solidFill>
                <a:effectLst/>
                <a:latin typeface="Arial" panose="020B0604020202020204" pitchFamily="34" charset="0"/>
              </a:rPr>
              <a:t/>
            </a:r>
            <a:br>
              <a:rPr kumimoji="0" lang="zh-TW" altLang="zh-TW" sz="1800" b="0" i="0" u="none" strike="noStrike" cap="none" normalizeH="0" baseline="0" smtClean="0">
                <a:ln>
                  <a:noFill/>
                </a:ln>
                <a:solidFill>
                  <a:schemeClr val="tx1"/>
                </a:solidFill>
                <a:effectLst/>
                <a:latin typeface="Arial" panose="020B0604020202020204" pitchFamily="34" charset="0"/>
              </a:rPr>
            </a:br>
            <a:r>
              <a:rPr kumimoji="0" lang="zh-TW" altLang="zh-TW" sz="1800" b="0" i="0" u="none" strike="noStrike" cap="none" normalizeH="0" baseline="0" smtClean="0">
                <a:ln>
                  <a:noFill/>
                </a:ln>
                <a:solidFill>
                  <a:schemeClr val="tx1"/>
                </a:solidFill>
                <a:effectLst/>
                <a:latin typeface="Arial" panose="020B0604020202020204" pitchFamily="34" charset="0"/>
              </a:rPr>
              <a:t/>
            </a:r>
            <a:br>
              <a:rPr kumimoji="0" lang="zh-TW" altLang="zh-TW" sz="1800" b="0" i="0" u="none" strike="noStrike" cap="none" normalizeH="0" baseline="0" smtClean="0">
                <a:ln>
                  <a:noFill/>
                </a:ln>
                <a:solidFill>
                  <a:schemeClr val="tx1"/>
                </a:solidFill>
                <a:effectLst/>
                <a:latin typeface="Arial" panose="020B0604020202020204" pitchFamily="34" charset="0"/>
              </a:rPr>
            </a:br>
            <a:endParaRPr kumimoji="0" lang="zh-TW" altLang="zh-TW" sz="1800" b="0" i="0" u="none" strike="noStrike" cap="none" normalizeH="0" baseline="0" smtClean="0">
              <a:ln>
                <a:noFill/>
              </a:ln>
              <a:solidFill>
                <a:schemeClr val="tx1"/>
              </a:solidFill>
              <a:effectLst/>
              <a:latin typeface="Arial" panose="020B0604020202020204" pitchFamily="34" charset="0"/>
            </a:endParaRPr>
          </a:p>
        </p:txBody>
      </p:sp>
      <p:sp>
        <p:nvSpPr>
          <p:cNvPr id="6" name="內容版面配置區 5"/>
          <p:cNvSpPr>
            <a:spLocks noGrp="1"/>
          </p:cNvSpPr>
          <p:nvPr>
            <p:ph idx="1"/>
          </p:nvPr>
        </p:nvSpPr>
        <p:spPr/>
        <p:txBody>
          <a:bodyPr/>
          <a:lstStyle/>
          <a:p>
            <a:pPr algn="ctr">
              <a:buNone/>
            </a:pPr>
            <a:r>
              <a:rPr lang="zh-TW" altLang="en-US" b="1" u="sng" dirty="0" smtClean="0">
                <a:solidFill>
                  <a:srgbClr val="FF0000"/>
                </a:solidFill>
              </a:rPr>
              <a:t>理工學院</a:t>
            </a:r>
            <a:endParaRPr lang="en-US" altLang="zh-TW" b="1" u="sng" dirty="0" smtClean="0">
              <a:solidFill>
                <a:srgbClr val="FF0000"/>
              </a:solidFill>
            </a:endParaRPr>
          </a:p>
          <a:p>
            <a:pPr>
              <a:buNone/>
            </a:pPr>
            <a:r>
              <a:rPr lang="en-US" dirty="0" smtClean="0"/>
              <a:t>A</a:t>
            </a:r>
            <a:r>
              <a:rPr lang="zh-TW" altLang="en-US" dirty="0" smtClean="0"/>
              <a:t>：產業推廣教授團結合院內教師專長，深耕在地產學服務與合作</a:t>
            </a:r>
          </a:p>
          <a:p>
            <a:pPr>
              <a:buNone/>
            </a:pPr>
            <a:r>
              <a:rPr lang="en-US" dirty="0" smtClean="0"/>
              <a:t>B</a:t>
            </a:r>
            <a:r>
              <a:rPr lang="zh-TW" altLang="en-US" dirty="0" smtClean="0"/>
              <a:t>：產業推廣教授團定期舉辨企業參訪及產業發展研討會</a:t>
            </a:r>
          </a:p>
          <a:p>
            <a:pPr>
              <a:buNone/>
            </a:pPr>
            <a:r>
              <a:rPr lang="en-US" dirty="0" smtClean="0"/>
              <a:t>C</a:t>
            </a:r>
            <a:r>
              <a:rPr lang="zh-TW" altLang="en-US" dirty="0" smtClean="0"/>
              <a:t>：舉辦大型活動</a:t>
            </a:r>
            <a:r>
              <a:rPr lang="en-US" dirty="0" smtClean="0"/>
              <a:t>(</a:t>
            </a:r>
            <a:r>
              <a:rPr lang="zh-TW" altLang="en-US" dirty="0" smtClean="0"/>
              <a:t>國際會議、如全國性研討會</a:t>
            </a:r>
            <a:r>
              <a:rPr lang="en-US" dirty="0" smtClean="0"/>
              <a:t>)</a:t>
            </a:r>
            <a:r>
              <a:rPr lang="zh-TW" altLang="en-US" dirty="0" smtClean="0"/>
              <a:t>，以提升理工學院及各系所能見度</a:t>
            </a:r>
          </a:p>
          <a:p>
            <a:pPr algn="ctr">
              <a:buNone/>
            </a:pPr>
            <a:endParaRPr lang="en-US" altLang="zh-TW" b="1" u="sng" dirty="0" smtClean="0"/>
          </a:p>
          <a:p>
            <a:pPr>
              <a:buNone/>
            </a:pPr>
            <a:endParaRPr lang="zh-TW" altLang="en-US" dirty="0"/>
          </a:p>
        </p:txBody>
      </p:sp>
    </p:spTree>
    <p:extLst>
      <p:ext uri="{BB962C8B-B14F-4D97-AF65-F5344CB8AC3E}">
        <p14:creationId xmlns:p14="http://schemas.microsoft.com/office/powerpoint/2010/main" val="389506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algn="dist" eaLnBrk="1" hangingPunct="1"/>
            <a:r>
              <a:rPr lang="zh-TW" altLang="en-US" dirty="0" smtClean="0"/>
              <a:t>議題</a:t>
            </a:r>
            <a:r>
              <a:rPr lang="en-US" dirty="0" smtClean="0"/>
              <a:t>2: </a:t>
            </a:r>
            <a:r>
              <a:rPr lang="zh-TW" altLang="en-US" dirty="0" smtClean="0"/>
              <a:t>學院特色發展策略與具體作法</a:t>
            </a:r>
            <a:endParaRPr lang="zh-TW" altLang="en-US" dirty="0" smtClean="0">
              <a:solidFill>
                <a:srgbClr val="000099"/>
              </a:solidFill>
            </a:endParaRPr>
          </a:p>
        </p:txBody>
      </p:sp>
      <p:sp>
        <p:nvSpPr>
          <p:cNvPr id="4099" name="Rectangle 3"/>
          <p:cNvSpPr>
            <a:spLocks noGrp="1" noChangeArrowheads="1"/>
          </p:cNvSpPr>
          <p:nvPr>
            <p:ph idx="1"/>
          </p:nvPr>
        </p:nvSpPr>
        <p:spPr>
          <a:xfrm>
            <a:off x="809596" y="2349500"/>
            <a:ext cx="9096404" cy="4319588"/>
          </a:xfrm>
        </p:spPr>
        <p:txBody>
          <a:bodyPr/>
          <a:lstStyle/>
          <a:p>
            <a:pPr algn="ctr">
              <a:buNone/>
            </a:pPr>
            <a:r>
              <a:rPr lang="zh-TW" altLang="en-US" b="1" u="sng" dirty="0" smtClean="0">
                <a:solidFill>
                  <a:srgbClr val="FF0000"/>
                </a:solidFill>
              </a:rPr>
              <a:t>理工學院各系所</a:t>
            </a:r>
            <a:endParaRPr lang="en-US" altLang="zh-TW" b="1" u="sng" dirty="0" smtClean="0">
              <a:solidFill>
                <a:srgbClr val="FF0000"/>
              </a:solidFill>
            </a:endParaRPr>
          </a:p>
          <a:p>
            <a:pPr>
              <a:buNone/>
            </a:pPr>
            <a:r>
              <a:rPr lang="en-US" dirty="0" smtClean="0"/>
              <a:t>A</a:t>
            </a:r>
            <a:r>
              <a:rPr lang="zh-TW" altLang="en-US" dirty="0" smtClean="0"/>
              <a:t>：各系產業推廣教授依據各系特色舉辦學術研討會或邀請相關產業之專業人士至系上演講以提升各系能見度及建議開設符合產業需求課程。</a:t>
            </a:r>
            <a:endParaRPr lang="en-US" altLang="zh-TW" dirty="0" smtClean="0"/>
          </a:p>
          <a:p>
            <a:pPr>
              <a:buNone/>
            </a:pPr>
            <a:r>
              <a:rPr lang="en-US" dirty="0" smtClean="0"/>
              <a:t>B</a:t>
            </a:r>
            <a:r>
              <a:rPr lang="zh-TW" altLang="en-US" dirty="0" smtClean="0"/>
              <a:t>：鼓勵教師努力爭取申請各項產學合作計畫</a:t>
            </a:r>
          </a:p>
          <a:p>
            <a:pPr>
              <a:buNone/>
            </a:pPr>
            <a:r>
              <a:rPr lang="en-US" dirty="0" smtClean="0"/>
              <a:t>C</a:t>
            </a:r>
            <a:r>
              <a:rPr lang="zh-TW" altLang="en-US" dirty="0" smtClean="0"/>
              <a:t>：挖掘及鼓勵高熱誠及潛力學生至業界實習以拓展學生視野與爭取學生就業機會。</a:t>
            </a:r>
          </a:p>
          <a:p>
            <a:pPr>
              <a:buNone/>
            </a:pPr>
            <a:r>
              <a:rPr lang="en-US" dirty="0" smtClean="0"/>
              <a:t>D</a:t>
            </a:r>
            <a:r>
              <a:rPr lang="zh-TW" altLang="en-US" dirty="0" smtClean="0"/>
              <a:t>：積極舉辨企業參訪、產業發展研討會、系友職涯座談。</a:t>
            </a:r>
          </a:p>
          <a:p>
            <a:pPr eaLnBrk="1" hangingPunct="1">
              <a:buFont typeface="Wingdings" pitchFamily="2" charset="2"/>
              <a:buNone/>
            </a:pPr>
            <a:endParaRPr lang="en-US" altLang="zh-TW" sz="2400" b="1" dirty="0" smtClean="0">
              <a:solidFill>
                <a:srgbClr val="FF0000"/>
              </a:solidFill>
            </a:endParaRPr>
          </a:p>
        </p:txBody>
      </p:sp>
    </p:spTree>
    <p:extLst>
      <p:ext uri="{BB962C8B-B14F-4D97-AF65-F5344CB8AC3E}">
        <p14:creationId xmlns:p14="http://schemas.microsoft.com/office/powerpoint/2010/main" val="22969144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818621" y="549275"/>
            <a:ext cx="8502650" cy="1295400"/>
          </a:xfrm>
        </p:spPr>
        <p:txBody>
          <a:bodyPr/>
          <a:lstStyle/>
          <a:p>
            <a:pPr algn="dist" eaLnBrk="1" hangingPunct="1"/>
            <a:r>
              <a:rPr lang="en-US" altLang="zh-TW" sz="2200" dirty="0" smtClean="0">
                <a:solidFill>
                  <a:srgbClr val="0000FF"/>
                </a:solidFill>
              </a:rPr>
              <a:t/>
            </a:r>
            <a:br>
              <a:rPr lang="en-US" altLang="zh-TW" sz="2200" dirty="0" smtClean="0">
                <a:solidFill>
                  <a:srgbClr val="0000FF"/>
                </a:solidFill>
              </a:rPr>
            </a:br>
            <a:r>
              <a:rPr lang="en-US" altLang="zh-TW" sz="2200" dirty="0" smtClean="0">
                <a:solidFill>
                  <a:srgbClr val="0000FF"/>
                </a:solidFill>
              </a:rPr>
              <a:t/>
            </a:r>
            <a:br>
              <a:rPr lang="en-US" altLang="zh-TW" sz="2200" dirty="0" smtClean="0">
                <a:solidFill>
                  <a:srgbClr val="0000FF"/>
                </a:solidFill>
              </a:rPr>
            </a:br>
            <a:r>
              <a:rPr lang="en-US" altLang="zh-TW" sz="2200" dirty="0" smtClean="0">
                <a:solidFill>
                  <a:srgbClr val="0000FF"/>
                </a:solidFill>
              </a:rPr>
              <a:t/>
            </a:r>
            <a:br>
              <a:rPr lang="en-US" altLang="zh-TW" sz="2200" dirty="0" smtClean="0">
                <a:solidFill>
                  <a:srgbClr val="0000FF"/>
                </a:solidFill>
              </a:rPr>
            </a:br>
            <a:r>
              <a:rPr lang="en-US" altLang="zh-TW" sz="2200" dirty="0" smtClean="0">
                <a:solidFill>
                  <a:srgbClr val="0000FF"/>
                </a:solidFill>
              </a:rPr>
              <a:t/>
            </a:r>
            <a:br>
              <a:rPr lang="en-US" altLang="zh-TW" sz="2200" dirty="0" smtClean="0">
                <a:solidFill>
                  <a:srgbClr val="0000FF"/>
                </a:solidFill>
              </a:rPr>
            </a:br>
            <a:r>
              <a:rPr lang="en-US" altLang="zh-TW" sz="2200" dirty="0" smtClean="0">
                <a:solidFill>
                  <a:srgbClr val="FF0000"/>
                </a:solidFill>
              </a:rPr>
              <a:t/>
            </a:r>
            <a:br>
              <a:rPr lang="en-US" altLang="zh-TW" sz="2200" dirty="0" smtClean="0">
                <a:solidFill>
                  <a:srgbClr val="FF0000"/>
                </a:solidFill>
              </a:rPr>
            </a:br>
            <a:r>
              <a:rPr lang="zh-TW" altLang="en-US" dirty="0" smtClean="0"/>
              <a:t>議題</a:t>
            </a:r>
            <a:r>
              <a:rPr lang="en-US" dirty="0" smtClean="0"/>
              <a:t>3:</a:t>
            </a:r>
            <a:r>
              <a:rPr lang="zh-TW" altLang="en-US" dirty="0" smtClean="0"/>
              <a:t>教學改革</a:t>
            </a:r>
            <a:r>
              <a:rPr lang="en-US" dirty="0" smtClean="0"/>
              <a:t>(</a:t>
            </a:r>
            <a:r>
              <a:rPr lang="zh-TW" altLang="en-US" dirty="0" smtClean="0"/>
              <a:t>分流及學程化</a:t>
            </a:r>
            <a:r>
              <a:rPr lang="en-US" dirty="0" smtClean="0"/>
              <a:t>)</a:t>
            </a:r>
            <a:endParaRPr lang="en-US" altLang="zh-TW" dirty="0" smtClean="0">
              <a:solidFill>
                <a:srgbClr val="002060"/>
              </a:solidFill>
            </a:endParaRPr>
          </a:p>
        </p:txBody>
      </p:sp>
      <p:sp>
        <p:nvSpPr>
          <p:cNvPr id="5123" name="Rectangle 3"/>
          <p:cNvSpPr>
            <a:spLocks noGrp="1" noChangeArrowheads="1"/>
          </p:cNvSpPr>
          <p:nvPr>
            <p:ph type="body" sz="half" idx="1"/>
          </p:nvPr>
        </p:nvSpPr>
        <p:spPr>
          <a:xfrm>
            <a:off x="881034" y="2276475"/>
            <a:ext cx="8674128" cy="4176713"/>
          </a:xfrm>
        </p:spPr>
        <p:txBody>
          <a:bodyPr/>
          <a:lstStyle/>
          <a:p>
            <a:pPr>
              <a:buNone/>
            </a:pPr>
            <a:endParaRPr lang="en-US" dirty="0" smtClean="0"/>
          </a:p>
          <a:p>
            <a:pPr>
              <a:buNone/>
            </a:pPr>
            <a:r>
              <a:rPr lang="en-US" dirty="0" smtClean="0"/>
              <a:t>A</a:t>
            </a:r>
            <a:r>
              <a:rPr lang="zh-TW" altLang="en-US" dirty="0" smtClean="0"/>
              <a:t>：依據各系所自身辦學定位，設定不同模組學程，朝向學用合一的教學目標</a:t>
            </a:r>
          </a:p>
          <a:p>
            <a:pPr>
              <a:buNone/>
            </a:pPr>
            <a:endParaRPr lang="zh-TW" altLang="en-US" dirty="0" smtClean="0"/>
          </a:p>
          <a:p>
            <a:pPr>
              <a:buNone/>
            </a:pPr>
            <a:r>
              <a:rPr lang="en-US" altLang="zh-TW" dirty="0" smtClean="0"/>
              <a:t>B</a:t>
            </a:r>
            <a:r>
              <a:rPr lang="zh-TW" altLang="en-US" dirty="0" smtClean="0"/>
              <a:t>：各模組學程的核心課目中，若有相同</a:t>
            </a:r>
            <a:r>
              <a:rPr lang="en-US" dirty="0" smtClean="0"/>
              <a:t>(</a:t>
            </a:r>
            <a:r>
              <a:rPr lang="zh-TW" altLang="en-US" dirty="0" smtClean="0"/>
              <a:t>極類似</a:t>
            </a:r>
            <a:r>
              <a:rPr lang="en-US" dirty="0" smtClean="0"/>
              <a:t>)</a:t>
            </a:r>
            <a:r>
              <a:rPr lang="zh-TW" altLang="en-US" dirty="0" smtClean="0"/>
              <a:t>教學內容時，課目名稱及學分數應具一致性，便於學生修習不同模組學程</a:t>
            </a:r>
          </a:p>
          <a:p>
            <a:pPr marL="533400" indent="-533400" eaLnBrk="1" hangingPunct="1">
              <a:buFont typeface="Wingdings" pitchFamily="2" charset="2"/>
              <a:buNone/>
            </a:pPr>
            <a:r>
              <a:rPr lang="en-US" altLang="zh-TW" sz="2000" b="1" dirty="0" smtClean="0">
                <a:solidFill>
                  <a:srgbClr val="FF0000"/>
                </a:solidFill>
              </a:rPr>
              <a:t>      </a:t>
            </a:r>
            <a:r>
              <a:rPr lang="en-US" altLang="zh-TW" sz="2000" dirty="0" smtClean="0"/>
              <a:t> </a:t>
            </a:r>
          </a:p>
        </p:txBody>
      </p:sp>
    </p:spTree>
    <p:extLst>
      <p:ext uri="{BB962C8B-B14F-4D97-AF65-F5344CB8AC3E}">
        <p14:creationId xmlns:p14="http://schemas.microsoft.com/office/powerpoint/2010/main" val="109138494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themeOverride>
</file>

<file path=ppt/theme/themeOverride2.xml><?xml version="1.0" encoding="utf-8"?>
<a:themeOverride xmlns:a="http://schemas.openxmlformats.org/drawingml/2006/main">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themeOverride>
</file>

<file path=docProps/app.xml><?xml version="1.0" encoding="utf-8"?>
<Properties xmlns="http://schemas.openxmlformats.org/officeDocument/2006/extended-properties" xmlns:vt="http://schemas.openxmlformats.org/officeDocument/2006/docPropsVTypes">
  <TotalTime>264</TotalTime>
  <Words>389</Words>
  <Application>Microsoft Office PowerPoint</Application>
  <PresentationFormat>A4 紙張 (210x297 公釐)</PresentationFormat>
  <Paragraphs>47</Paragraphs>
  <Slides>6</Slides>
  <Notes>1</Notes>
  <HiddenSlides>0</HiddenSlides>
  <MMClips>0</MMClips>
  <ScaleCrop>false</ScaleCrop>
  <HeadingPairs>
    <vt:vector size="4" baseType="variant">
      <vt:variant>
        <vt:lpstr>佈景主題</vt:lpstr>
      </vt:variant>
      <vt:variant>
        <vt:i4>4</vt:i4>
      </vt:variant>
      <vt:variant>
        <vt:lpstr>投影片標題</vt:lpstr>
      </vt:variant>
      <vt:variant>
        <vt:i4>6</vt:i4>
      </vt:variant>
    </vt:vector>
  </HeadingPairs>
  <TitlesOfParts>
    <vt:vector size="10" baseType="lpstr">
      <vt:lpstr>1_Capsules</vt:lpstr>
      <vt:lpstr>2_Capsules</vt:lpstr>
      <vt:lpstr>6_Capsules</vt:lpstr>
      <vt:lpstr>7_Capsules</vt:lpstr>
      <vt:lpstr> 102學年度校務諮詢委員會</vt:lpstr>
      <vt:lpstr>102學年度校務諮詢委員會 理工學院分組討論會議程</vt:lpstr>
      <vt:lpstr>議題1: 配合學校「產業實踐」定位調整</vt:lpstr>
      <vt:lpstr>議題2: 學院特色發展策略與具體作法</vt:lpstr>
      <vt:lpstr>議題2: 學院特色發展策略與具體作法</vt:lpstr>
      <vt:lpstr>     議題3:教學改革(分流及學程化)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silluazeno</dc:creator>
  <cp:lastModifiedBy>user</cp:lastModifiedBy>
  <cp:revision>35</cp:revision>
  <dcterms:created xsi:type="dcterms:W3CDTF">2014-04-28T07:32:14Z</dcterms:created>
  <dcterms:modified xsi:type="dcterms:W3CDTF">2014-06-10T09:14:50Z</dcterms:modified>
</cp:coreProperties>
</file>