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CF5F-4DB8-415B-B320-70532C341E0F}" type="datetimeFigureOut">
              <a:rPr lang="zh-TW" altLang="en-US" smtClean="0"/>
              <a:t>2023/9/2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E1E-2990-4982-B315-3F84D0090D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211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CF5F-4DB8-415B-B320-70532C341E0F}" type="datetimeFigureOut">
              <a:rPr lang="zh-TW" altLang="en-US" smtClean="0"/>
              <a:t>2023/9/2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E1E-2990-4982-B315-3F84D0090D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55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CF5F-4DB8-415B-B320-70532C341E0F}" type="datetimeFigureOut">
              <a:rPr lang="zh-TW" altLang="en-US" smtClean="0"/>
              <a:t>2023/9/2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E1E-2990-4982-B315-3F84D0090D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5153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CF5F-4DB8-415B-B320-70532C341E0F}" type="datetimeFigureOut">
              <a:rPr lang="zh-TW" altLang="en-US" smtClean="0"/>
              <a:t>2023/9/2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E1E-2990-4982-B315-3F84D0090D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509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CF5F-4DB8-415B-B320-70532C341E0F}" type="datetimeFigureOut">
              <a:rPr lang="zh-TW" altLang="en-US" smtClean="0"/>
              <a:t>2023/9/2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E1E-2990-4982-B315-3F84D0090D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4561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CF5F-4DB8-415B-B320-70532C341E0F}" type="datetimeFigureOut">
              <a:rPr lang="zh-TW" altLang="en-US" smtClean="0"/>
              <a:t>2023/9/2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E1E-2990-4982-B315-3F84D0090D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796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CF5F-4DB8-415B-B320-70532C341E0F}" type="datetimeFigureOut">
              <a:rPr lang="zh-TW" altLang="en-US" smtClean="0"/>
              <a:t>2023/9/2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E1E-2990-4982-B315-3F84D0090D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554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CF5F-4DB8-415B-B320-70532C341E0F}" type="datetimeFigureOut">
              <a:rPr lang="zh-TW" altLang="en-US" smtClean="0"/>
              <a:t>2023/9/2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E1E-2990-4982-B315-3F84D0090D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146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CF5F-4DB8-415B-B320-70532C341E0F}" type="datetimeFigureOut">
              <a:rPr lang="zh-TW" altLang="en-US" smtClean="0"/>
              <a:t>2023/9/2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E1E-2990-4982-B315-3F84D0090D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07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CF5F-4DB8-415B-B320-70532C341E0F}" type="datetimeFigureOut">
              <a:rPr lang="zh-TW" altLang="en-US" smtClean="0"/>
              <a:t>2023/9/2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E1E-2990-4982-B315-3F84D0090D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50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CF5F-4DB8-415B-B320-70532C341E0F}" type="datetimeFigureOut">
              <a:rPr lang="zh-TW" altLang="en-US" smtClean="0"/>
              <a:t>2023/9/2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E1E-2990-4982-B315-3F84D0090D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280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ACF5F-4DB8-415B-B320-70532C341E0F}" type="datetimeFigureOut">
              <a:rPr lang="zh-TW" altLang="en-US" smtClean="0"/>
              <a:t>2023/9/2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55E1E-2990-4982-B315-3F84D0090D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408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57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2023-09-02T13:54:27Z</dcterms:created>
  <dcterms:modified xsi:type="dcterms:W3CDTF">2023-09-02T13:54:40Z</dcterms:modified>
</cp:coreProperties>
</file>