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1"/>
  </p:sldMasterIdLst>
  <p:notesMasterIdLst>
    <p:notesMasterId r:id="rId48"/>
  </p:notesMasterIdLst>
  <p:handoutMasterIdLst>
    <p:handoutMasterId r:id="rId49"/>
  </p:handoutMasterIdLst>
  <p:sldIdLst>
    <p:sldId id="256" r:id="rId2"/>
    <p:sldId id="259" r:id="rId3"/>
    <p:sldId id="367" r:id="rId4"/>
    <p:sldId id="260" r:id="rId5"/>
    <p:sldId id="330" r:id="rId6"/>
    <p:sldId id="332" r:id="rId7"/>
    <p:sldId id="333" r:id="rId8"/>
    <p:sldId id="289" r:id="rId9"/>
    <p:sldId id="288" r:id="rId10"/>
    <p:sldId id="347" r:id="rId11"/>
    <p:sldId id="348" r:id="rId12"/>
    <p:sldId id="336" r:id="rId13"/>
    <p:sldId id="335" r:id="rId14"/>
    <p:sldId id="339" r:id="rId15"/>
    <p:sldId id="338" r:id="rId16"/>
    <p:sldId id="341" r:id="rId17"/>
    <p:sldId id="342" r:id="rId18"/>
    <p:sldId id="343" r:id="rId19"/>
    <p:sldId id="345" r:id="rId20"/>
    <p:sldId id="370" r:id="rId21"/>
    <p:sldId id="371" r:id="rId22"/>
    <p:sldId id="372" r:id="rId23"/>
    <p:sldId id="373" r:id="rId24"/>
    <p:sldId id="346" r:id="rId25"/>
    <p:sldId id="266" r:id="rId26"/>
    <p:sldId id="337" r:id="rId27"/>
    <p:sldId id="357" r:id="rId28"/>
    <p:sldId id="334" r:id="rId29"/>
    <p:sldId id="344" r:id="rId30"/>
    <p:sldId id="349" r:id="rId31"/>
    <p:sldId id="350" r:id="rId32"/>
    <p:sldId id="351" r:id="rId33"/>
    <p:sldId id="303" r:id="rId34"/>
    <p:sldId id="369" r:id="rId35"/>
    <p:sldId id="358" r:id="rId36"/>
    <p:sldId id="359" r:id="rId37"/>
    <p:sldId id="360" r:id="rId38"/>
    <p:sldId id="361" r:id="rId39"/>
    <p:sldId id="362" r:id="rId40"/>
    <p:sldId id="366" r:id="rId41"/>
    <p:sldId id="363" r:id="rId42"/>
    <p:sldId id="331" r:id="rId43"/>
    <p:sldId id="356" r:id="rId44"/>
    <p:sldId id="352" r:id="rId45"/>
    <p:sldId id="354" r:id="rId46"/>
    <p:sldId id="285" r:id="rId47"/>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33CCCC"/>
    <a:srgbClr val="6600FF"/>
    <a:srgbClr val="902490"/>
    <a:srgbClr val="461E64"/>
    <a:srgbClr val="57257D"/>
    <a:srgbClr val="9933FF"/>
    <a:srgbClr val="6600CC"/>
    <a:srgbClr val="9900FF"/>
    <a:srgbClr val="7EC2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深色樣式 1 - 輔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06799F8-075E-4A3A-A7F6-7FBC6576F1A4}" styleName="佈景主題樣式 2 - 輔色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佈景主題樣式 2 - 輔色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佈景主題樣式 2 - 輔色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FD4443E-F989-4FC4-A0C8-D5A2AF1F390B}" styleName="深色樣式 1 - 輔色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深色樣式 1 - 輔色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深色樣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深色樣式 1 - 輔色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869" autoAdjust="0"/>
  </p:normalViewPr>
  <p:slideViewPr>
    <p:cSldViewPr>
      <p:cViewPr varScale="1">
        <p:scale>
          <a:sx n="61" d="100"/>
          <a:sy n="61" d="100"/>
        </p:scale>
        <p:origin x="1464" y="5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186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iagrams/_rels/data13.xml.rels><?xml version="1.0" encoding="UTF-8" standalone="yes"?>
<Relationships xmlns="http://schemas.openxmlformats.org/package/2006/relationships"><Relationship Id="rId1" Type="http://schemas.openxmlformats.org/officeDocument/2006/relationships/hyperlink" Target="01&#25945;&#24107;&#20197;&#25945;&#23416;&#23526;&#21209;&#30740;&#31350;&#22577;&#21578;&#21319;&#31561;&#22522;&#26412;&#38272;&#27323;&#26597;&#26680;&#34920;.docx" TargetMode="External"/></Relationships>
</file>

<file path=ppt/diagrams/_rels/data14.xml.rels><?xml version="1.0" encoding="UTF-8" standalone="yes"?>
<Relationships xmlns="http://schemas.openxmlformats.org/package/2006/relationships"><Relationship Id="rId1" Type="http://schemas.openxmlformats.org/officeDocument/2006/relationships/hyperlink" Target="02&#25945;&#24107;&#20197;&#25945;&#23416;&#23526;&#21209;&#30740;&#31350;&#22577;&#21578;&#36039;&#26684;&#23529;&#26597;&#24847;&#35211;&#34920;(&#30002;&#34920;)(&#20057;&#34920;).docx" TargetMode="External"/></Relationships>
</file>

<file path=ppt/diagrams/_rels/drawing13.xml.rels><?xml version="1.0" encoding="UTF-8" standalone="yes"?>
<Relationships xmlns="http://schemas.openxmlformats.org/package/2006/relationships"><Relationship Id="rId1" Type="http://schemas.openxmlformats.org/officeDocument/2006/relationships/hyperlink" Target="01&#25945;&#24107;&#20197;&#25945;&#23416;&#23526;&#21209;&#30740;&#31350;&#22577;&#21578;&#21319;&#31561;&#22522;&#26412;&#38272;&#27323;&#26597;&#26680;&#34920;.docx" TargetMode="External"/></Relationships>
</file>

<file path=ppt/diagrams/_rels/drawing14.xml.rels><?xml version="1.0" encoding="UTF-8" standalone="yes"?>
<Relationships xmlns="http://schemas.openxmlformats.org/package/2006/relationships"><Relationship Id="rId1" Type="http://schemas.openxmlformats.org/officeDocument/2006/relationships/hyperlink" Target="02&#25945;&#24107;&#20197;&#25945;&#23416;&#23526;&#21209;&#30740;&#31350;&#22577;&#21578;&#36039;&#26684;&#23529;&#26597;&#24847;&#35211;&#34920;(&#30002;&#34920;)(&#20057;&#34920;).doc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DDB22F-DA1B-468C-8F75-909EC45D1087}"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zh-TW" altLang="en-US"/>
        </a:p>
      </dgm:t>
    </dgm:pt>
    <dgm:pt modelId="{4BFF03BF-77B6-4F47-A1C2-DE8C04308A09}" type="pres">
      <dgm:prSet presAssocID="{78DDB22F-DA1B-468C-8F75-909EC45D1087}" presName="layout" presStyleCnt="0">
        <dgm:presLayoutVars>
          <dgm:chMax/>
          <dgm:chPref/>
          <dgm:dir/>
          <dgm:resizeHandles/>
        </dgm:presLayoutVars>
      </dgm:prSet>
      <dgm:spPr/>
      <dgm:t>
        <a:bodyPr/>
        <a:lstStyle/>
        <a:p>
          <a:endParaRPr lang="zh-TW" altLang="en-US"/>
        </a:p>
      </dgm:t>
    </dgm:pt>
  </dgm:ptLst>
  <dgm:cxnLst>
    <dgm:cxn modelId="{704EA335-64E6-4B15-B3BE-6897DE18C52B}" type="presOf" srcId="{78DDB22F-DA1B-468C-8F75-909EC45D1087}" destId="{4BFF03BF-77B6-4F47-A1C2-DE8C04308A09}" srcOrd="0"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2C48095-631E-4D99-872B-EA9F6231D39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zh-TW" altLang="en-US"/>
        </a:p>
      </dgm:t>
    </dgm:pt>
    <dgm:pt modelId="{90134D79-5681-4C42-8657-B04E86CCFCA8}">
      <dgm:prSet phldrT="[文字]" custT="1"/>
      <dgm:spPr/>
      <dgm:t>
        <a:bodyPr/>
        <a:lstStyle/>
        <a:p>
          <a:r>
            <a:rPr lang="zh-TW" altLang="en-US" sz="2200" b="1" u="none" dirty="0" smtClean="0"/>
            <a:t>升等教授</a:t>
          </a:r>
          <a:endParaRPr lang="zh-TW" altLang="en-US" sz="2200" b="1" u="none" dirty="0"/>
        </a:p>
      </dgm:t>
    </dgm:pt>
    <dgm:pt modelId="{52224CFE-4A8C-43C3-ABC7-2163B4E6373D}" type="parTrans" cxnId="{21F8C194-8910-4191-B488-66B398CEF00B}">
      <dgm:prSet/>
      <dgm:spPr/>
      <dgm:t>
        <a:bodyPr/>
        <a:lstStyle/>
        <a:p>
          <a:endParaRPr lang="zh-TW" altLang="en-US"/>
        </a:p>
      </dgm:t>
    </dgm:pt>
    <dgm:pt modelId="{FA9FBA31-AD1B-49B3-8829-E4AF61BD6957}" type="sibTrans" cxnId="{21F8C194-8910-4191-B488-66B398CEF00B}">
      <dgm:prSet/>
      <dgm:spPr/>
      <dgm:t>
        <a:bodyPr/>
        <a:lstStyle/>
        <a:p>
          <a:endParaRPr lang="zh-TW" altLang="en-US"/>
        </a:p>
      </dgm:t>
    </dgm:pt>
    <dgm:pt modelId="{36D563C6-6E3B-4B72-ABB1-FD60DABEC1F4}">
      <dgm:prSet phldrT="[文字]" custT="1"/>
      <dgm:spPr/>
      <dgm:t>
        <a:bodyPr/>
        <a:lstStyle/>
        <a:p>
          <a:r>
            <a:rPr lang="zh-TW" altLang="en-US" sz="2400" u="none" dirty="0" smtClean="0"/>
            <a:t>代表作</a:t>
          </a:r>
          <a:r>
            <a:rPr lang="en-US" altLang="zh-TW" sz="2400" u="none" dirty="0" smtClean="0"/>
            <a:t>1</a:t>
          </a:r>
          <a:r>
            <a:rPr lang="zh-TW" altLang="en-US" sz="2400" u="none" dirty="0" smtClean="0"/>
            <a:t>篇，</a:t>
          </a:r>
          <a:r>
            <a:rPr lang="zh-TW" sz="2400" u="none" dirty="0" smtClean="0"/>
            <a:t>為該院期刊分類等級一級著作</a:t>
          </a:r>
          <a:endParaRPr lang="zh-TW" altLang="en-US" sz="2400" u="none" dirty="0"/>
        </a:p>
      </dgm:t>
    </dgm:pt>
    <dgm:pt modelId="{AC55C115-9831-4127-A65F-60A949DE8A3F}" type="parTrans" cxnId="{82653D7A-CF20-4340-BF02-3EE3CB12E5A7}">
      <dgm:prSet/>
      <dgm:spPr/>
      <dgm:t>
        <a:bodyPr/>
        <a:lstStyle/>
        <a:p>
          <a:endParaRPr lang="zh-TW" altLang="en-US"/>
        </a:p>
      </dgm:t>
    </dgm:pt>
    <dgm:pt modelId="{C0AF9418-BCD4-4EE9-8A53-6998E90B5CED}" type="sibTrans" cxnId="{82653D7A-CF20-4340-BF02-3EE3CB12E5A7}">
      <dgm:prSet/>
      <dgm:spPr/>
      <dgm:t>
        <a:bodyPr/>
        <a:lstStyle/>
        <a:p>
          <a:endParaRPr lang="zh-TW" altLang="en-US"/>
        </a:p>
      </dgm:t>
    </dgm:pt>
    <dgm:pt modelId="{7FA12DE8-EB07-40D5-A2E8-8918672D6E4A}">
      <dgm:prSet phldrT="[文字]" custT="1"/>
      <dgm:spPr/>
      <dgm:t>
        <a:bodyPr/>
        <a:lstStyle/>
        <a:p>
          <a:pPr algn="l">
            <a:lnSpc>
              <a:spcPct val="70000"/>
            </a:lnSpc>
          </a:pPr>
          <a:r>
            <a:rPr lang="zh-TW" altLang="en-US" sz="2400" u="none" dirty="0" smtClean="0"/>
            <a:t>參考作</a:t>
          </a:r>
          <a:r>
            <a:rPr lang="en-US" altLang="zh-TW" sz="2400" u="none" dirty="0" smtClean="0"/>
            <a:t>4</a:t>
          </a:r>
          <a:r>
            <a:rPr lang="zh-TW" altLang="en-US" sz="2400" u="none" dirty="0" smtClean="0"/>
            <a:t>篇</a:t>
          </a:r>
          <a:r>
            <a:rPr lang="en-US" altLang="zh-TW" sz="2400" u="none" dirty="0" smtClean="0"/>
            <a:t>(</a:t>
          </a:r>
          <a:r>
            <a:rPr lang="zh-TW" sz="2400" u="none" dirty="0" smtClean="0"/>
            <a:t>至少</a:t>
          </a:r>
          <a:r>
            <a:rPr lang="en-US" sz="2400" u="none" dirty="0" smtClean="0"/>
            <a:t>1</a:t>
          </a:r>
          <a:r>
            <a:rPr lang="zh-TW" sz="2400" u="none" dirty="0" smtClean="0"/>
            <a:t>篇為該院期刊分類等級一級著作</a:t>
          </a:r>
          <a:endParaRPr lang="zh-TW" altLang="en-US" sz="2400" u="none" dirty="0"/>
        </a:p>
      </dgm:t>
    </dgm:pt>
    <dgm:pt modelId="{0B01F237-A412-4921-8251-C83A81500669}" type="parTrans" cxnId="{15801EA7-A266-46AA-AEF4-183DCB66F2BA}">
      <dgm:prSet/>
      <dgm:spPr/>
      <dgm:t>
        <a:bodyPr/>
        <a:lstStyle/>
        <a:p>
          <a:endParaRPr lang="zh-TW" altLang="en-US"/>
        </a:p>
      </dgm:t>
    </dgm:pt>
    <dgm:pt modelId="{7D207F92-A796-45B6-A321-5978F3DD6B58}" type="sibTrans" cxnId="{15801EA7-A266-46AA-AEF4-183DCB66F2BA}">
      <dgm:prSet/>
      <dgm:spPr/>
      <dgm:t>
        <a:bodyPr/>
        <a:lstStyle/>
        <a:p>
          <a:endParaRPr lang="zh-TW" altLang="en-US"/>
        </a:p>
      </dgm:t>
    </dgm:pt>
    <dgm:pt modelId="{8EA28EB2-DF2C-495E-A677-43CF251682D6}">
      <dgm:prSet phldrT="[文字]" custT="1"/>
      <dgm:spPr/>
      <dgm:t>
        <a:bodyPr/>
        <a:lstStyle/>
        <a:p>
          <a:pPr>
            <a:lnSpc>
              <a:spcPct val="50000"/>
            </a:lnSpc>
          </a:pPr>
          <a:r>
            <a:rPr lang="zh-TW" altLang="en-US" sz="2000" b="1" u="none" dirty="0" smtClean="0"/>
            <a:t>升等助理教授</a:t>
          </a:r>
          <a:endParaRPr lang="en-US" altLang="zh-TW" sz="2000" b="1" u="none" dirty="0" smtClean="0"/>
        </a:p>
        <a:p>
          <a:pPr>
            <a:lnSpc>
              <a:spcPct val="50000"/>
            </a:lnSpc>
          </a:pPr>
          <a:r>
            <a:rPr lang="zh-TW" altLang="en-US" sz="2000" b="1" u="none" dirty="0" smtClean="0"/>
            <a:t>及副教授</a:t>
          </a:r>
          <a:endParaRPr lang="zh-TW" altLang="en-US" sz="2000" b="1" u="none" dirty="0"/>
        </a:p>
      </dgm:t>
    </dgm:pt>
    <dgm:pt modelId="{158A717D-2934-440C-9536-B3A4BCCA5B82}" type="parTrans" cxnId="{5CBE8442-1ABE-4414-862D-EAFCEC4E41AE}">
      <dgm:prSet/>
      <dgm:spPr/>
      <dgm:t>
        <a:bodyPr/>
        <a:lstStyle/>
        <a:p>
          <a:endParaRPr lang="zh-TW" altLang="en-US"/>
        </a:p>
      </dgm:t>
    </dgm:pt>
    <dgm:pt modelId="{28FA071D-E27D-4D9C-8BEC-87C56947712D}" type="sibTrans" cxnId="{5CBE8442-1ABE-4414-862D-EAFCEC4E41AE}">
      <dgm:prSet/>
      <dgm:spPr/>
      <dgm:t>
        <a:bodyPr/>
        <a:lstStyle/>
        <a:p>
          <a:endParaRPr lang="zh-TW" altLang="en-US"/>
        </a:p>
      </dgm:t>
    </dgm:pt>
    <dgm:pt modelId="{A5545681-867F-4694-B8E8-9CA807C58A99}">
      <dgm:prSet phldrT="[文字]" custT="1"/>
      <dgm:spPr/>
      <dgm:t>
        <a:bodyPr/>
        <a:lstStyle/>
        <a:p>
          <a:r>
            <a:rPr lang="zh-TW" altLang="en-US" sz="2400" u="none" dirty="0" smtClean="0"/>
            <a:t>代表作</a:t>
          </a:r>
          <a:r>
            <a:rPr lang="en-US" altLang="zh-TW" sz="2400" u="none" dirty="0" smtClean="0"/>
            <a:t>1</a:t>
          </a:r>
          <a:r>
            <a:rPr lang="zh-TW" altLang="en-US" sz="2400" u="none" dirty="0" smtClean="0"/>
            <a:t>篇，</a:t>
          </a:r>
          <a:r>
            <a:rPr lang="zh-TW" sz="2400" u="none" dirty="0" smtClean="0"/>
            <a:t>為該院期刊分類等級一級著作</a:t>
          </a:r>
          <a:endParaRPr lang="zh-TW" altLang="en-US" sz="2400" u="none" dirty="0"/>
        </a:p>
      </dgm:t>
    </dgm:pt>
    <dgm:pt modelId="{07792477-9BC6-45DB-9346-FE4AE0FACBE8}" type="parTrans" cxnId="{02598E9C-9A3A-4CA2-8DDC-10028E81AAC5}">
      <dgm:prSet/>
      <dgm:spPr/>
      <dgm:t>
        <a:bodyPr/>
        <a:lstStyle/>
        <a:p>
          <a:endParaRPr lang="zh-TW" altLang="en-US"/>
        </a:p>
      </dgm:t>
    </dgm:pt>
    <dgm:pt modelId="{A5BD15E6-83A9-4491-96A1-DD9D10F45866}" type="sibTrans" cxnId="{02598E9C-9A3A-4CA2-8DDC-10028E81AAC5}">
      <dgm:prSet/>
      <dgm:spPr/>
      <dgm:t>
        <a:bodyPr/>
        <a:lstStyle/>
        <a:p>
          <a:endParaRPr lang="zh-TW" altLang="en-US"/>
        </a:p>
      </dgm:t>
    </dgm:pt>
    <dgm:pt modelId="{E514AB7E-FFB3-4D58-A537-B82D2417F802}">
      <dgm:prSet phldrT="[文字]" custT="1"/>
      <dgm:spPr/>
      <dgm:t>
        <a:bodyPr/>
        <a:lstStyle/>
        <a:p>
          <a:pPr algn="l"/>
          <a:r>
            <a:rPr lang="zh-TW" altLang="en-US" sz="2400" u="none" dirty="0" smtClean="0"/>
            <a:t>參考作</a:t>
          </a:r>
          <a:r>
            <a:rPr lang="en-US" altLang="zh-TW" sz="2400" u="none" dirty="0" smtClean="0"/>
            <a:t>4</a:t>
          </a:r>
          <a:r>
            <a:rPr lang="zh-TW" altLang="en-US" sz="2400" u="none" dirty="0" smtClean="0"/>
            <a:t>篇</a:t>
          </a:r>
          <a:endParaRPr lang="zh-TW" altLang="en-US" sz="2400" u="none" dirty="0"/>
        </a:p>
      </dgm:t>
    </dgm:pt>
    <dgm:pt modelId="{12FA1B77-FBDF-43A3-A54C-CFDA29D14CAC}" type="parTrans" cxnId="{9A545F82-1032-4C2E-A5FB-215A4FEB7F21}">
      <dgm:prSet/>
      <dgm:spPr/>
      <dgm:t>
        <a:bodyPr/>
        <a:lstStyle/>
        <a:p>
          <a:endParaRPr lang="zh-TW" altLang="en-US"/>
        </a:p>
      </dgm:t>
    </dgm:pt>
    <dgm:pt modelId="{277FF58B-390C-49E9-AE19-AE1CC7347401}" type="sibTrans" cxnId="{9A545F82-1032-4C2E-A5FB-215A4FEB7F21}">
      <dgm:prSet/>
      <dgm:spPr/>
      <dgm:t>
        <a:bodyPr/>
        <a:lstStyle/>
        <a:p>
          <a:endParaRPr lang="zh-TW" altLang="en-US"/>
        </a:p>
      </dgm:t>
    </dgm:pt>
    <dgm:pt modelId="{1CAD503D-13BF-4108-8C1E-083714C357EA}">
      <dgm:prSet phldrT="[文字]" custT="1"/>
      <dgm:spPr/>
      <dgm:t>
        <a:bodyPr/>
        <a:lstStyle/>
        <a:p>
          <a:pPr algn="l">
            <a:lnSpc>
              <a:spcPct val="70000"/>
            </a:lnSpc>
          </a:pPr>
          <a:r>
            <a:rPr lang="zh-TW" altLang="en-US" sz="2200" b="1" u="none" dirty="0" smtClean="0">
              <a:solidFill>
                <a:schemeClr val="bg1"/>
              </a:solidFill>
            </a:rPr>
            <a:t>舊制講師升等助理教授或副教授</a:t>
          </a:r>
          <a:endParaRPr lang="zh-TW" altLang="en-US" sz="2200" b="1" u="none" dirty="0">
            <a:solidFill>
              <a:schemeClr val="bg1"/>
            </a:solidFill>
          </a:endParaRPr>
        </a:p>
      </dgm:t>
    </dgm:pt>
    <dgm:pt modelId="{CC0F2537-0998-40CE-96D3-DCFC5637480D}" type="parTrans" cxnId="{DC00B334-D925-4FDA-AAB7-C4E622D5A7BC}">
      <dgm:prSet/>
      <dgm:spPr/>
      <dgm:t>
        <a:bodyPr/>
        <a:lstStyle/>
        <a:p>
          <a:endParaRPr lang="zh-TW" altLang="en-US"/>
        </a:p>
      </dgm:t>
    </dgm:pt>
    <dgm:pt modelId="{B8D1BDAD-EA53-448C-A2BF-AC93D107EE18}" type="sibTrans" cxnId="{DC00B334-D925-4FDA-AAB7-C4E622D5A7BC}">
      <dgm:prSet/>
      <dgm:spPr/>
      <dgm:t>
        <a:bodyPr/>
        <a:lstStyle/>
        <a:p>
          <a:endParaRPr lang="zh-TW" altLang="en-US"/>
        </a:p>
      </dgm:t>
    </dgm:pt>
    <dgm:pt modelId="{C65ECAB5-8C8F-456B-B739-9509706AD5CB}">
      <dgm:prSet phldrT="[文字]" custT="1"/>
      <dgm:spPr/>
      <dgm:t>
        <a:bodyPr/>
        <a:lstStyle/>
        <a:p>
          <a:pPr algn="l">
            <a:lnSpc>
              <a:spcPct val="70000"/>
            </a:lnSpc>
          </a:pPr>
          <a:r>
            <a:rPr lang="zh-TW" altLang="en-US" sz="2400" u="none" dirty="0" smtClean="0"/>
            <a:t>代表作</a:t>
          </a:r>
          <a:r>
            <a:rPr lang="en-US" altLang="zh-TW" sz="2400" u="none" dirty="0" smtClean="0"/>
            <a:t>1</a:t>
          </a:r>
          <a:r>
            <a:rPr lang="zh-TW" altLang="en-US" sz="2400" u="none" dirty="0" smtClean="0"/>
            <a:t>篇，得以學位論文為代表作</a:t>
          </a:r>
          <a:endParaRPr lang="en-US" altLang="zh-TW" sz="2400" u="none" dirty="0" smtClean="0"/>
        </a:p>
      </dgm:t>
    </dgm:pt>
    <dgm:pt modelId="{9FB55CED-A79E-4025-ABF0-1E07FD2184EA}" type="parTrans" cxnId="{56ABB023-2F87-42DE-BDB7-CBAD9EB244C1}">
      <dgm:prSet/>
      <dgm:spPr/>
      <dgm:t>
        <a:bodyPr/>
        <a:lstStyle/>
        <a:p>
          <a:endParaRPr lang="zh-TW" altLang="en-US"/>
        </a:p>
      </dgm:t>
    </dgm:pt>
    <dgm:pt modelId="{A444CF7B-E602-4D41-B1F7-A17152FECEBE}" type="sibTrans" cxnId="{56ABB023-2F87-42DE-BDB7-CBAD9EB244C1}">
      <dgm:prSet/>
      <dgm:spPr/>
      <dgm:t>
        <a:bodyPr/>
        <a:lstStyle/>
        <a:p>
          <a:endParaRPr lang="zh-TW" altLang="en-US"/>
        </a:p>
      </dgm:t>
    </dgm:pt>
    <dgm:pt modelId="{AA0D018C-27D1-41CA-9549-CCB2F294878B}">
      <dgm:prSet phldrT="[文字]" custT="1"/>
      <dgm:spPr/>
      <dgm:t>
        <a:bodyPr/>
        <a:lstStyle/>
        <a:p>
          <a:pPr algn="l">
            <a:lnSpc>
              <a:spcPct val="70000"/>
            </a:lnSpc>
          </a:pPr>
          <a:r>
            <a:rPr lang="zh-TW" altLang="en-US" sz="2400" b="1" u="none" dirty="0" smtClean="0">
              <a:solidFill>
                <a:schemeClr val="bg1"/>
              </a:solidFill>
            </a:rPr>
            <a:t>舊制助教升等講師</a:t>
          </a:r>
          <a:endParaRPr lang="zh-TW" altLang="en-US" sz="2400" b="1" u="none" dirty="0">
            <a:solidFill>
              <a:schemeClr val="bg1"/>
            </a:solidFill>
          </a:endParaRPr>
        </a:p>
      </dgm:t>
    </dgm:pt>
    <dgm:pt modelId="{017F9805-978C-46B1-AC85-3840912FD24F}" type="parTrans" cxnId="{E00F9B74-A54C-496D-BB9A-BD0A5C829895}">
      <dgm:prSet/>
      <dgm:spPr/>
      <dgm:t>
        <a:bodyPr/>
        <a:lstStyle/>
        <a:p>
          <a:endParaRPr lang="zh-TW" altLang="en-US"/>
        </a:p>
      </dgm:t>
    </dgm:pt>
    <dgm:pt modelId="{5466E6A7-ABE2-4AF8-8978-4B38E5FF7ED5}" type="sibTrans" cxnId="{E00F9B74-A54C-496D-BB9A-BD0A5C829895}">
      <dgm:prSet/>
      <dgm:spPr/>
      <dgm:t>
        <a:bodyPr/>
        <a:lstStyle/>
        <a:p>
          <a:endParaRPr lang="zh-TW" altLang="en-US"/>
        </a:p>
      </dgm:t>
    </dgm:pt>
    <dgm:pt modelId="{D7EF0FD7-5AD5-4721-9162-CB1849246430}">
      <dgm:prSet phldrT="[文字]" custT="1"/>
      <dgm:spPr/>
      <dgm:t>
        <a:bodyPr/>
        <a:lstStyle/>
        <a:p>
          <a:pPr algn="l">
            <a:lnSpc>
              <a:spcPct val="70000"/>
            </a:lnSpc>
          </a:pPr>
          <a:r>
            <a:rPr lang="zh-TW" altLang="en-US" sz="2400" u="none" dirty="0" smtClean="0">
              <a:solidFill>
                <a:srgbClr val="FF0000"/>
              </a:solidFill>
            </a:rPr>
            <a:t>著作總計</a:t>
          </a:r>
          <a:r>
            <a:rPr lang="en-US" altLang="zh-TW" sz="2400" u="none" dirty="0" smtClean="0">
              <a:solidFill>
                <a:srgbClr val="FF0000"/>
              </a:solidFill>
            </a:rPr>
            <a:t>2</a:t>
          </a:r>
          <a:r>
            <a:rPr lang="zh-TW" altLang="en-US" sz="2400" u="none" dirty="0" smtClean="0">
              <a:solidFill>
                <a:srgbClr val="FF0000"/>
              </a:solidFill>
            </a:rPr>
            <a:t>篇</a:t>
          </a:r>
          <a:r>
            <a:rPr lang="en-US" altLang="zh-TW" sz="2400" u="none" dirty="0" smtClean="0">
              <a:solidFill>
                <a:srgbClr val="FF0000"/>
              </a:solidFill>
            </a:rPr>
            <a:t>(</a:t>
          </a:r>
          <a:r>
            <a:rPr lang="zh-TW" altLang="en-US" sz="2400" u="none" dirty="0" smtClean="0">
              <a:solidFill>
                <a:srgbClr val="FF0000"/>
              </a:solidFill>
            </a:rPr>
            <a:t>含學位論文</a:t>
          </a:r>
          <a:r>
            <a:rPr lang="en-US" altLang="zh-TW" sz="2400" u="none" dirty="0" smtClean="0">
              <a:solidFill>
                <a:srgbClr val="FF0000"/>
              </a:solidFill>
            </a:rPr>
            <a:t>)</a:t>
          </a:r>
          <a:endParaRPr lang="zh-TW" altLang="en-US" sz="2400" u="none" dirty="0">
            <a:solidFill>
              <a:srgbClr val="FF0000"/>
            </a:solidFill>
          </a:endParaRPr>
        </a:p>
      </dgm:t>
    </dgm:pt>
    <dgm:pt modelId="{1E3C86A3-36A0-4831-84FC-77F0B9AB8241}" type="parTrans" cxnId="{19887A3C-02A1-4A89-9208-99FFFD6D5E42}">
      <dgm:prSet/>
      <dgm:spPr/>
      <dgm:t>
        <a:bodyPr/>
        <a:lstStyle/>
        <a:p>
          <a:endParaRPr lang="zh-TW" altLang="en-US"/>
        </a:p>
      </dgm:t>
    </dgm:pt>
    <dgm:pt modelId="{837B37FB-F642-4F7D-9041-9B1644E0497A}" type="sibTrans" cxnId="{19887A3C-02A1-4A89-9208-99FFFD6D5E42}">
      <dgm:prSet/>
      <dgm:spPr/>
      <dgm:t>
        <a:bodyPr/>
        <a:lstStyle/>
        <a:p>
          <a:endParaRPr lang="zh-TW" altLang="en-US"/>
        </a:p>
      </dgm:t>
    </dgm:pt>
    <dgm:pt modelId="{AD6BDDE0-EE8C-4DF1-81F6-530646EC98ED}">
      <dgm:prSet phldrT="[文字]" custT="1"/>
      <dgm:spPr/>
      <dgm:t>
        <a:bodyPr/>
        <a:lstStyle/>
        <a:p>
          <a:pPr algn="l">
            <a:lnSpc>
              <a:spcPct val="70000"/>
            </a:lnSpc>
          </a:pPr>
          <a:r>
            <a:rPr lang="zh-TW" altLang="en-US" sz="2400" u="none" dirty="0" smtClean="0"/>
            <a:t>參考作</a:t>
          </a:r>
          <a:r>
            <a:rPr lang="en-US" altLang="zh-TW" sz="2400" u="none" dirty="0" smtClean="0"/>
            <a:t>4</a:t>
          </a:r>
          <a:r>
            <a:rPr lang="zh-TW" altLang="en-US" sz="2400" u="none" dirty="0" smtClean="0"/>
            <a:t>篇</a:t>
          </a:r>
          <a:endParaRPr lang="en-US" altLang="zh-TW" sz="2400" u="none" dirty="0" smtClean="0"/>
        </a:p>
      </dgm:t>
    </dgm:pt>
    <dgm:pt modelId="{1F54EDD0-5262-4C44-8EA3-74F9016E19EB}" type="parTrans" cxnId="{5EF4B0A5-944B-4185-9195-C81220697ADB}">
      <dgm:prSet/>
      <dgm:spPr/>
      <dgm:t>
        <a:bodyPr/>
        <a:lstStyle/>
        <a:p>
          <a:endParaRPr lang="zh-TW" altLang="en-US"/>
        </a:p>
      </dgm:t>
    </dgm:pt>
    <dgm:pt modelId="{C1106277-E77D-4A2C-8E75-55A1F1741429}" type="sibTrans" cxnId="{5EF4B0A5-944B-4185-9195-C81220697ADB}">
      <dgm:prSet/>
      <dgm:spPr/>
      <dgm:t>
        <a:bodyPr/>
        <a:lstStyle/>
        <a:p>
          <a:endParaRPr lang="zh-TW" altLang="en-US"/>
        </a:p>
      </dgm:t>
    </dgm:pt>
    <dgm:pt modelId="{52390D8A-4F0E-4F76-84B1-58C828A362B9}" type="pres">
      <dgm:prSet presAssocID="{F2C48095-631E-4D99-872B-EA9F6231D39D}" presName="diagram" presStyleCnt="0">
        <dgm:presLayoutVars>
          <dgm:chPref val="1"/>
          <dgm:dir/>
          <dgm:animOne val="branch"/>
          <dgm:animLvl val="lvl"/>
          <dgm:resizeHandles/>
        </dgm:presLayoutVars>
      </dgm:prSet>
      <dgm:spPr/>
      <dgm:t>
        <a:bodyPr/>
        <a:lstStyle/>
        <a:p>
          <a:endParaRPr lang="zh-TW" altLang="en-US"/>
        </a:p>
      </dgm:t>
    </dgm:pt>
    <dgm:pt modelId="{291161D3-3664-499D-B63B-295B816A62F1}" type="pres">
      <dgm:prSet presAssocID="{90134D79-5681-4C42-8657-B04E86CCFCA8}" presName="root" presStyleCnt="0"/>
      <dgm:spPr/>
    </dgm:pt>
    <dgm:pt modelId="{590FD5DA-DE8A-4E4B-93EF-3DFFD5BE0384}" type="pres">
      <dgm:prSet presAssocID="{90134D79-5681-4C42-8657-B04E86CCFCA8}" presName="rootComposite" presStyleCnt="0"/>
      <dgm:spPr/>
    </dgm:pt>
    <dgm:pt modelId="{7D1BED88-8DE1-4581-A0D3-3332F2B882A5}" type="pres">
      <dgm:prSet presAssocID="{90134D79-5681-4C42-8657-B04E86CCFCA8}" presName="rootText" presStyleLbl="node1" presStyleIdx="0" presStyleCnt="4" custScaleX="124351" custLinFactNeighborX="2751" custLinFactNeighborY="-251"/>
      <dgm:spPr/>
      <dgm:t>
        <a:bodyPr/>
        <a:lstStyle/>
        <a:p>
          <a:endParaRPr lang="zh-TW" altLang="en-US"/>
        </a:p>
      </dgm:t>
    </dgm:pt>
    <dgm:pt modelId="{F2FB7767-CC66-4250-BD2E-32802EB06C2D}" type="pres">
      <dgm:prSet presAssocID="{90134D79-5681-4C42-8657-B04E86CCFCA8}" presName="rootConnector" presStyleLbl="node1" presStyleIdx="0" presStyleCnt="4"/>
      <dgm:spPr/>
      <dgm:t>
        <a:bodyPr/>
        <a:lstStyle/>
        <a:p>
          <a:endParaRPr lang="zh-TW" altLang="en-US"/>
        </a:p>
      </dgm:t>
    </dgm:pt>
    <dgm:pt modelId="{4F7B0015-7D85-4AB9-BFB2-1E8E21ECA505}" type="pres">
      <dgm:prSet presAssocID="{90134D79-5681-4C42-8657-B04E86CCFCA8}" presName="childShape" presStyleCnt="0"/>
      <dgm:spPr/>
    </dgm:pt>
    <dgm:pt modelId="{22B64827-C617-4B4E-9153-A2587C51CA7A}" type="pres">
      <dgm:prSet presAssocID="{AC55C115-9831-4127-A65F-60A949DE8A3F}" presName="Name13" presStyleLbl="parChTrans1D2" presStyleIdx="0" presStyleCnt="7"/>
      <dgm:spPr/>
      <dgm:t>
        <a:bodyPr/>
        <a:lstStyle/>
        <a:p>
          <a:endParaRPr lang="zh-TW" altLang="en-US"/>
        </a:p>
      </dgm:t>
    </dgm:pt>
    <dgm:pt modelId="{D9ACE1EF-7A1D-463C-B4AA-9B34F164089A}" type="pres">
      <dgm:prSet presAssocID="{36D563C6-6E3B-4B72-ABB1-FD60DABEC1F4}" presName="childText" presStyleLbl="bgAcc1" presStyleIdx="0" presStyleCnt="7" custScaleX="166835" custScaleY="365494" custLinFactNeighborX="1373" custLinFactNeighborY="-5329">
        <dgm:presLayoutVars>
          <dgm:bulletEnabled val="1"/>
        </dgm:presLayoutVars>
      </dgm:prSet>
      <dgm:spPr/>
      <dgm:t>
        <a:bodyPr/>
        <a:lstStyle/>
        <a:p>
          <a:endParaRPr lang="zh-TW" altLang="en-US"/>
        </a:p>
      </dgm:t>
    </dgm:pt>
    <dgm:pt modelId="{F30A5980-7C68-46FB-BFC0-AA21D4E90FF7}" type="pres">
      <dgm:prSet presAssocID="{0B01F237-A412-4921-8251-C83A81500669}" presName="Name13" presStyleLbl="parChTrans1D2" presStyleIdx="1" presStyleCnt="7"/>
      <dgm:spPr/>
      <dgm:t>
        <a:bodyPr/>
        <a:lstStyle/>
        <a:p>
          <a:endParaRPr lang="zh-TW" altLang="en-US"/>
        </a:p>
      </dgm:t>
    </dgm:pt>
    <dgm:pt modelId="{33F92793-F039-4DB1-8C36-C06721E54B59}" type="pres">
      <dgm:prSet presAssocID="{7FA12DE8-EB07-40D5-A2E8-8918672D6E4A}" presName="childText" presStyleLbl="bgAcc1" presStyleIdx="1" presStyleCnt="7" custScaleX="173152" custScaleY="316242" custLinFactNeighborX="243" custLinFactNeighborY="-7965">
        <dgm:presLayoutVars>
          <dgm:bulletEnabled val="1"/>
        </dgm:presLayoutVars>
      </dgm:prSet>
      <dgm:spPr/>
      <dgm:t>
        <a:bodyPr/>
        <a:lstStyle/>
        <a:p>
          <a:endParaRPr lang="zh-TW" altLang="en-US"/>
        </a:p>
      </dgm:t>
    </dgm:pt>
    <dgm:pt modelId="{BCA851EC-929E-4AD0-AF26-2767223C0A9C}" type="pres">
      <dgm:prSet presAssocID="{8EA28EB2-DF2C-495E-A677-43CF251682D6}" presName="root" presStyleCnt="0"/>
      <dgm:spPr/>
    </dgm:pt>
    <dgm:pt modelId="{2055795C-C528-43AE-B3CE-C8CF1CB7A450}" type="pres">
      <dgm:prSet presAssocID="{8EA28EB2-DF2C-495E-A677-43CF251682D6}" presName="rootComposite" presStyleCnt="0"/>
      <dgm:spPr/>
    </dgm:pt>
    <dgm:pt modelId="{139C80E8-138B-46E2-9225-35BA7D5874E9}" type="pres">
      <dgm:prSet presAssocID="{8EA28EB2-DF2C-495E-A677-43CF251682D6}" presName="rootText" presStyleLbl="node1" presStyleIdx="1" presStyleCnt="4" custScaleX="150543" custScaleY="114013" custLinFactNeighborX="3784" custLinFactNeighborY="-4711"/>
      <dgm:spPr/>
      <dgm:t>
        <a:bodyPr/>
        <a:lstStyle/>
        <a:p>
          <a:endParaRPr lang="zh-TW" altLang="en-US"/>
        </a:p>
      </dgm:t>
    </dgm:pt>
    <dgm:pt modelId="{6D481649-7DEC-4302-A15B-4AC073303498}" type="pres">
      <dgm:prSet presAssocID="{8EA28EB2-DF2C-495E-A677-43CF251682D6}" presName="rootConnector" presStyleLbl="node1" presStyleIdx="1" presStyleCnt="4"/>
      <dgm:spPr/>
      <dgm:t>
        <a:bodyPr/>
        <a:lstStyle/>
        <a:p>
          <a:endParaRPr lang="zh-TW" altLang="en-US"/>
        </a:p>
      </dgm:t>
    </dgm:pt>
    <dgm:pt modelId="{20E98307-59A8-48F8-9B96-ADBE154526E9}" type="pres">
      <dgm:prSet presAssocID="{8EA28EB2-DF2C-495E-A677-43CF251682D6}" presName="childShape" presStyleCnt="0"/>
      <dgm:spPr/>
    </dgm:pt>
    <dgm:pt modelId="{005486A4-A665-4428-B0D9-C0256C2ABB28}" type="pres">
      <dgm:prSet presAssocID="{07792477-9BC6-45DB-9346-FE4AE0FACBE8}" presName="Name13" presStyleLbl="parChTrans1D2" presStyleIdx="2" presStyleCnt="7"/>
      <dgm:spPr/>
      <dgm:t>
        <a:bodyPr/>
        <a:lstStyle/>
        <a:p>
          <a:endParaRPr lang="zh-TW" altLang="en-US"/>
        </a:p>
      </dgm:t>
    </dgm:pt>
    <dgm:pt modelId="{EE1E5E19-A360-4508-B08B-F4ABF53CFA10}" type="pres">
      <dgm:prSet presAssocID="{A5545681-867F-4694-B8E8-9CA807C58A99}" presName="childText" presStyleLbl="bgAcc1" presStyleIdx="2" presStyleCnt="7" custScaleX="162373" custScaleY="366838" custLinFactNeighborX="441" custLinFactNeighborY="-11779">
        <dgm:presLayoutVars>
          <dgm:bulletEnabled val="1"/>
        </dgm:presLayoutVars>
      </dgm:prSet>
      <dgm:spPr/>
      <dgm:t>
        <a:bodyPr/>
        <a:lstStyle/>
        <a:p>
          <a:endParaRPr lang="zh-TW" altLang="en-US"/>
        </a:p>
      </dgm:t>
    </dgm:pt>
    <dgm:pt modelId="{A13367D9-9772-40E4-A230-36A2AFC0D02B}" type="pres">
      <dgm:prSet presAssocID="{12FA1B77-FBDF-43A3-A54C-CFDA29D14CAC}" presName="Name13" presStyleLbl="parChTrans1D2" presStyleIdx="3" presStyleCnt="7"/>
      <dgm:spPr/>
      <dgm:t>
        <a:bodyPr/>
        <a:lstStyle/>
        <a:p>
          <a:endParaRPr lang="zh-TW" altLang="en-US"/>
        </a:p>
      </dgm:t>
    </dgm:pt>
    <dgm:pt modelId="{072B317A-E12D-4EAF-A32F-2FDE68479983}" type="pres">
      <dgm:prSet presAssocID="{E514AB7E-FFB3-4D58-A537-B82D2417F802}" presName="childText" presStyleLbl="bgAcc1" presStyleIdx="3" presStyleCnt="7" custScaleX="151672" custScaleY="193490" custLinFactNeighborX="441" custLinFactNeighborY="-14871">
        <dgm:presLayoutVars>
          <dgm:bulletEnabled val="1"/>
        </dgm:presLayoutVars>
      </dgm:prSet>
      <dgm:spPr/>
      <dgm:t>
        <a:bodyPr/>
        <a:lstStyle/>
        <a:p>
          <a:endParaRPr lang="zh-TW" altLang="en-US"/>
        </a:p>
      </dgm:t>
    </dgm:pt>
    <dgm:pt modelId="{9C429F97-7651-44C6-A70D-1E9A2FEAD9A4}" type="pres">
      <dgm:prSet presAssocID="{1CAD503D-13BF-4108-8C1E-083714C357EA}" presName="root" presStyleCnt="0"/>
      <dgm:spPr/>
    </dgm:pt>
    <dgm:pt modelId="{4F08B8B2-CB6E-438D-BDE0-A89F36F08146}" type="pres">
      <dgm:prSet presAssocID="{1CAD503D-13BF-4108-8C1E-083714C357EA}" presName="rootComposite" presStyleCnt="0"/>
      <dgm:spPr/>
    </dgm:pt>
    <dgm:pt modelId="{C7AF641E-C666-41BC-B076-5E2C3DE3F0AC}" type="pres">
      <dgm:prSet presAssocID="{1CAD503D-13BF-4108-8C1E-083714C357EA}" presName="rootText" presStyleLbl="node1" presStyleIdx="2" presStyleCnt="4" custScaleX="116264" custScaleY="221469" custLinFactNeighborX="-3419" custLinFactNeighborY="-12654"/>
      <dgm:spPr/>
      <dgm:t>
        <a:bodyPr/>
        <a:lstStyle/>
        <a:p>
          <a:endParaRPr lang="zh-TW" altLang="en-US"/>
        </a:p>
      </dgm:t>
    </dgm:pt>
    <dgm:pt modelId="{AE95CF78-D2D0-4327-9B09-1370A563DE1A}" type="pres">
      <dgm:prSet presAssocID="{1CAD503D-13BF-4108-8C1E-083714C357EA}" presName="rootConnector" presStyleLbl="node1" presStyleIdx="2" presStyleCnt="4"/>
      <dgm:spPr/>
      <dgm:t>
        <a:bodyPr/>
        <a:lstStyle/>
        <a:p>
          <a:endParaRPr lang="zh-TW" altLang="en-US"/>
        </a:p>
      </dgm:t>
    </dgm:pt>
    <dgm:pt modelId="{DA78CA29-1591-482E-A3A4-6CD07892DA1C}" type="pres">
      <dgm:prSet presAssocID="{1CAD503D-13BF-4108-8C1E-083714C357EA}" presName="childShape" presStyleCnt="0"/>
      <dgm:spPr/>
    </dgm:pt>
    <dgm:pt modelId="{7E1AA658-0C0F-42E5-81D1-833A2F564712}" type="pres">
      <dgm:prSet presAssocID="{9FB55CED-A79E-4025-ABF0-1E07FD2184EA}" presName="Name13" presStyleLbl="parChTrans1D2" presStyleIdx="4" presStyleCnt="7"/>
      <dgm:spPr/>
      <dgm:t>
        <a:bodyPr/>
        <a:lstStyle/>
        <a:p>
          <a:endParaRPr lang="zh-TW" altLang="en-US"/>
        </a:p>
      </dgm:t>
    </dgm:pt>
    <dgm:pt modelId="{D64A2CAE-9769-4E29-AED3-831A13FE7666}" type="pres">
      <dgm:prSet presAssocID="{C65ECAB5-8C8F-456B-B739-9509706AD5CB}" presName="childText" presStyleLbl="bgAcc1" presStyleIdx="4" presStyleCnt="7" custScaleX="131605" custScaleY="370276" custLinFactNeighborX="-2313" custLinFactNeighborY="-9350">
        <dgm:presLayoutVars>
          <dgm:bulletEnabled val="1"/>
        </dgm:presLayoutVars>
      </dgm:prSet>
      <dgm:spPr/>
      <dgm:t>
        <a:bodyPr/>
        <a:lstStyle/>
        <a:p>
          <a:endParaRPr lang="zh-TW" altLang="en-US"/>
        </a:p>
      </dgm:t>
    </dgm:pt>
    <dgm:pt modelId="{66828688-DB85-492B-BEF4-F81A45C6449C}" type="pres">
      <dgm:prSet presAssocID="{1F54EDD0-5262-4C44-8EA3-74F9016E19EB}" presName="Name13" presStyleLbl="parChTrans1D2" presStyleIdx="5" presStyleCnt="7"/>
      <dgm:spPr/>
      <dgm:t>
        <a:bodyPr/>
        <a:lstStyle/>
        <a:p>
          <a:endParaRPr lang="zh-TW" altLang="en-US"/>
        </a:p>
      </dgm:t>
    </dgm:pt>
    <dgm:pt modelId="{786B0DEA-4B5E-40C6-A6CC-82DB6BCBEF64}" type="pres">
      <dgm:prSet presAssocID="{AD6BDDE0-EE8C-4DF1-81F6-530646EC98ED}" presName="childText" presStyleLbl="bgAcc1" presStyleIdx="5" presStyleCnt="7" custScaleX="123135" custScaleY="193490" custLinFactNeighborX="441" custLinFactNeighborY="-14871">
        <dgm:presLayoutVars>
          <dgm:bulletEnabled val="1"/>
        </dgm:presLayoutVars>
      </dgm:prSet>
      <dgm:spPr/>
      <dgm:t>
        <a:bodyPr/>
        <a:lstStyle/>
        <a:p>
          <a:endParaRPr lang="zh-TW" altLang="en-US"/>
        </a:p>
      </dgm:t>
    </dgm:pt>
    <dgm:pt modelId="{9EDB88FD-62C4-4F25-9F0E-B9E1A9FE4D1A}" type="pres">
      <dgm:prSet presAssocID="{AA0D018C-27D1-41CA-9549-CCB2F294878B}" presName="root" presStyleCnt="0"/>
      <dgm:spPr/>
    </dgm:pt>
    <dgm:pt modelId="{0B8F527B-2F3F-4149-BCFC-CB41D684FB1E}" type="pres">
      <dgm:prSet presAssocID="{AA0D018C-27D1-41CA-9549-CCB2F294878B}" presName="rootComposite" presStyleCnt="0"/>
      <dgm:spPr/>
    </dgm:pt>
    <dgm:pt modelId="{179746AB-7DA6-496F-BEE8-0EA8EE34B11E}" type="pres">
      <dgm:prSet presAssocID="{AA0D018C-27D1-41CA-9549-CCB2F294878B}" presName="rootText" presStyleLbl="node1" presStyleIdx="3" presStyleCnt="4" custScaleX="96634" custScaleY="207775" custLinFactNeighborX="-6013" custLinFactNeighborY="-17120"/>
      <dgm:spPr/>
      <dgm:t>
        <a:bodyPr/>
        <a:lstStyle/>
        <a:p>
          <a:endParaRPr lang="zh-TW" altLang="en-US"/>
        </a:p>
      </dgm:t>
    </dgm:pt>
    <dgm:pt modelId="{171C46B9-1AE3-497A-B188-5E3E5DB10EDF}" type="pres">
      <dgm:prSet presAssocID="{AA0D018C-27D1-41CA-9549-CCB2F294878B}" presName="rootConnector" presStyleLbl="node1" presStyleIdx="3" presStyleCnt="4"/>
      <dgm:spPr/>
      <dgm:t>
        <a:bodyPr/>
        <a:lstStyle/>
        <a:p>
          <a:endParaRPr lang="zh-TW" altLang="en-US"/>
        </a:p>
      </dgm:t>
    </dgm:pt>
    <dgm:pt modelId="{09D67264-3A7F-4B7C-8B85-F991E4673530}" type="pres">
      <dgm:prSet presAssocID="{AA0D018C-27D1-41CA-9549-CCB2F294878B}" presName="childShape" presStyleCnt="0"/>
      <dgm:spPr/>
    </dgm:pt>
    <dgm:pt modelId="{78070BC2-3072-4EA5-A7F9-86BD78CB226D}" type="pres">
      <dgm:prSet presAssocID="{1E3C86A3-36A0-4831-84FC-77F0B9AB8241}" presName="Name13" presStyleLbl="parChTrans1D2" presStyleIdx="6" presStyleCnt="7"/>
      <dgm:spPr/>
      <dgm:t>
        <a:bodyPr/>
        <a:lstStyle/>
        <a:p>
          <a:endParaRPr lang="zh-TW" altLang="en-US"/>
        </a:p>
      </dgm:t>
    </dgm:pt>
    <dgm:pt modelId="{8754995C-6F00-48CA-87A9-7E9B5058C5AA}" type="pres">
      <dgm:prSet presAssocID="{D7EF0FD7-5AD5-4721-9162-CB1849246430}" presName="childText" presStyleLbl="bgAcc1" presStyleIdx="6" presStyleCnt="7" custScaleX="110941" custScaleY="359566" custLinFactNeighborX="267" custLinFactNeighborY="83711">
        <dgm:presLayoutVars>
          <dgm:bulletEnabled val="1"/>
        </dgm:presLayoutVars>
      </dgm:prSet>
      <dgm:spPr/>
      <dgm:t>
        <a:bodyPr/>
        <a:lstStyle/>
        <a:p>
          <a:endParaRPr lang="zh-TW" altLang="en-US"/>
        </a:p>
      </dgm:t>
    </dgm:pt>
  </dgm:ptLst>
  <dgm:cxnLst>
    <dgm:cxn modelId="{B59E6155-0AE8-4D51-A72E-07ED4FAD3CB0}" type="presOf" srcId="{A5545681-867F-4694-B8E8-9CA807C58A99}" destId="{EE1E5E19-A360-4508-B08B-F4ABF53CFA10}" srcOrd="0" destOrd="0" presId="urn:microsoft.com/office/officeart/2005/8/layout/hierarchy3"/>
    <dgm:cxn modelId="{0F1B5031-42D2-4B20-A7AD-A4871D1CEC29}" type="presOf" srcId="{AC55C115-9831-4127-A65F-60A949DE8A3F}" destId="{22B64827-C617-4B4E-9153-A2587C51CA7A}" srcOrd="0" destOrd="0" presId="urn:microsoft.com/office/officeart/2005/8/layout/hierarchy3"/>
    <dgm:cxn modelId="{15801EA7-A266-46AA-AEF4-183DCB66F2BA}" srcId="{90134D79-5681-4C42-8657-B04E86CCFCA8}" destId="{7FA12DE8-EB07-40D5-A2E8-8918672D6E4A}" srcOrd="1" destOrd="0" parTransId="{0B01F237-A412-4921-8251-C83A81500669}" sibTransId="{7D207F92-A796-45B6-A321-5978F3DD6B58}"/>
    <dgm:cxn modelId="{DC00B334-D925-4FDA-AAB7-C4E622D5A7BC}" srcId="{F2C48095-631E-4D99-872B-EA9F6231D39D}" destId="{1CAD503D-13BF-4108-8C1E-083714C357EA}" srcOrd="2" destOrd="0" parTransId="{CC0F2537-0998-40CE-96D3-DCFC5637480D}" sibTransId="{B8D1BDAD-EA53-448C-A2BF-AC93D107EE18}"/>
    <dgm:cxn modelId="{21F8C194-8910-4191-B488-66B398CEF00B}" srcId="{F2C48095-631E-4D99-872B-EA9F6231D39D}" destId="{90134D79-5681-4C42-8657-B04E86CCFCA8}" srcOrd="0" destOrd="0" parTransId="{52224CFE-4A8C-43C3-ABC7-2163B4E6373D}" sibTransId="{FA9FBA31-AD1B-49B3-8829-E4AF61BD6957}"/>
    <dgm:cxn modelId="{41931AC7-F502-4FD5-9C6E-5455C98D779B}" type="presOf" srcId="{D7EF0FD7-5AD5-4721-9162-CB1849246430}" destId="{8754995C-6F00-48CA-87A9-7E9B5058C5AA}" srcOrd="0" destOrd="0" presId="urn:microsoft.com/office/officeart/2005/8/layout/hierarchy3"/>
    <dgm:cxn modelId="{31798F11-B7E4-40B3-8DAE-BEF250C59780}" type="presOf" srcId="{F2C48095-631E-4D99-872B-EA9F6231D39D}" destId="{52390D8A-4F0E-4F76-84B1-58C828A362B9}" srcOrd="0" destOrd="0" presId="urn:microsoft.com/office/officeart/2005/8/layout/hierarchy3"/>
    <dgm:cxn modelId="{02598E9C-9A3A-4CA2-8DDC-10028E81AAC5}" srcId="{8EA28EB2-DF2C-495E-A677-43CF251682D6}" destId="{A5545681-867F-4694-B8E8-9CA807C58A99}" srcOrd="0" destOrd="0" parTransId="{07792477-9BC6-45DB-9346-FE4AE0FACBE8}" sibTransId="{A5BD15E6-83A9-4491-96A1-DD9D10F45866}"/>
    <dgm:cxn modelId="{989CF2D3-9B7E-463E-959C-31B941A70BB7}" type="presOf" srcId="{AA0D018C-27D1-41CA-9549-CCB2F294878B}" destId="{171C46B9-1AE3-497A-B188-5E3E5DB10EDF}" srcOrd="1" destOrd="0" presId="urn:microsoft.com/office/officeart/2005/8/layout/hierarchy3"/>
    <dgm:cxn modelId="{0FE65A6F-4FB8-4095-AF1D-060CCB52CE46}" type="presOf" srcId="{12FA1B77-FBDF-43A3-A54C-CFDA29D14CAC}" destId="{A13367D9-9772-40E4-A230-36A2AFC0D02B}" srcOrd="0" destOrd="0" presId="urn:microsoft.com/office/officeart/2005/8/layout/hierarchy3"/>
    <dgm:cxn modelId="{E00F9B74-A54C-496D-BB9A-BD0A5C829895}" srcId="{F2C48095-631E-4D99-872B-EA9F6231D39D}" destId="{AA0D018C-27D1-41CA-9549-CCB2F294878B}" srcOrd="3" destOrd="0" parTransId="{017F9805-978C-46B1-AC85-3840912FD24F}" sibTransId="{5466E6A7-ABE2-4AF8-8978-4B38E5FF7ED5}"/>
    <dgm:cxn modelId="{D9B7F5D9-0ABB-410F-814F-F485A04199C3}" type="presOf" srcId="{1CAD503D-13BF-4108-8C1E-083714C357EA}" destId="{AE95CF78-D2D0-4327-9B09-1370A563DE1A}" srcOrd="1" destOrd="0" presId="urn:microsoft.com/office/officeart/2005/8/layout/hierarchy3"/>
    <dgm:cxn modelId="{9BF0216F-9882-48D4-9FFA-F0BA5168AA75}" type="presOf" srcId="{AD6BDDE0-EE8C-4DF1-81F6-530646EC98ED}" destId="{786B0DEA-4B5E-40C6-A6CC-82DB6BCBEF64}" srcOrd="0" destOrd="0" presId="urn:microsoft.com/office/officeart/2005/8/layout/hierarchy3"/>
    <dgm:cxn modelId="{761B15B0-87CF-4140-A3C4-A6F2C3C834A0}" type="presOf" srcId="{7FA12DE8-EB07-40D5-A2E8-8918672D6E4A}" destId="{33F92793-F039-4DB1-8C36-C06721E54B59}" srcOrd="0" destOrd="0" presId="urn:microsoft.com/office/officeart/2005/8/layout/hierarchy3"/>
    <dgm:cxn modelId="{11CF216F-F4E9-4DAF-8068-FDD7F4CABD0C}" type="presOf" srcId="{90134D79-5681-4C42-8657-B04E86CCFCA8}" destId="{7D1BED88-8DE1-4581-A0D3-3332F2B882A5}" srcOrd="0" destOrd="0" presId="urn:microsoft.com/office/officeart/2005/8/layout/hierarchy3"/>
    <dgm:cxn modelId="{5CBE8442-1ABE-4414-862D-EAFCEC4E41AE}" srcId="{F2C48095-631E-4D99-872B-EA9F6231D39D}" destId="{8EA28EB2-DF2C-495E-A677-43CF251682D6}" srcOrd="1" destOrd="0" parTransId="{158A717D-2934-440C-9536-B3A4BCCA5B82}" sibTransId="{28FA071D-E27D-4D9C-8BEC-87C56947712D}"/>
    <dgm:cxn modelId="{82653D7A-CF20-4340-BF02-3EE3CB12E5A7}" srcId="{90134D79-5681-4C42-8657-B04E86CCFCA8}" destId="{36D563C6-6E3B-4B72-ABB1-FD60DABEC1F4}" srcOrd="0" destOrd="0" parTransId="{AC55C115-9831-4127-A65F-60A949DE8A3F}" sibTransId="{C0AF9418-BCD4-4EE9-8A53-6998E90B5CED}"/>
    <dgm:cxn modelId="{41FE4BD9-EDBE-4EDC-8309-C941B49943A6}" type="presOf" srcId="{8EA28EB2-DF2C-495E-A677-43CF251682D6}" destId="{6D481649-7DEC-4302-A15B-4AC073303498}" srcOrd="1" destOrd="0" presId="urn:microsoft.com/office/officeart/2005/8/layout/hierarchy3"/>
    <dgm:cxn modelId="{E848D118-858B-4ED1-9545-672E1454CDDC}" type="presOf" srcId="{0B01F237-A412-4921-8251-C83A81500669}" destId="{F30A5980-7C68-46FB-BFC0-AA21D4E90FF7}" srcOrd="0" destOrd="0" presId="urn:microsoft.com/office/officeart/2005/8/layout/hierarchy3"/>
    <dgm:cxn modelId="{9A545F82-1032-4C2E-A5FB-215A4FEB7F21}" srcId="{8EA28EB2-DF2C-495E-A677-43CF251682D6}" destId="{E514AB7E-FFB3-4D58-A537-B82D2417F802}" srcOrd="1" destOrd="0" parTransId="{12FA1B77-FBDF-43A3-A54C-CFDA29D14CAC}" sibTransId="{277FF58B-390C-49E9-AE19-AE1CC7347401}"/>
    <dgm:cxn modelId="{83517537-8E9D-434B-AD58-45FC5D2E13D2}" type="presOf" srcId="{07792477-9BC6-45DB-9346-FE4AE0FACBE8}" destId="{005486A4-A665-4428-B0D9-C0256C2ABB28}" srcOrd="0" destOrd="0" presId="urn:microsoft.com/office/officeart/2005/8/layout/hierarchy3"/>
    <dgm:cxn modelId="{518AD8A2-5456-48C3-B50C-6DD052B60A20}" type="presOf" srcId="{AA0D018C-27D1-41CA-9549-CCB2F294878B}" destId="{179746AB-7DA6-496F-BEE8-0EA8EE34B11E}" srcOrd="0" destOrd="0" presId="urn:microsoft.com/office/officeart/2005/8/layout/hierarchy3"/>
    <dgm:cxn modelId="{E1083822-DB51-402E-97F6-B386905F6B42}" type="presOf" srcId="{1E3C86A3-36A0-4831-84FC-77F0B9AB8241}" destId="{78070BC2-3072-4EA5-A7F9-86BD78CB226D}" srcOrd="0" destOrd="0" presId="urn:microsoft.com/office/officeart/2005/8/layout/hierarchy3"/>
    <dgm:cxn modelId="{F567F33A-5C79-43CC-A36B-E92ED667D2F6}" type="presOf" srcId="{C65ECAB5-8C8F-456B-B739-9509706AD5CB}" destId="{D64A2CAE-9769-4E29-AED3-831A13FE7666}" srcOrd="0" destOrd="0" presId="urn:microsoft.com/office/officeart/2005/8/layout/hierarchy3"/>
    <dgm:cxn modelId="{C89C4D33-9840-4BD5-B691-24FB0D657EFE}" type="presOf" srcId="{9FB55CED-A79E-4025-ABF0-1E07FD2184EA}" destId="{7E1AA658-0C0F-42E5-81D1-833A2F564712}" srcOrd="0" destOrd="0" presId="urn:microsoft.com/office/officeart/2005/8/layout/hierarchy3"/>
    <dgm:cxn modelId="{AC44F847-232A-4E1F-85AF-31B2852D71A5}" type="presOf" srcId="{36D563C6-6E3B-4B72-ABB1-FD60DABEC1F4}" destId="{D9ACE1EF-7A1D-463C-B4AA-9B34F164089A}" srcOrd="0" destOrd="0" presId="urn:microsoft.com/office/officeart/2005/8/layout/hierarchy3"/>
    <dgm:cxn modelId="{CA0577AB-4F9C-4CF3-8D45-F428791D0B41}" type="presOf" srcId="{8EA28EB2-DF2C-495E-A677-43CF251682D6}" destId="{139C80E8-138B-46E2-9225-35BA7D5874E9}" srcOrd="0" destOrd="0" presId="urn:microsoft.com/office/officeart/2005/8/layout/hierarchy3"/>
    <dgm:cxn modelId="{19887A3C-02A1-4A89-9208-99FFFD6D5E42}" srcId="{AA0D018C-27D1-41CA-9549-CCB2F294878B}" destId="{D7EF0FD7-5AD5-4721-9162-CB1849246430}" srcOrd="0" destOrd="0" parTransId="{1E3C86A3-36A0-4831-84FC-77F0B9AB8241}" sibTransId="{837B37FB-F642-4F7D-9041-9B1644E0497A}"/>
    <dgm:cxn modelId="{5EF4B0A5-944B-4185-9195-C81220697ADB}" srcId="{1CAD503D-13BF-4108-8C1E-083714C357EA}" destId="{AD6BDDE0-EE8C-4DF1-81F6-530646EC98ED}" srcOrd="1" destOrd="0" parTransId="{1F54EDD0-5262-4C44-8EA3-74F9016E19EB}" sibTransId="{C1106277-E77D-4A2C-8E75-55A1F1741429}"/>
    <dgm:cxn modelId="{ACEBC1E8-CAB7-491C-BC96-EF330EF20D53}" type="presOf" srcId="{1CAD503D-13BF-4108-8C1E-083714C357EA}" destId="{C7AF641E-C666-41BC-B076-5E2C3DE3F0AC}" srcOrd="0" destOrd="0" presId="urn:microsoft.com/office/officeart/2005/8/layout/hierarchy3"/>
    <dgm:cxn modelId="{1C2DB2AD-DAB3-4FED-A344-6C1FA9F7C31E}" type="presOf" srcId="{E514AB7E-FFB3-4D58-A537-B82D2417F802}" destId="{072B317A-E12D-4EAF-A32F-2FDE68479983}" srcOrd="0" destOrd="0" presId="urn:microsoft.com/office/officeart/2005/8/layout/hierarchy3"/>
    <dgm:cxn modelId="{56ABB023-2F87-42DE-BDB7-CBAD9EB244C1}" srcId="{1CAD503D-13BF-4108-8C1E-083714C357EA}" destId="{C65ECAB5-8C8F-456B-B739-9509706AD5CB}" srcOrd="0" destOrd="0" parTransId="{9FB55CED-A79E-4025-ABF0-1E07FD2184EA}" sibTransId="{A444CF7B-E602-4D41-B1F7-A17152FECEBE}"/>
    <dgm:cxn modelId="{54C633E2-D96D-4448-8523-130696355A58}" type="presOf" srcId="{1F54EDD0-5262-4C44-8EA3-74F9016E19EB}" destId="{66828688-DB85-492B-BEF4-F81A45C6449C}" srcOrd="0" destOrd="0" presId="urn:microsoft.com/office/officeart/2005/8/layout/hierarchy3"/>
    <dgm:cxn modelId="{09FA74EC-7C26-458E-A8B7-789844D25AC1}" type="presOf" srcId="{90134D79-5681-4C42-8657-B04E86CCFCA8}" destId="{F2FB7767-CC66-4250-BD2E-32802EB06C2D}" srcOrd="1" destOrd="0" presId="urn:microsoft.com/office/officeart/2005/8/layout/hierarchy3"/>
    <dgm:cxn modelId="{2842809F-C991-4B4D-88D1-C00B40616B36}" type="presParOf" srcId="{52390D8A-4F0E-4F76-84B1-58C828A362B9}" destId="{291161D3-3664-499D-B63B-295B816A62F1}" srcOrd="0" destOrd="0" presId="urn:microsoft.com/office/officeart/2005/8/layout/hierarchy3"/>
    <dgm:cxn modelId="{27087720-B704-48EB-BCE9-2AE794DAE4C9}" type="presParOf" srcId="{291161D3-3664-499D-B63B-295B816A62F1}" destId="{590FD5DA-DE8A-4E4B-93EF-3DFFD5BE0384}" srcOrd="0" destOrd="0" presId="urn:microsoft.com/office/officeart/2005/8/layout/hierarchy3"/>
    <dgm:cxn modelId="{E5E44A83-66C8-4015-9381-ACFB19EDE039}" type="presParOf" srcId="{590FD5DA-DE8A-4E4B-93EF-3DFFD5BE0384}" destId="{7D1BED88-8DE1-4581-A0D3-3332F2B882A5}" srcOrd="0" destOrd="0" presId="urn:microsoft.com/office/officeart/2005/8/layout/hierarchy3"/>
    <dgm:cxn modelId="{5977D5CC-88D0-4CA3-8A0E-9DA9BAE02F4E}" type="presParOf" srcId="{590FD5DA-DE8A-4E4B-93EF-3DFFD5BE0384}" destId="{F2FB7767-CC66-4250-BD2E-32802EB06C2D}" srcOrd="1" destOrd="0" presId="urn:microsoft.com/office/officeart/2005/8/layout/hierarchy3"/>
    <dgm:cxn modelId="{9919849F-B3AF-4D03-91F1-EBC6AF5ADFCD}" type="presParOf" srcId="{291161D3-3664-499D-B63B-295B816A62F1}" destId="{4F7B0015-7D85-4AB9-BFB2-1E8E21ECA505}" srcOrd="1" destOrd="0" presId="urn:microsoft.com/office/officeart/2005/8/layout/hierarchy3"/>
    <dgm:cxn modelId="{FA984776-938E-4282-99F6-10357017497E}" type="presParOf" srcId="{4F7B0015-7D85-4AB9-BFB2-1E8E21ECA505}" destId="{22B64827-C617-4B4E-9153-A2587C51CA7A}" srcOrd="0" destOrd="0" presId="urn:microsoft.com/office/officeart/2005/8/layout/hierarchy3"/>
    <dgm:cxn modelId="{6D06D895-ABDB-4D1E-86FE-945849A14A00}" type="presParOf" srcId="{4F7B0015-7D85-4AB9-BFB2-1E8E21ECA505}" destId="{D9ACE1EF-7A1D-463C-B4AA-9B34F164089A}" srcOrd="1" destOrd="0" presId="urn:microsoft.com/office/officeart/2005/8/layout/hierarchy3"/>
    <dgm:cxn modelId="{50088B45-8436-4B7D-883D-AA7EEB9A1E37}" type="presParOf" srcId="{4F7B0015-7D85-4AB9-BFB2-1E8E21ECA505}" destId="{F30A5980-7C68-46FB-BFC0-AA21D4E90FF7}" srcOrd="2" destOrd="0" presId="urn:microsoft.com/office/officeart/2005/8/layout/hierarchy3"/>
    <dgm:cxn modelId="{F618B59B-3347-425D-93F4-D8A45EF33AB4}" type="presParOf" srcId="{4F7B0015-7D85-4AB9-BFB2-1E8E21ECA505}" destId="{33F92793-F039-4DB1-8C36-C06721E54B59}" srcOrd="3" destOrd="0" presId="urn:microsoft.com/office/officeart/2005/8/layout/hierarchy3"/>
    <dgm:cxn modelId="{E1367DFB-C014-423F-B4B5-60967EB4E89E}" type="presParOf" srcId="{52390D8A-4F0E-4F76-84B1-58C828A362B9}" destId="{BCA851EC-929E-4AD0-AF26-2767223C0A9C}" srcOrd="1" destOrd="0" presId="urn:microsoft.com/office/officeart/2005/8/layout/hierarchy3"/>
    <dgm:cxn modelId="{564C1B5D-25B5-4CF5-AF50-D0DB86C2CF6A}" type="presParOf" srcId="{BCA851EC-929E-4AD0-AF26-2767223C0A9C}" destId="{2055795C-C528-43AE-B3CE-C8CF1CB7A450}" srcOrd="0" destOrd="0" presId="urn:microsoft.com/office/officeart/2005/8/layout/hierarchy3"/>
    <dgm:cxn modelId="{98352314-B0FF-48D5-816F-5FDD70212006}" type="presParOf" srcId="{2055795C-C528-43AE-B3CE-C8CF1CB7A450}" destId="{139C80E8-138B-46E2-9225-35BA7D5874E9}" srcOrd="0" destOrd="0" presId="urn:microsoft.com/office/officeart/2005/8/layout/hierarchy3"/>
    <dgm:cxn modelId="{54548D49-DB92-49F5-A9A0-742E7E3E6A2A}" type="presParOf" srcId="{2055795C-C528-43AE-B3CE-C8CF1CB7A450}" destId="{6D481649-7DEC-4302-A15B-4AC073303498}" srcOrd="1" destOrd="0" presId="urn:microsoft.com/office/officeart/2005/8/layout/hierarchy3"/>
    <dgm:cxn modelId="{69BB9EC1-52B5-4FDF-BF6C-5EB470075F0F}" type="presParOf" srcId="{BCA851EC-929E-4AD0-AF26-2767223C0A9C}" destId="{20E98307-59A8-48F8-9B96-ADBE154526E9}" srcOrd="1" destOrd="0" presId="urn:microsoft.com/office/officeart/2005/8/layout/hierarchy3"/>
    <dgm:cxn modelId="{F6251099-B266-4396-88BA-47D1B463BC38}" type="presParOf" srcId="{20E98307-59A8-48F8-9B96-ADBE154526E9}" destId="{005486A4-A665-4428-B0D9-C0256C2ABB28}" srcOrd="0" destOrd="0" presId="urn:microsoft.com/office/officeart/2005/8/layout/hierarchy3"/>
    <dgm:cxn modelId="{008492DE-6009-4124-9611-5AB0A3E6E5D4}" type="presParOf" srcId="{20E98307-59A8-48F8-9B96-ADBE154526E9}" destId="{EE1E5E19-A360-4508-B08B-F4ABF53CFA10}" srcOrd="1" destOrd="0" presId="urn:microsoft.com/office/officeart/2005/8/layout/hierarchy3"/>
    <dgm:cxn modelId="{ED611A54-8CC9-4486-8382-9652326BD299}" type="presParOf" srcId="{20E98307-59A8-48F8-9B96-ADBE154526E9}" destId="{A13367D9-9772-40E4-A230-36A2AFC0D02B}" srcOrd="2" destOrd="0" presId="urn:microsoft.com/office/officeart/2005/8/layout/hierarchy3"/>
    <dgm:cxn modelId="{D2E0EAB7-4FB5-43DA-AA5E-DB4117CE5569}" type="presParOf" srcId="{20E98307-59A8-48F8-9B96-ADBE154526E9}" destId="{072B317A-E12D-4EAF-A32F-2FDE68479983}" srcOrd="3" destOrd="0" presId="urn:microsoft.com/office/officeart/2005/8/layout/hierarchy3"/>
    <dgm:cxn modelId="{0D3B663E-B7EC-4E46-B6A0-87557A3CFE0C}" type="presParOf" srcId="{52390D8A-4F0E-4F76-84B1-58C828A362B9}" destId="{9C429F97-7651-44C6-A70D-1E9A2FEAD9A4}" srcOrd="2" destOrd="0" presId="urn:microsoft.com/office/officeart/2005/8/layout/hierarchy3"/>
    <dgm:cxn modelId="{BB668B08-63BB-498B-9119-C5668AAC51D2}" type="presParOf" srcId="{9C429F97-7651-44C6-A70D-1E9A2FEAD9A4}" destId="{4F08B8B2-CB6E-438D-BDE0-A89F36F08146}" srcOrd="0" destOrd="0" presId="urn:microsoft.com/office/officeart/2005/8/layout/hierarchy3"/>
    <dgm:cxn modelId="{012C5334-F811-4957-A5A4-0B18A9F774DD}" type="presParOf" srcId="{4F08B8B2-CB6E-438D-BDE0-A89F36F08146}" destId="{C7AF641E-C666-41BC-B076-5E2C3DE3F0AC}" srcOrd="0" destOrd="0" presId="urn:microsoft.com/office/officeart/2005/8/layout/hierarchy3"/>
    <dgm:cxn modelId="{35D0B404-ACB2-457D-BBB6-A95989B1CBE1}" type="presParOf" srcId="{4F08B8B2-CB6E-438D-BDE0-A89F36F08146}" destId="{AE95CF78-D2D0-4327-9B09-1370A563DE1A}" srcOrd="1" destOrd="0" presId="urn:microsoft.com/office/officeart/2005/8/layout/hierarchy3"/>
    <dgm:cxn modelId="{5B5459C0-5B0F-401E-AAE1-46186C24A884}" type="presParOf" srcId="{9C429F97-7651-44C6-A70D-1E9A2FEAD9A4}" destId="{DA78CA29-1591-482E-A3A4-6CD07892DA1C}" srcOrd="1" destOrd="0" presId="urn:microsoft.com/office/officeart/2005/8/layout/hierarchy3"/>
    <dgm:cxn modelId="{5B340BF5-5E76-49F2-8B19-84D3B3B79E03}" type="presParOf" srcId="{DA78CA29-1591-482E-A3A4-6CD07892DA1C}" destId="{7E1AA658-0C0F-42E5-81D1-833A2F564712}" srcOrd="0" destOrd="0" presId="urn:microsoft.com/office/officeart/2005/8/layout/hierarchy3"/>
    <dgm:cxn modelId="{64B02FA1-14CC-4149-AE52-6226FCE3FE43}" type="presParOf" srcId="{DA78CA29-1591-482E-A3A4-6CD07892DA1C}" destId="{D64A2CAE-9769-4E29-AED3-831A13FE7666}" srcOrd="1" destOrd="0" presId="urn:microsoft.com/office/officeart/2005/8/layout/hierarchy3"/>
    <dgm:cxn modelId="{1B0AD427-9A3B-4BC5-A048-B607E8F0648C}" type="presParOf" srcId="{DA78CA29-1591-482E-A3A4-6CD07892DA1C}" destId="{66828688-DB85-492B-BEF4-F81A45C6449C}" srcOrd="2" destOrd="0" presId="urn:microsoft.com/office/officeart/2005/8/layout/hierarchy3"/>
    <dgm:cxn modelId="{E8A68BC5-4A6C-4D11-81CE-EEB89010C90C}" type="presParOf" srcId="{DA78CA29-1591-482E-A3A4-6CD07892DA1C}" destId="{786B0DEA-4B5E-40C6-A6CC-82DB6BCBEF64}" srcOrd="3" destOrd="0" presId="urn:microsoft.com/office/officeart/2005/8/layout/hierarchy3"/>
    <dgm:cxn modelId="{54F51848-9F7C-4DF0-9C76-6FD87C54CBEA}" type="presParOf" srcId="{52390D8A-4F0E-4F76-84B1-58C828A362B9}" destId="{9EDB88FD-62C4-4F25-9F0E-B9E1A9FE4D1A}" srcOrd="3" destOrd="0" presId="urn:microsoft.com/office/officeart/2005/8/layout/hierarchy3"/>
    <dgm:cxn modelId="{CBD62C4C-D450-4804-9673-F2609FBE38B1}" type="presParOf" srcId="{9EDB88FD-62C4-4F25-9F0E-B9E1A9FE4D1A}" destId="{0B8F527B-2F3F-4149-BCFC-CB41D684FB1E}" srcOrd="0" destOrd="0" presId="urn:microsoft.com/office/officeart/2005/8/layout/hierarchy3"/>
    <dgm:cxn modelId="{8175122D-4EC7-4A80-B098-EF6BCB4CF6F7}" type="presParOf" srcId="{0B8F527B-2F3F-4149-BCFC-CB41D684FB1E}" destId="{179746AB-7DA6-496F-BEE8-0EA8EE34B11E}" srcOrd="0" destOrd="0" presId="urn:microsoft.com/office/officeart/2005/8/layout/hierarchy3"/>
    <dgm:cxn modelId="{2478D63C-87CB-4085-A192-57C07E3FE17B}" type="presParOf" srcId="{0B8F527B-2F3F-4149-BCFC-CB41D684FB1E}" destId="{171C46B9-1AE3-497A-B188-5E3E5DB10EDF}" srcOrd="1" destOrd="0" presId="urn:microsoft.com/office/officeart/2005/8/layout/hierarchy3"/>
    <dgm:cxn modelId="{6E9989DC-9F28-49DD-B458-E3EC1A6D4EED}" type="presParOf" srcId="{9EDB88FD-62C4-4F25-9F0E-B9E1A9FE4D1A}" destId="{09D67264-3A7F-4B7C-8B85-F991E4673530}" srcOrd="1" destOrd="0" presId="urn:microsoft.com/office/officeart/2005/8/layout/hierarchy3"/>
    <dgm:cxn modelId="{57C3C519-CAAE-4986-98B7-6E1C7AD2162E}" type="presParOf" srcId="{09D67264-3A7F-4B7C-8B85-F991E4673530}" destId="{78070BC2-3072-4EA5-A7F9-86BD78CB226D}" srcOrd="0" destOrd="0" presId="urn:microsoft.com/office/officeart/2005/8/layout/hierarchy3"/>
    <dgm:cxn modelId="{2ACBAC5F-68B4-4AC6-8E9F-B34B171D947D}" type="presParOf" srcId="{09D67264-3A7F-4B7C-8B85-F991E4673530}" destId="{8754995C-6F00-48CA-87A9-7E9B5058C5A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2C48095-631E-4D99-872B-EA9F6231D39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zh-TW" altLang="en-US"/>
        </a:p>
      </dgm:t>
    </dgm:pt>
    <dgm:pt modelId="{90134D79-5681-4C42-8657-B04E86CCFCA8}">
      <dgm:prSet phldrT="[文字]" custT="1"/>
      <dgm:spPr/>
      <dgm:t>
        <a:bodyPr/>
        <a:lstStyle/>
        <a:p>
          <a:r>
            <a:rPr lang="zh-TW" altLang="en-US" sz="2200" b="1" u="none" dirty="0" smtClean="0"/>
            <a:t>升等教授</a:t>
          </a:r>
          <a:endParaRPr lang="zh-TW" altLang="en-US" sz="2200" b="1" u="none" dirty="0"/>
        </a:p>
      </dgm:t>
    </dgm:pt>
    <dgm:pt modelId="{52224CFE-4A8C-43C3-ABC7-2163B4E6373D}" type="parTrans" cxnId="{21F8C194-8910-4191-B488-66B398CEF00B}">
      <dgm:prSet/>
      <dgm:spPr/>
      <dgm:t>
        <a:bodyPr/>
        <a:lstStyle/>
        <a:p>
          <a:endParaRPr lang="zh-TW" altLang="en-US"/>
        </a:p>
      </dgm:t>
    </dgm:pt>
    <dgm:pt modelId="{FA9FBA31-AD1B-49B3-8829-E4AF61BD6957}" type="sibTrans" cxnId="{21F8C194-8910-4191-B488-66B398CEF00B}">
      <dgm:prSet/>
      <dgm:spPr/>
      <dgm:t>
        <a:bodyPr/>
        <a:lstStyle/>
        <a:p>
          <a:endParaRPr lang="zh-TW" altLang="en-US"/>
        </a:p>
      </dgm:t>
    </dgm:pt>
    <dgm:pt modelId="{36D563C6-6E3B-4B72-ABB1-FD60DABEC1F4}">
      <dgm:prSet phldrT="[文字]" custT="1"/>
      <dgm:spPr/>
      <dgm:t>
        <a:bodyPr/>
        <a:lstStyle/>
        <a:p>
          <a:r>
            <a:rPr lang="zh-TW" altLang="en-US" sz="2400" u="none" dirty="0" smtClean="0"/>
            <a:t>技術報告</a:t>
          </a:r>
          <a:endParaRPr lang="zh-TW" altLang="en-US" sz="2400" u="none" dirty="0"/>
        </a:p>
      </dgm:t>
    </dgm:pt>
    <dgm:pt modelId="{AC55C115-9831-4127-A65F-60A949DE8A3F}" type="parTrans" cxnId="{82653D7A-CF20-4340-BF02-3EE3CB12E5A7}">
      <dgm:prSet/>
      <dgm:spPr/>
      <dgm:t>
        <a:bodyPr/>
        <a:lstStyle/>
        <a:p>
          <a:endParaRPr lang="zh-TW" altLang="en-US"/>
        </a:p>
      </dgm:t>
    </dgm:pt>
    <dgm:pt modelId="{C0AF9418-BCD4-4EE9-8A53-6998E90B5CED}" type="sibTrans" cxnId="{82653D7A-CF20-4340-BF02-3EE3CB12E5A7}">
      <dgm:prSet/>
      <dgm:spPr/>
      <dgm:t>
        <a:bodyPr/>
        <a:lstStyle/>
        <a:p>
          <a:endParaRPr lang="zh-TW" altLang="en-US"/>
        </a:p>
      </dgm:t>
    </dgm:pt>
    <dgm:pt modelId="{8EA28EB2-DF2C-495E-A677-43CF251682D6}">
      <dgm:prSet phldrT="[文字]" custT="1"/>
      <dgm:spPr/>
      <dgm:t>
        <a:bodyPr/>
        <a:lstStyle/>
        <a:p>
          <a:pPr>
            <a:lnSpc>
              <a:spcPct val="90000"/>
            </a:lnSpc>
          </a:pPr>
          <a:r>
            <a:rPr lang="zh-TW" altLang="en-US" sz="2200" b="1" u="none" dirty="0" smtClean="0"/>
            <a:t>升等副教授以下</a:t>
          </a:r>
          <a:endParaRPr lang="zh-TW" altLang="en-US" sz="2200" b="1" u="none" dirty="0"/>
        </a:p>
      </dgm:t>
    </dgm:pt>
    <dgm:pt modelId="{158A717D-2934-440C-9536-B3A4BCCA5B82}" type="parTrans" cxnId="{5CBE8442-1ABE-4414-862D-EAFCEC4E41AE}">
      <dgm:prSet/>
      <dgm:spPr/>
      <dgm:t>
        <a:bodyPr/>
        <a:lstStyle/>
        <a:p>
          <a:endParaRPr lang="zh-TW" altLang="en-US"/>
        </a:p>
      </dgm:t>
    </dgm:pt>
    <dgm:pt modelId="{28FA071D-E27D-4D9C-8BEC-87C56947712D}" type="sibTrans" cxnId="{5CBE8442-1ABE-4414-862D-EAFCEC4E41AE}">
      <dgm:prSet/>
      <dgm:spPr/>
      <dgm:t>
        <a:bodyPr/>
        <a:lstStyle/>
        <a:p>
          <a:endParaRPr lang="zh-TW" altLang="en-US"/>
        </a:p>
      </dgm:t>
    </dgm:pt>
    <dgm:pt modelId="{A5545681-867F-4694-B8E8-9CA807C58A99}">
      <dgm:prSet phldrT="[文字]" custT="1"/>
      <dgm:spPr/>
      <dgm:t>
        <a:bodyPr/>
        <a:lstStyle/>
        <a:p>
          <a:r>
            <a:rPr lang="zh-TW" altLang="en-US" sz="2400" u="none" dirty="0" smtClean="0"/>
            <a:t>技術報告</a:t>
          </a:r>
          <a:endParaRPr lang="zh-TW" altLang="en-US" sz="2400" u="none" dirty="0"/>
        </a:p>
      </dgm:t>
    </dgm:pt>
    <dgm:pt modelId="{07792477-9BC6-45DB-9346-FE4AE0FACBE8}" type="parTrans" cxnId="{02598E9C-9A3A-4CA2-8DDC-10028E81AAC5}">
      <dgm:prSet/>
      <dgm:spPr/>
      <dgm:t>
        <a:bodyPr/>
        <a:lstStyle/>
        <a:p>
          <a:endParaRPr lang="zh-TW" altLang="en-US"/>
        </a:p>
      </dgm:t>
    </dgm:pt>
    <dgm:pt modelId="{A5BD15E6-83A9-4491-96A1-DD9D10F45866}" type="sibTrans" cxnId="{02598E9C-9A3A-4CA2-8DDC-10028E81AAC5}">
      <dgm:prSet/>
      <dgm:spPr/>
      <dgm:t>
        <a:bodyPr/>
        <a:lstStyle/>
        <a:p>
          <a:endParaRPr lang="zh-TW" altLang="en-US"/>
        </a:p>
      </dgm:t>
    </dgm:pt>
    <dgm:pt modelId="{E514AB7E-FFB3-4D58-A537-B82D2417F802}">
      <dgm:prSet phldrT="[文字]" custT="1"/>
      <dgm:spPr/>
      <dgm:t>
        <a:bodyPr/>
        <a:lstStyle/>
        <a:p>
          <a:pPr algn="l"/>
          <a:r>
            <a:rPr lang="zh-TW" altLang="en-US" sz="2400" u="none" dirty="0" smtClean="0"/>
            <a:t>參考作</a:t>
          </a:r>
          <a:r>
            <a:rPr lang="en-US" altLang="zh-TW" sz="2400" u="none" dirty="0" smtClean="0"/>
            <a:t>1</a:t>
          </a:r>
          <a:r>
            <a:rPr lang="zh-TW" altLang="en-US" sz="2400" u="none" dirty="0" smtClean="0"/>
            <a:t>篇</a:t>
          </a:r>
          <a:endParaRPr lang="zh-TW" altLang="en-US" sz="2400" u="none" dirty="0"/>
        </a:p>
      </dgm:t>
    </dgm:pt>
    <dgm:pt modelId="{12FA1B77-FBDF-43A3-A54C-CFDA29D14CAC}" type="parTrans" cxnId="{9A545F82-1032-4C2E-A5FB-215A4FEB7F21}">
      <dgm:prSet/>
      <dgm:spPr/>
      <dgm:t>
        <a:bodyPr/>
        <a:lstStyle/>
        <a:p>
          <a:endParaRPr lang="zh-TW" altLang="en-US"/>
        </a:p>
      </dgm:t>
    </dgm:pt>
    <dgm:pt modelId="{277FF58B-390C-49E9-AE19-AE1CC7347401}" type="sibTrans" cxnId="{9A545F82-1032-4C2E-A5FB-215A4FEB7F21}">
      <dgm:prSet/>
      <dgm:spPr/>
      <dgm:t>
        <a:bodyPr/>
        <a:lstStyle/>
        <a:p>
          <a:endParaRPr lang="zh-TW" altLang="en-US"/>
        </a:p>
      </dgm:t>
    </dgm:pt>
    <dgm:pt modelId="{7FA12DE8-EB07-40D5-A2E8-8918672D6E4A}">
      <dgm:prSet phldrT="[文字]" custT="1"/>
      <dgm:spPr/>
      <dgm:t>
        <a:bodyPr/>
        <a:lstStyle/>
        <a:p>
          <a:pPr algn="l">
            <a:lnSpc>
              <a:spcPct val="70000"/>
            </a:lnSpc>
          </a:pPr>
          <a:r>
            <a:rPr lang="zh-TW" altLang="en-US" sz="2400" u="none" dirty="0" smtClean="0"/>
            <a:t>參考作</a:t>
          </a:r>
          <a:r>
            <a:rPr lang="en-US" altLang="zh-TW" sz="2400" u="none" dirty="0" smtClean="0"/>
            <a:t>2</a:t>
          </a:r>
          <a:r>
            <a:rPr lang="zh-TW" altLang="en-US" sz="2400" u="none" dirty="0" smtClean="0"/>
            <a:t>篇</a:t>
          </a:r>
          <a:endParaRPr lang="zh-TW" altLang="en-US" sz="2400" u="none" dirty="0"/>
        </a:p>
      </dgm:t>
    </dgm:pt>
    <dgm:pt modelId="{7D207F92-A796-45B6-A321-5978F3DD6B58}" type="sibTrans" cxnId="{15801EA7-A266-46AA-AEF4-183DCB66F2BA}">
      <dgm:prSet/>
      <dgm:spPr/>
      <dgm:t>
        <a:bodyPr/>
        <a:lstStyle/>
        <a:p>
          <a:endParaRPr lang="zh-TW" altLang="en-US"/>
        </a:p>
      </dgm:t>
    </dgm:pt>
    <dgm:pt modelId="{0B01F237-A412-4921-8251-C83A81500669}" type="parTrans" cxnId="{15801EA7-A266-46AA-AEF4-183DCB66F2BA}">
      <dgm:prSet/>
      <dgm:spPr/>
      <dgm:t>
        <a:bodyPr/>
        <a:lstStyle/>
        <a:p>
          <a:endParaRPr lang="zh-TW" altLang="en-US"/>
        </a:p>
      </dgm:t>
    </dgm:pt>
    <dgm:pt modelId="{3393FC00-E53C-40CF-80A1-250FC4A41321}">
      <dgm:prSet phldrT="[文字]" custT="1"/>
      <dgm:spPr/>
      <dgm:t>
        <a:bodyPr/>
        <a:lstStyle/>
        <a:p>
          <a:pPr algn="l">
            <a:lnSpc>
              <a:spcPct val="70000"/>
            </a:lnSpc>
          </a:pPr>
          <a:r>
            <a:rPr lang="en-US" altLang="zh-TW" sz="2400" u="none" dirty="0" smtClean="0"/>
            <a:t>2</a:t>
          </a:r>
          <a:r>
            <a:rPr lang="zh-TW" altLang="en-US" sz="2400" u="none" dirty="0" smtClean="0"/>
            <a:t>件發明專利</a:t>
          </a:r>
          <a:r>
            <a:rPr lang="en-US" altLang="zh-TW" sz="2400" u="none" dirty="0" smtClean="0"/>
            <a:t>+2</a:t>
          </a:r>
          <a:r>
            <a:rPr lang="zh-TW" altLang="en-US" sz="2400" u="none" dirty="0" smtClean="0"/>
            <a:t>件智財技轉案</a:t>
          </a:r>
          <a:r>
            <a:rPr lang="en-US" altLang="zh-TW" sz="2400" u="none" dirty="0" smtClean="0"/>
            <a:t>+</a:t>
          </a:r>
          <a:r>
            <a:rPr lang="zh-TW" altLang="en-US" sz="2400" u="none" dirty="0" smtClean="0"/>
            <a:t>智財技轉金累計達</a:t>
          </a:r>
          <a:r>
            <a:rPr lang="en-US" altLang="zh-TW" sz="2400" u="none" dirty="0" smtClean="0"/>
            <a:t>70</a:t>
          </a:r>
          <a:r>
            <a:rPr lang="zh-TW" altLang="en-US" sz="2400" u="none" dirty="0" smtClean="0"/>
            <a:t>萬以上</a:t>
          </a:r>
          <a:endParaRPr lang="zh-TW" altLang="en-US" sz="2400" u="none" dirty="0"/>
        </a:p>
      </dgm:t>
    </dgm:pt>
    <dgm:pt modelId="{64E604E7-248A-4F72-AFAF-E57973E7AF50}" type="parTrans" cxnId="{5261A8C1-74F2-4FBB-BFD8-891A920E6183}">
      <dgm:prSet/>
      <dgm:spPr/>
      <dgm:t>
        <a:bodyPr/>
        <a:lstStyle/>
        <a:p>
          <a:endParaRPr lang="zh-TW" altLang="en-US"/>
        </a:p>
      </dgm:t>
    </dgm:pt>
    <dgm:pt modelId="{6570BACA-5448-4D07-86A1-FA1EDE5C6B91}" type="sibTrans" cxnId="{5261A8C1-74F2-4FBB-BFD8-891A920E6183}">
      <dgm:prSet/>
      <dgm:spPr/>
      <dgm:t>
        <a:bodyPr/>
        <a:lstStyle/>
        <a:p>
          <a:endParaRPr lang="zh-TW" altLang="en-US"/>
        </a:p>
      </dgm:t>
    </dgm:pt>
    <dgm:pt modelId="{24D44BD1-8CF1-4DFD-9175-D50B710D5356}">
      <dgm:prSet phldrT="[文字]" custT="1"/>
      <dgm:spPr/>
      <dgm:t>
        <a:bodyPr/>
        <a:lstStyle/>
        <a:p>
          <a:pPr algn="l">
            <a:lnSpc>
              <a:spcPct val="70000"/>
            </a:lnSpc>
          </a:pPr>
          <a:r>
            <a:rPr lang="en-US" altLang="zh-TW" sz="2400" u="none" dirty="0" smtClean="0"/>
            <a:t>2</a:t>
          </a:r>
          <a:r>
            <a:rPr lang="zh-TW" altLang="en-US" sz="2400" u="none" dirty="0" smtClean="0"/>
            <a:t>件發明專利</a:t>
          </a:r>
          <a:r>
            <a:rPr lang="en-US" altLang="zh-TW" sz="2400" u="none" dirty="0" smtClean="0"/>
            <a:t>+2</a:t>
          </a:r>
          <a:r>
            <a:rPr lang="zh-TW" altLang="en-US" sz="2400" u="none" dirty="0" smtClean="0"/>
            <a:t>件智財技轉案</a:t>
          </a:r>
          <a:r>
            <a:rPr lang="en-US" altLang="zh-TW" sz="2400" u="none" dirty="0" smtClean="0"/>
            <a:t>+</a:t>
          </a:r>
          <a:r>
            <a:rPr lang="zh-TW" altLang="en-US" sz="2400" u="none" dirty="0" smtClean="0"/>
            <a:t>智財技轉金累計達</a:t>
          </a:r>
          <a:r>
            <a:rPr lang="en-US" altLang="zh-TW" sz="2400" u="none" dirty="0" smtClean="0"/>
            <a:t>45</a:t>
          </a:r>
          <a:r>
            <a:rPr lang="zh-TW" altLang="en-US" sz="2400" u="none" dirty="0" smtClean="0"/>
            <a:t>萬以上</a:t>
          </a:r>
          <a:endParaRPr lang="zh-TW" altLang="en-US" sz="2400" u="none" dirty="0"/>
        </a:p>
      </dgm:t>
    </dgm:pt>
    <dgm:pt modelId="{5AEDD093-FD19-4820-A701-5468B6388399}" type="parTrans" cxnId="{CEACF971-7CCC-4B7E-B2A4-11ED0C3C31A5}">
      <dgm:prSet/>
      <dgm:spPr/>
      <dgm:t>
        <a:bodyPr/>
        <a:lstStyle/>
        <a:p>
          <a:endParaRPr lang="zh-TW" altLang="en-US"/>
        </a:p>
      </dgm:t>
    </dgm:pt>
    <dgm:pt modelId="{B84E73C2-EB6D-4227-A5C8-49F1385B661C}" type="sibTrans" cxnId="{CEACF971-7CCC-4B7E-B2A4-11ED0C3C31A5}">
      <dgm:prSet/>
      <dgm:spPr/>
      <dgm:t>
        <a:bodyPr/>
        <a:lstStyle/>
        <a:p>
          <a:endParaRPr lang="zh-TW" altLang="en-US"/>
        </a:p>
      </dgm:t>
    </dgm:pt>
    <dgm:pt modelId="{52390D8A-4F0E-4F76-84B1-58C828A362B9}" type="pres">
      <dgm:prSet presAssocID="{F2C48095-631E-4D99-872B-EA9F6231D39D}" presName="diagram" presStyleCnt="0">
        <dgm:presLayoutVars>
          <dgm:chPref val="1"/>
          <dgm:dir/>
          <dgm:animOne val="branch"/>
          <dgm:animLvl val="lvl"/>
          <dgm:resizeHandles/>
        </dgm:presLayoutVars>
      </dgm:prSet>
      <dgm:spPr/>
      <dgm:t>
        <a:bodyPr/>
        <a:lstStyle/>
        <a:p>
          <a:endParaRPr lang="zh-TW" altLang="en-US"/>
        </a:p>
      </dgm:t>
    </dgm:pt>
    <dgm:pt modelId="{291161D3-3664-499D-B63B-295B816A62F1}" type="pres">
      <dgm:prSet presAssocID="{90134D79-5681-4C42-8657-B04E86CCFCA8}" presName="root" presStyleCnt="0"/>
      <dgm:spPr/>
    </dgm:pt>
    <dgm:pt modelId="{590FD5DA-DE8A-4E4B-93EF-3DFFD5BE0384}" type="pres">
      <dgm:prSet presAssocID="{90134D79-5681-4C42-8657-B04E86CCFCA8}" presName="rootComposite" presStyleCnt="0"/>
      <dgm:spPr/>
    </dgm:pt>
    <dgm:pt modelId="{7D1BED88-8DE1-4581-A0D3-3332F2B882A5}" type="pres">
      <dgm:prSet presAssocID="{90134D79-5681-4C42-8657-B04E86CCFCA8}" presName="rootText" presStyleLbl="node1" presStyleIdx="0" presStyleCnt="2" custScaleX="166386" custScaleY="142958" custLinFactNeighborX="-39432" custLinFactNeighborY="-5069"/>
      <dgm:spPr/>
      <dgm:t>
        <a:bodyPr/>
        <a:lstStyle/>
        <a:p>
          <a:endParaRPr lang="zh-TW" altLang="en-US"/>
        </a:p>
      </dgm:t>
    </dgm:pt>
    <dgm:pt modelId="{F2FB7767-CC66-4250-BD2E-32802EB06C2D}" type="pres">
      <dgm:prSet presAssocID="{90134D79-5681-4C42-8657-B04E86CCFCA8}" presName="rootConnector" presStyleLbl="node1" presStyleIdx="0" presStyleCnt="2"/>
      <dgm:spPr/>
      <dgm:t>
        <a:bodyPr/>
        <a:lstStyle/>
        <a:p>
          <a:endParaRPr lang="zh-TW" altLang="en-US"/>
        </a:p>
      </dgm:t>
    </dgm:pt>
    <dgm:pt modelId="{4F7B0015-7D85-4AB9-BFB2-1E8E21ECA505}" type="pres">
      <dgm:prSet presAssocID="{90134D79-5681-4C42-8657-B04E86CCFCA8}" presName="childShape" presStyleCnt="0"/>
      <dgm:spPr/>
    </dgm:pt>
    <dgm:pt modelId="{22B64827-C617-4B4E-9153-A2587C51CA7A}" type="pres">
      <dgm:prSet presAssocID="{AC55C115-9831-4127-A65F-60A949DE8A3F}" presName="Name13" presStyleLbl="parChTrans1D2" presStyleIdx="0" presStyleCnt="6"/>
      <dgm:spPr/>
      <dgm:t>
        <a:bodyPr/>
        <a:lstStyle/>
        <a:p>
          <a:endParaRPr lang="zh-TW" altLang="en-US"/>
        </a:p>
      </dgm:t>
    </dgm:pt>
    <dgm:pt modelId="{D9ACE1EF-7A1D-463C-B4AA-9B34F164089A}" type="pres">
      <dgm:prSet presAssocID="{36D563C6-6E3B-4B72-ABB1-FD60DABEC1F4}" presName="childText" presStyleLbl="bgAcc1" presStyleIdx="0" presStyleCnt="6" custScaleX="168813" custScaleY="133660" custLinFactNeighborX="-39686" custLinFactNeighborY="-2615">
        <dgm:presLayoutVars>
          <dgm:bulletEnabled val="1"/>
        </dgm:presLayoutVars>
      </dgm:prSet>
      <dgm:spPr/>
      <dgm:t>
        <a:bodyPr/>
        <a:lstStyle/>
        <a:p>
          <a:endParaRPr lang="zh-TW" altLang="en-US"/>
        </a:p>
      </dgm:t>
    </dgm:pt>
    <dgm:pt modelId="{F30A5980-7C68-46FB-BFC0-AA21D4E90FF7}" type="pres">
      <dgm:prSet presAssocID="{0B01F237-A412-4921-8251-C83A81500669}" presName="Name13" presStyleLbl="parChTrans1D2" presStyleIdx="1" presStyleCnt="6"/>
      <dgm:spPr/>
      <dgm:t>
        <a:bodyPr/>
        <a:lstStyle/>
        <a:p>
          <a:endParaRPr lang="zh-TW" altLang="en-US"/>
        </a:p>
      </dgm:t>
    </dgm:pt>
    <dgm:pt modelId="{33F92793-F039-4DB1-8C36-C06721E54B59}" type="pres">
      <dgm:prSet presAssocID="{7FA12DE8-EB07-40D5-A2E8-8918672D6E4A}" presName="childText" presStyleLbl="bgAcc1" presStyleIdx="1" presStyleCnt="6" custScaleX="167061" custScaleY="141292" custLinFactNeighborX="-40258" custLinFactNeighborY="4233">
        <dgm:presLayoutVars>
          <dgm:bulletEnabled val="1"/>
        </dgm:presLayoutVars>
      </dgm:prSet>
      <dgm:spPr/>
      <dgm:t>
        <a:bodyPr/>
        <a:lstStyle/>
        <a:p>
          <a:endParaRPr lang="zh-TW" altLang="en-US"/>
        </a:p>
      </dgm:t>
    </dgm:pt>
    <dgm:pt modelId="{C8199225-5D8E-465E-A51E-2C0C2B5A5382}" type="pres">
      <dgm:prSet presAssocID="{64E604E7-248A-4F72-AFAF-E57973E7AF50}" presName="Name13" presStyleLbl="parChTrans1D2" presStyleIdx="2" presStyleCnt="6"/>
      <dgm:spPr/>
      <dgm:t>
        <a:bodyPr/>
        <a:lstStyle/>
        <a:p>
          <a:endParaRPr lang="zh-TW" altLang="en-US"/>
        </a:p>
      </dgm:t>
    </dgm:pt>
    <dgm:pt modelId="{EEDBD354-519B-4EC6-88A0-0E71D02DBFC9}" type="pres">
      <dgm:prSet presAssocID="{3393FC00-E53C-40CF-80A1-250FC4A41321}" presName="childText" presStyleLbl="bgAcc1" presStyleIdx="2" presStyleCnt="6" custScaleX="173192" custScaleY="366808" custLinFactNeighborX="-40258" custLinFactNeighborY="15483">
        <dgm:presLayoutVars>
          <dgm:bulletEnabled val="1"/>
        </dgm:presLayoutVars>
      </dgm:prSet>
      <dgm:spPr/>
      <dgm:t>
        <a:bodyPr/>
        <a:lstStyle/>
        <a:p>
          <a:endParaRPr lang="zh-TW" altLang="en-US"/>
        </a:p>
      </dgm:t>
    </dgm:pt>
    <dgm:pt modelId="{BCA851EC-929E-4AD0-AF26-2767223C0A9C}" type="pres">
      <dgm:prSet presAssocID="{8EA28EB2-DF2C-495E-A677-43CF251682D6}" presName="root" presStyleCnt="0"/>
      <dgm:spPr/>
    </dgm:pt>
    <dgm:pt modelId="{2055795C-C528-43AE-B3CE-C8CF1CB7A450}" type="pres">
      <dgm:prSet presAssocID="{8EA28EB2-DF2C-495E-A677-43CF251682D6}" presName="rootComposite" presStyleCnt="0"/>
      <dgm:spPr/>
    </dgm:pt>
    <dgm:pt modelId="{139C80E8-138B-46E2-9225-35BA7D5874E9}" type="pres">
      <dgm:prSet presAssocID="{8EA28EB2-DF2C-495E-A677-43CF251682D6}" presName="rootText" presStyleLbl="node1" presStyleIdx="1" presStyleCnt="2" custScaleX="170293" custScaleY="149073" custLinFactNeighborX="61298" custLinFactNeighborY="-5069"/>
      <dgm:spPr/>
      <dgm:t>
        <a:bodyPr/>
        <a:lstStyle/>
        <a:p>
          <a:endParaRPr lang="zh-TW" altLang="en-US"/>
        </a:p>
      </dgm:t>
    </dgm:pt>
    <dgm:pt modelId="{6D481649-7DEC-4302-A15B-4AC073303498}" type="pres">
      <dgm:prSet presAssocID="{8EA28EB2-DF2C-495E-A677-43CF251682D6}" presName="rootConnector" presStyleLbl="node1" presStyleIdx="1" presStyleCnt="2"/>
      <dgm:spPr/>
      <dgm:t>
        <a:bodyPr/>
        <a:lstStyle/>
        <a:p>
          <a:endParaRPr lang="zh-TW" altLang="en-US"/>
        </a:p>
      </dgm:t>
    </dgm:pt>
    <dgm:pt modelId="{20E98307-59A8-48F8-9B96-ADBE154526E9}" type="pres">
      <dgm:prSet presAssocID="{8EA28EB2-DF2C-495E-A677-43CF251682D6}" presName="childShape" presStyleCnt="0"/>
      <dgm:spPr/>
    </dgm:pt>
    <dgm:pt modelId="{005486A4-A665-4428-B0D9-C0256C2ABB28}" type="pres">
      <dgm:prSet presAssocID="{07792477-9BC6-45DB-9346-FE4AE0FACBE8}" presName="Name13" presStyleLbl="parChTrans1D2" presStyleIdx="3" presStyleCnt="6"/>
      <dgm:spPr/>
      <dgm:t>
        <a:bodyPr/>
        <a:lstStyle/>
        <a:p>
          <a:endParaRPr lang="zh-TW" altLang="en-US"/>
        </a:p>
      </dgm:t>
    </dgm:pt>
    <dgm:pt modelId="{EE1E5E19-A360-4508-B08B-F4ABF53CFA10}" type="pres">
      <dgm:prSet presAssocID="{A5545681-867F-4694-B8E8-9CA807C58A99}" presName="childText" presStyleLbl="bgAcc1" presStyleIdx="3" presStyleCnt="6" custScaleX="162373" custScaleY="139525" custLinFactNeighborX="83333" custLinFactNeighborY="-11313">
        <dgm:presLayoutVars>
          <dgm:bulletEnabled val="1"/>
        </dgm:presLayoutVars>
      </dgm:prSet>
      <dgm:spPr/>
      <dgm:t>
        <a:bodyPr/>
        <a:lstStyle/>
        <a:p>
          <a:endParaRPr lang="zh-TW" altLang="en-US"/>
        </a:p>
      </dgm:t>
    </dgm:pt>
    <dgm:pt modelId="{A13367D9-9772-40E4-A230-36A2AFC0D02B}" type="pres">
      <dgm:prSet presAssocID="{12FA1B77-FBDF-43A3-A54C-CFDA29D14CAC}" presName="Name13" presStyleLbl="parChTrans1D2" presStyleIdx="4" presStyleCnt="6"/>
      <dgm:spPr/>
      <dgm:t>
        <a:bodyPr/>
        <a:lstStyle/>
        <a:p>
          <a:endParaRPr lang="zh-TW" altLang="en-US"/>
        </a:p>
      </dgm:t>
    </dgm:pt>
    <dgm:pt modelId="{072B317A-E12D-4EAF-A32F-2FDE68479983}" type="pres">
      <dgm:prSet presAssocID="{E514AB7E-FFB3-4D58-A537-B82D2417F802}" presName="childText" presStyleLbl="bgAcc1" presStyleIdx="4" presStyleCnt="6" custScaleX="162025" custScaleY="136756" custLinFactNeighborX="83333" custLinFactNeighborY="-9047">
        <dgm:presLayoutVars>
          <dgm:bulletEnabled val="1"/>
        </dgm:presLayoutVars>
      </dgm:prSet>
      <dgm:spPr/>
      <dgm:t>
        <a:bodyPr/>
        <a:lstStyle/>
        <a:p>
          <a:endParaRPr lang="zh-TW" altLang="en-US"/>
        </a:p>
      </dgm:t>
    </dgm:pt>
    <dgm:pt modelId="{84046B10-CE34-4E94-8FB0-41BC1A6ED1DE}" type="pres">
      <dgm:prSet presAssocID="{5AEDD093-FD19-4820-A701-5468B6388399}" presName="Name13" presStyleLbl="parChTrans1D2" presStyleIdx="5" presStyleCnt="6"/>
      <dgm:spPr/>
      <dgm:t>
        <a:bodyPr/>
        <a:lstStyle/>
        <a:p>
          <a:endParaRPr lang="zh-TW" altLang="en-US"/>
        </a:p>
      </dgm:t>
    </dgm:pt>
    <dgm:pt modelId="{29F2B0BB-99AF-4FCE-9AE1-A8C946B677AF}" type="pres">
      <dgm:prSet presAssocID="{24D44BD1-8CF1-4DFD-9175-D50B710D5356}" presName="childText" presStyleLbl="bgAcc1" presStyleIdx="5" presStyleCnt="6" custScaleX="175691" custScaleY="371422" custLinFactNeighborX="78990" custLinFactNeighborY="3223">
        <dgm:presLayoutVars>
          <dgm:bulletEnabled val="1"/>
        </dgm:presLayoutVars>
      </dgm:prSet>
      <dgm:spPr/>
      <dgm:t>
        <a:bodyPr/>
        <a:lstStyle/>
        <a:p>
          <a:endParaRPr lang="zh-TW" altLang="en-US"/>
        </a:p>
      </dgm:t>
    </dgm:pt>
  </dgm:ptLst>
  <dgm:cxnLst>
    <dgm:cxn modelId="{9A545F82-1032-4C2E-A5FB-215A4FEB7F21}" srcId="{8EA28EB2-DF2C-495E-A677-43CF251682D6}" destId="{E514AB7E-FFB3-4D58-A537-B82D2417F802}" srcOrd="1" destOrd="0" parTransId="{12FA1B77-FBDF-43A3-A54C-CFDA29D14CAC}" sibTransId="{277FF58B-390C-49E9-AE19-AE1CC7347401}"/>
    <dgm:cxn modelId="{24DE7BBD-CADE-412E-8120-5B547AEB300E}" type="presOf" srcId="{64E604E7-248A-4F72-AFAF-E57973E7AF50}" destId="{C8199225-5D8E-465E-A51E-2C0C2B5A5382}" srcOrd="0" destOrd="0" presId="urn:microsoft.com/office/officeart/2005/8/layout/hierarchy3"/>
    <dgm:cxn modelId="{11CF216F-F4E9-4DAF-8068-FDD7F4CABD0C}" type="presOf" srcId="{90134D79-5681-4C42-8657-B04E86CCFCA8}" destId="{7D1BED88-8DE1-4581-A0D3-3332F2B882A5}" srcOrd="0" destOrd="0" presId="urn:microsoft.com/office/officeart/2005/8/layout/hierarchy3"/>
    <dgm:cxn modelId="{B59E6155-0AE8-4D51-A72E-07ED4FAD3CB0}" type="presOf" srcId="{A5545681-867F-4694-B8E8-9CA807C58A99}" destId="{EE1E5E19-A360-4508-B08B-F4ABF53CFA10}" srcOrd="0" destOrd="0" presId="urn:microsoft.com/office/officeart/2005/8/layout/hierarchy3"/>
    <dgm:cxn modelId="{0FE65A6F-4FB8-4095-AF1D-060CCB52CE46}" type="presOf" srcId="{12FA1B77-FBDF-43A3-A54C-CFDA29D14CAC}" destId="{A13367D9-9772-40E4-A230-36A2AFC0D02B}" srcOrd="0" destOrd="0" presId="urn:microsoft.com/office/officeart/2005/8/layout/hierarchy3"/>
    <dgm:cxn modelId="{02598E9C-9A3A-4CA2-8DDC-10028E81AAC5}" srcId="{8EA28EB2-DF2C-495E-A677-43CF251682D6}" destId="{A5545681-867F-4694-B8E8-9CA807C58A99}" srcOrd="0" destOrd="0" parTransId="{07792477-9BC6-45DB-9346-FE4AE0FACBE8}" sibTransId="{A5BD15E6-83A9-4491-96A1-DD9D10F45866}"/>
    <dgm:cxn modelId="{E848D118-858B-4ED1-9545-672E1454CDDC}" type="presOf" srcId="{0B01F237-A412-4921-8251-C83A81500669}" destId="{F30A5980-7C68-46FB-BFC0-AA21D4E90FF7}" srcOrd="0" destOrd="0" presId="urn:microsoft.com/office/officeart/2005/8/layout/hierarchy3"/>
    <dgm:cxn modelId="{F20FDA6F-08CC-4C76-BBA7-E031FA979B55}" type="presOf" srcId="{5AEDD093-FD19-4820-A701-5468B6388399}" destId="{84046B10-CE34-4E94-8FB0-41BC1A6ED1DE}" srcOrd="0" destOrd="0" presId="urn:microsoft.com/office/officeart/2005/8/layout/hierarchy3"/>
    <dgm:cxn modelId="{5CBE8442-1ABE-4414-862D-EAFCEC4E41AE}" srcId="{F2C48095-631E-4D99-872B-EA9F6231D39D}" destId="{8EA28EB2-DF2C-495E-A677-43CF251682D6}" srcOrd="1" destOrd="0" parTransId="{158A717D-2934-440C-9536-B3A4BCCA5B82}" sibTransId="{28FA071D-E27D-4D9C-8BEC-87C56947712D}"/>
    <dgm:cxn modelId="{FADE7071-9848-4021-A2EA-4E80CB7314E8}" type="presOf" srcId="{24D44BD1-8CF1-4DFD-9175-D50B710D5356}" destId="{29F2B0BB-99AF-4FCE-9AE1-A8C946B677AF}" srcOrd="0" destOrd="0" presId="urn:microsoft.com/office/officeart/2005/8/layout/hierarchy3"/>
    <dgm:cxn modelId="{15801EA7-A266-46AA-AEF4-183DCB66F2BA}" srcId="{90134D79-5681-4C42-8657-B04E86CCFCA8}" destId="{7FA12DE8-EB07-40D5-A2E8-8918672D6E4A}" srcOrd="1" destOrd="0" parTransId="{0B01F237-A412-4921-8251-C83A81500669}" sibTransId="{7D207F92-A796-45B6-A321-5978F3DD6B58}"/>
    <dgm:cxn modelId="{5261A8C1-74F2-4FBB-BFD8-891A920E6183}" srcId="{90134D79-5681-4C42-8657-B04E86CCFCA8}" destId="{3393FC00-E53C-40CF-80A1-250FC4A41321}" srcOrd="2" destOrd="0" parTransId="{64E604E7-248A-4F72-AFAF-E57973E7AF50}" sibTransId="{6570BACA-5448-4D07-86A1-FA1EDE5C6B91}"/>
    <dgm:cxn modelId="{0F1B5031-42D2-4B20-A7AD-A4871D1CEC29}" type="presOf" srcId="{AC55C115-9831-4127-A65F-60A949DE8A3F}" destId="{22B64827-C617-4B4E-9153-A2587C51CA7A}" srcOrd="0" destOrd="0" presId="urn:microsoft.com/office/officeart/2005/8/layout/hierarchy3"/>
    <dgm:cxn modelId="{1C2DB2AD-DAB3-4FED-A344-6C1FA9F7C31E}" type="presOf" srcId="{E514AB7E-FFB3-4D58-A537-B82D2417F802}" destId="{072B317A-E12D-4EAF-A32F-2FDE68479983}" srcOrd="0" destOrd="0" presId="urn:microsoft.com/office/officeart/2005/8/layout/hierarchy3"/>
    <dgm:cxn modelId="{09FA74EC-7C26-458E-A8B7-789844D25AC1}" type="presOf" srcId="{90134D79-5681-4C42-8657-B04E86CCFCA8}" destId="{F2FB7767-CC66-4250-BD2E-32802EB06C2D}" srcOrd="1" destOrd="0" presId="urn:microsoft.com/office/officeart/2005/8/layout/hierarchy3"/>
    <dgm:cxn modelId="{21F8C194-8910-4191-B488-66B398CEF00B}" srcId="{F2C48095-631E-4D99-872B-EA9F6231D39D}" destId="{90134D79-5681-4C42-8657-B04E86CCFCA8}" srcOrd="0" destOrd="0" parTransId="{52224CFE-4A8C-43C3-ABC7-2163B4E6373D}" sibTransId="{FA9FBA31-AD1B-49B3-8829-E4AF61BD6957}"/>
    <dgm:cxn modelId="{82653D7A-CF20-4340-BF02-3EE3CB12E5A7}" srcId="{90134D79-5681-4C42-8657-B04E86CCFCA8}" destId="{36D563C6-6E3B-4B72-ABB1-FD60DABEC1F4}" srcOrd="0" destOrd="0" parTransId="{AC55C115-9831-4127-A65F-60A949DE8A3F}" sibTransId="{C0AF9418-BCD4-4EE9-8A53-6998E90B5CED}"/>
    <dgm:cxn modelId="{761B15B0-87CF-4140-A3C4-A6F2C3C834A0}" type="presOf" srcId="{7FA12DE8-EB07-40D5-A2E8-8918672D6E4A}" destId="{33F92793-F039-4DB1-8C36-C06721E54B59}" srcOrd="0" destOrd="0" presId="urn:microsoft.com/office/officeart/2005/8/layout/hierarchy3"/>
    <dgm:cxn modelId="{83517537-8E9D-434B-AD58-45FC5D2E13D2}" type="presOf" srcId="{07792477-9BC6-45DB-9346-FE4AE0FACBE8}" destId="{005486A4-A665-4428-B0D9-C0256C2ABB28}" srcOrd="0" destOrd="0" presId="urn:microsoft.com/office/officeart/2005/8/layout/hierarchy3"/>
    <dgm:cxn modelId="{CEACF971-7CCC-4B7E-B2A4-11ED0C3C31A5}" srcId="{8EA28EB2-DF2C-495E-A677-43CF251682D6}" destId="{24D44BD1-8CF1-4DFD-9175-D50B710D5356}" srcOrd="2" destOrd="0" parTransId="{5AEDD093-FD19-4820-A701-5468B6388399}" sibTransId="{B84E73C2-EB6D-4227-A5C8-49F1385B661C}"/>
    <dgm:cxn modelId="{AC44F847-232A-4E1F-85AF-31B2852D71A5}" type="presOf" srcId="{36D563C6-6E3B-4B72-ABB1-FD60DABEC1F4}" destId="{D9ACE1EF-7A1D-463C-B4AA-9B34F164089A}" srcOrd="0" destOrd="0" presId="urn:microsoft.com/office/officeart/2005/8/layout/hierarchy3"/>
    <dgm:cxn modelId="{CA0577AB-4F9C-4CF3-8D45-F428791D0B41}" type="presOf" srcId="{8EA28EB2-DF2C-495E-A677-43CF251682D6}" destId="{139C80E8-138B-46E2-9225-35BA7D5874E9}" srcOrd="0" destOrd="0" presId="urn:microsoft.com/office/officeart/2005/8/layout/hierarchy3"/>
    <dgm:cxn modelId="{31798F11-B7E4-40B3-8DAE-BEF250C59780}" type="presOf" srcId="{F2C48095-631E-4D99-872B-EA9F6231D39D}" destId="{52390D8A-4F0E-4F76-84B1-58C828A362B9}" srcOrd="0" destOrd="0" presId="urn:microsoft.com/office/officeart/2005/8/layout/hierarchy3"/>
    <dgm:cxn modelId="{41FE4BD9-EDBE-4EDC-8309-C941B49943A6}" type="presOf" srcId="{8EA28EB2-DF2C-495E-A677-43CF251682D6}" destId="{6D481649-7DEC-4302-A15B-4AC073303498}" srcOrd="1" destOrd="0" presId="urn:microsoft.com/office/officeart/2005/8/layout/hierarchy3"/>
    <dgm:cxn modelId="{5B0D4D5B-CB70-4C7C-806E-07D36C0EFCF8}" type="presOf" srcId="{3393FC00-E53C-40CF-80A1-250FC4A41321}" destId="{EEDBD354-519B-4EC6-88A0-0E71D02DBFC9}" srcOrd="0" destOrd="0" presId="urn:microsoft.com/office/officeart/2005/8/layout/hierarchy3"/>
    <dgm:cxn modelId="{2842809F-C991-4B4D-88D1-C00B40616B36}" type="presParOf" srcId="{52390D8A-4F0E-4F76-84B1-58C828A362B9}" destId="{291161D3-3664-499D-B63B-295B816A62F1}" srcOrd="0" destOrd="0" presId="urn:microsoft.com/office/officeart/2005/8/layout/hierarchy3"/>
    <dgm:cxn modelId="{27087720-B704-48EB-BCE9-2AE794DAE4C9}" type="presParOf" srcId="{291161D3-3664-499D-B63B-295B816A62F1}" destId="{590FD5DA-DE8A-4E4B-93EF-3DFFD5BE0384}" srcOrd="0" destOrd="0" presId="urn:microsoft.com/office/officeart/2005/8/layout/hierarchy3"/>
    <dgm:cxn modelId="{E5E44A83-66C8-4015-9381-ACFB19EDE039}" type="presParOf" srcId="{590FD5DA-DE8A-4E4B-93EF-3DFFD5BE0384}" destId="{7D1BED88-8DE1-4581-A0D3-3332F2B882A5}" srcOrd="0" destOrd="0" presId="urn:microsoft.com/office/officeart/2005/8/layout/hierarchy3"/>
    <dgm:cxn modelId="{5977D5CC-88D0-4CA3-8A0E-9DA9BAE02F4E}" type="presParOf" srcId="{590FD5DA-DE8A-4E4B-93EF-3DFFD5BE0384}" destId="{F2FB7767-CC66-4250-BD2E-32802EB06C2D}" srcOrd="1" destOrd="0" presId="urn:microsoft.com/office/officeart/2005/8/layout/hierarchy3"/>
    <dgm:cxn modelId="{9919849F-B3AF-4D03-91F1-EBC6AF5ADFCD}" type="presParOf" srcId="{291161D3-3664-499D-B63B-295B816A62F1}" destId="{4F7B0015-7D85-4AB9-BFB2-1E8E21ECA505}" srcOrd="1" destOrd="0" presId="urn:microsoft.com/office/officeart/2005/8/layout/hierarchy3"/>
    <dgm:cxn modelId="{FA984776-938E-4282-99F6-10357017497E}" type="presParOf" srcId="{4F7B0015-7D85-4AB9-BFB2-1E8E21ECA505}" destId="{22B64827-C617-4B4E-9153-A2587C51CA7A}" srcOrd="0" destOrd="0" presId="urn:microsoft.com/office/officeart/2005/8/layout/hierarchy3"/>
    <dgm:cxn modelId="{6D06D895-ABDB-4D1E-86FE-945849A14A00}" type="presParOf" srcId="{4F7B0015-7D85-4AB9-BFB2-1E8E21ECA505}" destId="{D9ACE1EF-7A1D-463C-B4AA-9B34F164089A}" srcOrd="1" destOrd="0" presId="urn:microsoft.com/office/officeart/2005/8/layout/hierarchy3"/>
    <dgm:cxn modelId="{50088B45-8436-4B7D-883D-AA7EEB9A1E37}" type="presParOf" srcId="{4F7B0015-7D85-4AB9-BFB2-1E8E21ECA505}" destId="{F30A5980-7C68-46FB-BFC0-AA21D4E90FF7}" srcOrd="2" destOrd="0" presId="urn:microsoft.com/office/officeart/2005/8/layout/hierarchy3"/>
    <dgm:cxn modelId="{F618B59B-3347-425D-93F4-D8A45EF33AB4}" type="presParOf" srcId="{4F7B0015-7D85-4AB9-BFB2-1E8E21ECA505}" destId="{33F92793-F039-4DB1-8C36-C06721E54B59}" srcOrd="3" destOrd="0" presId="urn:microsoft.com/office/officeart/2005/8/layout/hierarchy3"/>
    <dgm:cxn modelId="{804454DE-3C1C-44C6-9F09-B4ADE9E155D4}" type="presParOf" srcId="{4F7B0015-7D85-4AB9-BFB2-1E8E21ECA505}" destId="{C8199225-5D8E-465E-A51E-2C0C2B5A5382}" srcOrd="4" destOrd="0" presId="urn:microsoft.com/office/officeart/2005/8/layout/hierarchy3"/>
    <dgm:cxn modelId="{D1B3573D-DD71-426F-A955-0B283733AF31}" type="presParOf" srcId="{4F7B0015-7D85-4AB9-BFB2-1E8E21ECA505}" destId="{EEDBD354-519B-4EC6-88A0-0E71D02DBFC9}" srcOrd="5" destOrd="0" presId="urn:microsoft.com/office/officeart/2005/8/layout/hierarchy3"/>
    <dgm:cxn modelId="{E1367DFB-C014-423F-B4B5-60967EB4E89E}" type="presParOf" srcId="{52390D8A-4F0E-4F76-84B1-58C828A362B9}" destId="{BCA851EC-929E-4AD0-AF26-2767223C0A9C}" srcOrd="1" destOrd="0" presId="urn:microsoft.com/office/officeart/2005/8/layout/hierarchy3"/>
    <dgm:cxn modelId="{564C1B5D-25B5-4CF5-AF50-D0DB86C2CF6A}" type="presParOf" srcId="{BCA851EC-929E-4AD0-AF26-2767223C0A9C}" destId="{2055795C-C528-43AE-B3CE-C8CF1CB7A450}" srcOrd="0" destOrd="0" presId="urn:microsoft.com/office/officeart/2005/8/layout/hierarchy3"/>
    <dgm:cxn modelId="{98352314-B0FF-48D5-816F-5FDD70212006}" type="presParOf" srcId="{2055795C-C528-43AE-B3CE-C8CF1CB7A450}" destId="{139C80E8-138B-46E2-9225-35BA7D5874E9}" srcOrd="0" destOrd="0" presId="urn:microsoft.com/office/officeart/2005/8/layout/hierarchy3"/>
    <dgm:cxn modelId="{54548D49-DB92-49F5-A9A0-742E7E3E6A2A}" type="presParOf" srcId="{2055795C-C528-43AE-B3CE-C8CF1CB7A450}" destId="{6D481649-7DEC-4302-A15B-4AC073303498}" srcOrd="1" destOrd="0" presId="urn:microsoft.com/office/officeart/2005/8/layout/hierarchy3"/>
    <dgm:cxn modelId="{69BB9EC1-52B5-4FDF-BF6C-5EB470075F0F}" type="presParOf" srcId="{BCA851EC-929E-4AD0-AF26-2767223C0A9C}" destId="{20E98307-59A8-48F8-9B96-ADBE154526E9}" srcOrd="1" destOrd="0" presId="urn:microsoft.com/office/officeart/2005/8/layout/hierarchy3"/>
    <dgm:cxn modelId="{F6251099-B266-4396-88BA-47D1B463BC38}" type="presParOf" srcId="{20E98307-59A8-48F8-9B96-ADBE154526E9}" destId="{005486A4-A665-4428-B0D9-C0256C2ABB28}" srcOrd="0" destOrd="0" presId="urn:microsoft.com/office/officeart/2005/8/layout/hierarchy3"/>
    <dgm:cxn modelId="{008492DE-6009-4124-9611-5AB0A3E6E5D4}" type="presParOf" srcId="{20E98307-59A8-48F8-9B96-ADBE154526E9}" destId="{EE1E5E19-A360-4508-B08B-F4ABF53CFA10}" srcOrd="1" destOrd="0" presId="urn:microsoft.com/office/officeart/2005/8/layout/hierarchy3"/>
    <dgm:cxn modelId="{ED611A54-8CC9-4486-8382-9652326BD299}" type="presParOf" srcId="{20E98307-59A8-48F8-9B96-ADBE154526E9}" destId="{A13367D9-9772-40E4-A230-36A2AFC0D02B}" srcOrd="2" destOrd="0" presId="urn:microsoft.com/office/officeart/2005/8/layout/hierarchy3"/>
    <dgm:cxn modelId="{D2E0EAB7-4FB5-43DA-AA5E-DB4117CE5569}" type="presParOf" srcId="{20E98307-59A8-48F8-9B96-ADBE154526E9}" destId="{072B317A-E12D-4EAF-A32F-2FDE68479983}" srcOrd="3" destOrd="0" presId="urn:microsoft.com/office/officeart/2005/8/layout/hierarchy3"/>
    <dgm:cxn modelId="{935BD98B-BF9E-436B-A993-EAFDAEA47145}" type="presParOf" srcId="{20E98307-59A8-48F8-9B96-ADBE154526E9}" destId="{84046B10-CE34-4E94-8FB0-41BC1A6ED1DE}" srcOrd="4" destOrd="0" presId="urn:microsoft.com/office/officeart/2005/8/layout/hierarchy3"/>
    <dgm:cxn modelId="{88644834-21C1-4EFE-A124-4B747EFD3A7A}" type="presParOf" srcId="{20E98307-59A8-48F8-9B96-ADBE154526E9}" destId="{29F2B0BB-99AF-4FCE-9AE1-A8C946B677AF}"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4FD2DC7-E964-4EFB-B168-94E37F3D15B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TW" altLang="en-US"/>
        </a:p>
      </dgm:t>
    </dgm:pt>
    <dgm:pt modelId="{8C7EE55E-BCA2-4BFA-916C-3C96408C3A57}">
      <dgm:prSet phldrT="[文字]"/>
      <dgm:spPr/>
      <dgm:t>
        <a:bodyPr/>
        <a:lstStyle/>
        <a:p>
          <a:r>
            <a:rPr lang="zh-TW" altLang="en-US" dirty="0" smtClean="0"/>
            <a:t>學術著作</a:t>
          </a:r>
          <a:endParaRPr lang="zh-TW" altLang="en-US" dirty="0"/>
        </a:p>
      </dgm:t>
    </dgm:pt>
    <dgm:pt modelId="{3537ACAA-68A8-4A91-926F-D3F8C5767343}" type="parTrans" cxnId="{89AF1D81-63CA-4AC3-94D3-559BF3BBCA57}">
      <dgm:prSet/>
      <dgm:spPr/>
      <dgm:t>
        <a:bodyPr/>
        <a:lstStyle/>
        <a:p>
          <a:endParaRPr lang="zh-TW" altLang="en-US"/>
        </a:p>
      </dgm:t>
    </dgm:pt>
    <dgm:pt modelId="{3DAF139F-565F-4CF3-991B-FC5A5FC04C93}" type="sibTrans" cxnId="{89AF1D81-63CA-4AC3-94D3-559BF3BBCA57}">
      <dgm:prSet/>
      <dgm:spPr/>
      <dgm:t>
        <a:bodyPr/>
        <a:lstStyle/>
        <a:p>
          <a:endParaRPr lang="zh-TW" altLang="en-US"/>
        </a:p>
      </dgm:t>
    </dgm:pt>
    <dgm:pt modelId="{26F20BB0-B900-455B-9AF3-A2F7ECEE0BC3}">
      <dgm:prSet phldrT="[文字]"/>
      <dgm:spPr/>
      <dgm:t>
        <a:bodyPr/>
        <a:lstStyle/>
        <a:p>
          <a:r>
            <a:rPr lang="zh-TW" dirty="0" smtClean="0"/>
            <a:t>現任職級歷年研究成果清單</a:t>
          </a:r>
          <a:endParaRPr lang="zh-TW" altLang="en-US" dirty="0"/>
        </a:p>
      </dgm:t>
    </dgm:pt>
    <dgm:pt modelId="{58D35E3F-3E2A-4ADD-9BA9-9516D8E8DFEA}" type="parTrans" cxnId="{B3CE065A-C6BB-497F-968E-5BEF64440999}">
      <dgm:prSet/>
      <dgm:spPr/>
      <dgm:t>
        <a:bodyPr/>
        <a:lstStyle/>
        <a:p>
          <a:endParaRPr lang="zh-TW" altLang="en-US"/>
        </a:p>
      </dgm:t>
    </dgm:pt>
    <dgm:pt modelId="{67E2EF23-6457-4B3A-BBF4-DF088D1BEDAE}" type="sibTrans" cxnId="{B3CE065A-C6BB-497F-968E-5BEF64440999}">
      <dgm:prSet/>
      <dgm:spPr/>
      <dgm:t>
        <a:bodyPr/>
        <a:lstStyle/>
        <a:p>
          <a:endParaRPr lang="zh-TW" altLang="en-US"/>
        </a:p>
      </dgm:t>
    </dgm:pt>
    <dgm:pt modelId="{A6418E77-1BC1-4EE6-98A3-6EA95E9EF753}">
      <dgm:prSet phldrT="[文字]"/>
      <dgm:spPr/>
      <dgm:t>
        <a:bodyPr/>
        <a:lstStyle/>
        <a:p>
          <a:r>
            <a:rPr lang="zh-TW" altLang="en-US" dirty="0" smtClean="0"/>
            <a:t>技術報告</a:t>
          </a:r>
          <a:endParaRPr lang="zh-TW" altLang="en-US" dirty="0"/>
        </a:p>
      </dgm:t>
    </dgm:pt>
    <dgm:pt modelId="{85662570-1BEA-4370-80CC-C5F2528B596D}" type="parTrans" cxnId="{33385B07-4B04-49C4-B560-9242EF830D0C}">
      <dgm:prSet/>
      <dgm:spPr/>
      <dgm:t>
        <a:bodyPr/>
        <a:lstStyle/>
        <a:p>
          <a:endParaRPr lang="zh-TW" altLang="en-US"/>
        </a:p>
      </dgm:t>
    </dgm:pt>
    <dgm:pt modelId="{DAE90C83-3434-4D8D-B97B-A218529E2E7D}" type="sibTrans" cxnId="{33385B07-4B04-49C4-B560-9242EF830D0C}">
      <dgm:prSet/>
      <dgm:spPr/>
      <dgm:t>
        <a:bodyPr/>
        <a:lstStyle/>
        <a:p>
          <a:endParaRPr lang="zh-TW" altLang="en-US"/>
        </a:p>
      </dgm:t>
    </dgm:pt>
    <dgm:pt modelId="{5A9DECC1-1609-4256-B7DA-E20990EB956C}">
      <dgm:prSet phldrT="[文字]"/>
      <dgm:spPr/>
      <dgm:t>
        <a:bodyPr/>
        <a:lstStyle/>
        <a:p>
          <a:r>
            <a:rPr lang="zh-TW" dirty="0" smtClean="0"/>
            <a:t>現任職級歷年研究成果清單</a:t>
          </a:r>
          <a:endParaRPr lang="zh-TW" altLang="en-US" dirty="0"/>
        </a:p>
      </dgm:t>
    </dgm:pt>
    <dgm:pt modelId="{9092B243-0AF0-4B7C-B2C5-F0120BFA7329}" type="parTrans" cxnId="{4F143BB6-4C24-4B4C-8EF5-EE5639DD0323}">
      <dgm:prSet/>
      <dgm:spPr/>
      <dgm:t>
        <a:bodyPr/>
        <a:lstStyle/>
        <a:p>
          <a:endParaRPr lang="zh-TW" altLang="en-US"/>
        </a:p>
      </dgm:t>
    </dgm:pt>
    <dgm:pt modelId="{79018078-B107-4F88-AD24-98005AF6CFC2}" type="sibTrans" cxnId="{4F143BB6-4C24-4B4C-8EF5-EE5639DD0323}">
      <dgm:prSet/>
      <dgm:spPr/>
      <dgm:t>
        <a:bodyPr/>
        <a:lstStyle/>
        <a:p>
          <a:endParaRPr lang="zh-TW" altLang="en-US"/>
        </a:p>
      </dgm:t>
    </dgm:pt>
    <dgm:pt modelId="{C30BE6CE-66F4-4561-BB46-6BBFD77ED625}">
      <dgm:prSet phldrT="[文字]" custT="1"/>
      <dgm:spPr/>
      <dgm:t>
        <a:bodyPr/>
        <a:lstStyle/>
        <a:p>
          <a:pPr>
            <a:lnSpc>
              <a:spcPts val="2500"/>
            </a:lnSpc>
          </a:pPr>
          <a:r>
            <a:rPr lang="zh-TW" altLang="en-US" sz="2700" dirty="0" smtClean="0"/>
            <a:t>教學實務</a:t>
          </a:r>
          <a:endParaRPr lang="en-US" altLang="zh-TW" sz="2700" dirty="0" smtClean="0"/>
        </a:p>
        <a:p>
          <a:pPr>
            <a:lnSpc>
              <a:spcPts val="2500"/>
            </a:lnSpc>
          </a:pPr>
          <a:r>
            <a:rPr lang="zh-TW" altLang="en-US" sz="2700" dirty="0" smtClean="0"/>
            <a:t>研究報告</a:t>
          </a:r>
          <a:endParaRPr lang="zh-TW" altLang="en-US" sz="2700" dirty="0"/>
        </a:p>
      </dgm:t>
    </dgm:pt>
    <dgm:pt modelId="{97949C07-BDBE-4696-ACD9-8C0F0ED7E247}" type="parTrans" cxnId="{15B51413-11E9-4A52-92CA-194D6F0A6D26}">
      <dgm:prSet/>
      <dgm:spPr/>
      <dgm:t>
        <a:bodyPr/>
        <a:lstStyle/>
        <a:p>
          <a:endParaRPr lang="zh-TW" altLang="en-US"/>
        </a:p>
      </dgm:t>
    </dgm:pt>
    <dgm:pt modelId="{CBE2EEC4-7192-4EBA-9EB9-AA83032EB5E1}" type="sibTrans" cxnId="{15B51413-11E9-4A52-92CA-194D6F0A6D26}">
      <dgm:prSet/>
      <dgm:spPr/>
      <dgm:t>
        <a:bodyPr/>
        <a:lstStyle/>
        <a:p>
          <a:endParaRPr lang="zh-TW" altLang="en-US"/>
        </a:p>
      </dgm:t>
    </dgm:pt>
    <dgm:pt modelId="{3AB7C85E-220A-4A45-B664-991EA3036636}">
      <dgm:prSet phldrT="[文字]"/>
      <dgm:spPr/>
      <dgm:t>
        <a:bodyPr/>
        <a:lstStyle/>
        <a:p>
          <a:r>
            <a:rPr lang="zh-TW" dirty="0" smtClean="0"/>
            <a:t>現任職級歷年研究成果清單</a:t>
          </a:r>
          <a:endParaRPr lang="zh-TW" altLang="en-US" dirty="0"/>
        </a:p>
      </dgm:t>
    </dgm:pt>
    <dgm:pt modelId="{D55CF83A-A77F-4754-A4EA-2EE36362F98B}" type="parTrans" cxnId="{7589A790-EF38-4B86-AD23-B55E903A313D}">
      <dgm:prSet/>
      <dgm:spPr/>
      <dgm:t>
        <a:bodyPr/>
        <a:lstStyle/>
        <a:p>
          <a:endParaRPr lang="zh-TW" altLang="en-US"/>
        </a:p>
      </dgm:t>
    </dgm:pt>
    <dgm:pt modelId="{5F41C4E6-20DA-40CF-A255-6A776DF3DB31}" type="sibTrans" cxnId="{7589A790-EF38-4B86-AD23-B55E903A313D}">
      <dgm:prSet/>
      <dgm:spPr/>
      <dgm:t>
        <a:bodyPr/>
        <a:lstStyle/>
        <a:p>
          <a:endParaRPr lang="zh-TW" altLang="en-US"/>
        </a:p>
      </dgm:t>
    </dgm:pt>
    <dgm:pt modelId="{A837BFA2-5058-4510-B527-9F155ED6EE47}">
      <dgm:prSet phldrT="[文字]"/>
      <dgm:spPr/>
      <dgm:t>
        <a:bodyPr/>
        <a:lstStyle/>
        <a:p>
          <a:r>
            <a:rPr lang="zh-TW" dirty="0" smtClean="0"/>
            <a:t>現任職級教學意見調查</a:t>
          </a:r>
          <a:endParaRPr lang="zh-TW" altLang="en-US" dirty="0"/>
        </a:p>
      </dgm:t>
    </dgm:pt>
    <dgm:pt modelId="{62C7FBC6-B05F-4D48-AD9E-A130D4297B45}" type="parTrans" cxnId="{D7D9DB2E-771D-4559-B159-7171FEBAC6FD}">
      <dgm:prSet/>
      <dgm:spPr/>
      <dgm:t>
        <a:bodyPr/>
        <a:lstStyle/>
        <a:p>
          <a:endParaRPr lang="zh-TW" altLang="en-US"/>
        </a:p>
      </dgm:t>
    </dgm:pt>
    <dgm:pt modelId="{A4638793-B3E6-4550-94CE-553DE696C51A}" type="sibTrans" cxnId="{D7D9DB2E-771D-4559-B159-7171FEBAC6FD}">
      <dgm:prSet/>
      <dgm:spPr/>
      <dgm:t>
        <a:bodyPr/>
        <a:lstStyle/>
        <a:p>
          <a:endParaRPr lang="zh-TW" altLang="en-US"/>
        </a:p>
      </dgm:t>
    </dgm:pt>
    <dgm:pt modelId="{B1430856-252B-4CF3-86A9-4E451BEE3700}">
      <dgm:prSet phldrT="[文字]"/>
      <dgm:spPr/>
      <dgm:t>
        <a:bodyPr/>
        <a:lstStyle/>
        <a:p>
          <a:r>
            <a:rPr lang="zh-TW" dirty="0" smtClean="0"/>
            <a:t>教學實務光碟</a:t>
          </a:r>
          <a:endParaRPr lang="zh-TW" altLang="en-US" dirty="0"/>
        </a:p>
      </dgm:t>
    </dgm:pt>
    <dgm:pt modelId="{6F2CCECA-1D81-47EC-8472-86C22DDD7A1A}" type="parTrans" cxnId="{324721B9-F134-4602-B0BA-5D489CE78235}">
      <dgm:prSet/>
      <dgm:spPr/>
      <dgm:t>
        <a:bodyPr/>
        <a:lstStyle/>
        <a:p>
          <a:endParaRPr lang="zh-TW" altLang="en-US"/>
        </a:p>
      </dgm:t>
    </dgm:pt>
    <dgm:pt modelId="{BDBBFF0F-5D31-4E30-BE4E-2F5EFB7BB19B}" type="sibTrans" cxnId="{324721B9-F134-4602-B0BA-5D489CE78235}">
      <dgm:prSet/>
      <dgm:spPr/>
      <dgm:t>
        <a:bodyPr/>
        <a:lstStyle/>
        <a:p>
          <a:endParaRPr lang="zh-TW" altLang="en-US"/>
        </a:p>
      </dgm:t>
    </dgm:pt>
    <dgm:pt modelId="{76ACC1E7-E293-4653-8253-58AD4BBDA04C}" type="pres">
      <dgm:prSet presAssocID="{74FD2DC7-E964-4EFB-B168-94E37F3D15BC}" presName="Name0" presStyleCnt="0">
        <dgm:presLayoutVars>
          <dgm:dir/>
          <dgm:animLvl val="lvl"/>
          <dgm:resizeHandles val="exact"/>
        </dgm:presLayoutVars>
      </dgm:prSet>
      <dgm:spPr/>
      <dgm:t>
        <a:bodyPr/>
        <a:lstStyle/>
        <a:p>
          <a:endParaRPr lang="zh-TW" altLang="en-US"/>
        </a:p>
      </dgm:t>
    </dgm:pt>
    <dgm:pt modelId="{DFFEC13A-5F35-471A-8AA4-586925FAD555}" type="pres">
      <dgm:prSet presAssocID="{8C7EE55E-BCA2-4BFA-916C-3C96408C3A57}" presName="composite" presStyleCnt="0"/>
      <dgm:spPr/>
    </dgm:pt>
    <dgm:pt modelId="{740FCB9A-7EDD-4F80-824F-0AE6851719D7}" type="pres">
      <dgm:prSet presAssocID="{8C7EE55E-BCA2-4BFA-916C-3C96408C3A57}" presName="parTx" presStyleLbl="alignNode1" presStyleIdx="0" presStyleCnt="3">
        <dgm:presLayoutVars>
          <dgm:chMax val="0"/>
          <dgm:chPref val="0"/>
          <dgm:bulletEnabled val="1"/>
        </dgm:presLayoutVars>
      </dgm:prSet>
      <dgm:spPr/>
      <dgm:t>
        <a:bodyPr/>
        <a:lstStyle/>
        <a:p>
          <a:endParaRPr lang="zh-TW" altLang="en-US"/>
        </a:p>
      </dgm:t>
    </dgm:pt>
    <dgm:pt modelId="{4DB81A54-4B09-41C1-9572-AFC7543BD78D}" type="pres">
      <dgm:prSet presAssocID="{8C7EE55E-BCA2-4BFA-916C-3C96408C3A57}" presName="desTx" presStyleLbl="alignAccFollowNode1" presStyleIdx="0" presStyleCnt="3">
        <dgm:presLayoutVars>
          <dgm:bulletEnabled val="1"/>
        </dgm:presLayoutVars>
      </dgm:prSet>
      <dgm:spPr/>
      <dgm:t>
        <a:bodyPr/>
        <a:lstStyle/>
        <a:p>
          <a:endParaRPr lang="zh-TW" altLang="en-US"/>
        </a:p>
      </dgm:t>
    </dgm:pt>
    <dgm:pt modelId="{7C066A2C-9AA9-4D2F-BF69-092B87FAFF5F}" type="pres">
      <dgm:prSet presAssocID="{3DAF139F-565F-4CF3-991B-FC5A5FC04C93}" presName="space" presStyleCnt="0"/>
      <dgm:spPr/>
    </dgm:pt>
    <dgm:pt modelId="{D6D420CF-1E1B-422B-9447-A371F84277EB}" type="pres">
      <dgm:prSet presAssocID="{A6418E77-1BC1-4EE6-98A3-6EA95E9EF753}" presName="composite" presStyleCnt="0"/>
      <dgm:spPr/>
    </dgm:pt>
    <dgm:pt modelId="{3A46258D-A1D2-458E-959A-AF5B8D8BEB16}" type="pres">
      <dgm:prSet presAssocID="{A6418E77-1BC1-4EE6-98A3-6EA95E9EF753}" presName="parTx" presStyleLbl="alignNode1" presStyleIdx="1" presStyleCnt="3">
        <dgm:presLayoutVars>
          <dgm:chMax val="0"/>
          <dgm:chPref val="0"/>
          <dgm:bulletEnabled val="1"/>
        </dgm:presLayoutVars>
      </dgm:prSet>
      <dgm:spPr/>
      <dgm:t>
        <a:bodyPr/>
        <a:lstStyle/>
        <a:p>
          <a:endParaRPr lang="zh-TW" altLang="en-US"/>
        </a:p>
      </dgm:t>
    </dgm:pt>
    <dgm:pt modelId="{CC062E70-6F97-469A-8AB3-1423535B7598}" type="pres">
      <dgm:prSet presAssocID="{A6418E77-1BC1-4EE6-98A3-6EA95E9EF753}" presName="desTx" presStyleLbl="alignAccFollowNode1" presStyleIdx="1" presStyleCnt="3">
        <dgm:presLayoutVars>
          <dgm:bulletEnabled val="1"/>
        </dgm:presLayoutVars>
      </dgm:prSet>
      <dgm:spPr/>
      <dgm:t>
        <a:bodyPr/>
        <a:lstStyle/>
        <a:p>
          <a:endParaRPr lang="zh-TW" altLang="en-US"/>
        </a:p>
      </dgm:t>
    </dgm:pt>
    <dgm:pt modelId="{DA57F163-C061-4358-B26F-E5167645A2CC}" type="pres">
      <dgm:prSet presAssocID="{DAE90C83-3434-4D8D-B97B-A218529E2E7D}" presName="space" presStyleCnt="0"/>
      <dgm:spPr/>
    </dgm:pt>
    <dgm:pt modelId="{064AD174-DCD0-4FCC-BC24-AC0D0B43D538}" type="pres">
      <dgm:prSet presAssocID="{C30BE6CE-66F4-4561-BB46-6BBFD77ED625}" presName="composite" presStyleCnt="0"/>
      <dgm:spPr/>
    </dgm:pt>
    <dgm:pt modelId="{9EEE82C2-8C91-4834-8DC6-5EAAF26946DE}" type="pres">
      <dgm:prSet presAssocID="{C30BE6CE-66F4-4561-BB46-6BBFD77ED625}" presName="parTx" presStyleLbl="alignNode1" presStyleIdx="2" presStyleCnt="3">
        <dgm:presLayoutVars>
          <dgm:chMax val="0"/>
          <dgm:chPref val="0"/>
          <dgm:bulletEnabled val="1"/>
        </dgm:presLayoutVars>
      </dgm:prSet>
      <dgm:spPr/>
      <dgm:t>
        <a:bodyPr/>
        <a:lstStyle/>
        <a:p>
          <a:endParaRPr lang="zh-TW" altLang="en-US"/>
        </a:p>
      </dgm:t>
    </dgm:pt>
    <dgm:pt modelId="{6172947D-CCA1-4928-BC6C-CCC9DE521AFD}" type="pres">
      <dgm:prSet presAssocID="{C30BE6CE-66F4-4561-BB46-6BBFD77ED625}" presName="desTx" presStyleLbl="alignAccFollowNode1" presStyleIdx="2" presStyleCnt="3">
        <dgm:presLayoutVars>
          <dgm:bulletEnabled val="1"/>
        </dgm:presLayoutVars>
      </dgm:prSet>
      <dgm:spPr/>
      <dgm:t>
        <a:bodyPr/>
        <a:lstStyle/>
        <a:p>
          <a:endParaRPr lang="zh-TW" altLang="en-US"/>
        </a:p>
      </dgm:t>
    </dgm:pt>
  </dgm:ptLst>
  <dgm:cxnLst>
    <dgm:cxn modelId="{D7D9DB2E-771D-4559-B159-7171FEBAC6FD}" srcId="{C30BE6CE-66F4-4561-BB46-6BBFD77ED625}" destId="{A837BFA2-5058-4510-B527-9F155ED6EE47}" srcOrd="1" destOrd="0" parTransId="{62C7FBC6-B05F-4D48-AD9E-A130D4297B45}" sibTransId="{A4638793-B3E6-4550-94CE-553DE696C51A}"/>
    <dgm:cxn modelId="{324721B9-F134-4602-B0BA-5D489CE78235}" srcId="{C30BE6CE-66F4-4561-BB46-6BBFD77ED625}" destId="{B1430856-252B-4CF3-86A9-4E451BEE3700}" srcOrd="2" destOrd="0" parTransId="{6F2CCECA-1D81-47EC-8472-86C22DDD7A1A}" sibTransId="{BDBBFF0F-5D31-4E30-BE4E-2F5EFB7BB19B}"/>
    <dgm:cxn modelId="{6CCAFAE3-D11E-4DAC-B06C-06E00DBF4396}" type="presOf" srcId="{A837BFA2-5058-4510-B527-9F155ED6EE47}" destId="{6172947D-CCA1-4928-BC6C-CCC9DE521AFD}" srcOrd="0" destOrd="1" presId="urn:microsoft.com/office/officeart/2005/8/layout/hList1"/>
    <dgm:cxn modelId="{B47C262F-6483-4DE8-9F16-D18D81FC23D0}" type="presOf" srcId="{C30BE6CE-66F4-4561-BB46-6BBFD77ED625}" destId="{9EEE82C2-8C91-4834-8DC6-5EAAF26946DE}" srcOrd="0" destOrd="0" presId="urn:microsoft.com/office/officeart/2005/8/layout/hList1"/>
    <dgm:cxn modelId="{633A2257-9C08-4201-9E11-ED5CCC4CAF97}" type="presOf" srcId="{8C7EE55E-BCA2-4BFA-916C-3C96408C3A57}" destId="{740FCB9A-7EDD-4F80-824F-0AE6851719D7}" srcOrd="0" destOrd="0" presId="urn:microsoft.com/office/officeart/2005/8/layout/hList1"/>
    <dgm:cxn modelId="{15B51413-11E9-4A52-92CA-194D6F0A6D26}" srcId="{74FD2DC7-E964-4EFB-B168-94E37F3D15BC}" destId="{C30BE6CE-66F4-4561-BB46-6BBFD77ED625}" srcOrd="2" destOrd="0" parTransId="{97949C07-BDBE-4696-ACD9-8C0F0ED7E247}" sibTransId="{CBE2EEC4-7192-4EBA-9EB9-AA83032EB5E1}"/>
    <dgm:cxn modelId="{6E0B94CD-17E6-4D8C-A599-C893B3E96DC8}" type="presOf" srcId="{5A9DECC1-1609-4256-B7DA-E20990EB956C}" destId="{CC062E70-6F97-469A-8AB3-1423535B7598}" srcOrd="0" destOrd="0" presId="urn:microsoft.com/office/officeart/2005/8/layout/hList1"/>
    <dgm:cxn modelId="{89AF1D81-63CA-4AC3-94D3-559BF3BBCA57}" srcId="{74FD2DC7-E964-4EFB-B168-94E37F3D15BC}" destId="{8C7EE55E-BCA2-4BFA-916C-3C96408C3A57}" srcOrd="0" destOrd="0" parTransId="{3537ACAA-68A8-4A91-926F-D3F8C5767343}" sibTransId="{3DAF139F-565F-4CF3-991B-FC5A5FC04C93}"/>
    <dgm:cxn modelId="{BD5FF7B9-0DC7-40E0-8E78-0A7D07495322}" type="presOf" srcId="{B1430856-252B-4CF3-86A9-4E451BEE3700}" destId="{6172947D-CCA1-4928-BC6C-CCC9DE521AFD}" srcOrd="0" destOrd="2" presId="urn:microsoft.com/office/officeart/2005/8/layout/hList1"/>
    <dgm:cxn modelId="{7589A790-EF38-4B86-AD23-B55E903A313D}" srcId="{C30BE6CE-66F4-4561-BB46-6BBFD77ED625}" destId="{3AB7C85E-220A-4A45-B664-991EA3036636}" srcOrd="0" destOrd="0" parTransId="{D55CF83A-A77F-4754-A4EA-2EE36362F98B}" sibTransId="{5F41C4E6-20DA-40CF-A255-6A776DF3DB31}"/>
    <dgm:cxn modelId="{3CAE6BEE-98AD-4A5B-BCFD-312B3FD41B3C}" type="presOf" srcId="{74FD2DC7-E964-4EFB-B168-94E37F3D15BC}" destId="{76ACC1E7-E293-4653-8253-58AD4BBDA04C}" srcOrd="0" destOrd="0" presId="urn:microsoft.com/office/officeart/2005/8/layout/hList1"/>
    <dgm:cxn modelId="{2E90EA9C-E79C-43D3-B8F5-8B459761825B}" type="presOf" srcId="{26F20BB0-B900-455B-9AF3-A2F7ECEE0BC3}" destId="{4DB81A54-4B09-41C1-9572-AFC7543BD78D}" srcOrd="0" destOrd="0" presId="urn:microsoft.com/office/officeart/2005/8/layout/hList1"/>
    <dgm:cxn modelId="{33385B07-4B04-49C4-B560-9242EF830D0C}" srcId="{74FD2DC7-E964-4EFB-B168-94E37F3D15BC}" destId="{A6418E77-1BC1-4EE6-98A3-6EA95E9EF753}" srcOrd="1" destOrd="0" parTransId="{85662570-1BEA-4370-80CC-C5F2528B596D}" sibTransId="{DAE90C83-3434-4D8D-B97B-A218529E2E7D}"/>
    <dgm:cxn modelId="{4F143BB6-4C24-4B4C-8EF5-EE5639DD0323}" srcId="{A6418E77-1BC1-4EE6-98A3-6EA95E9EF753}" destId="{5A9DECC1-1609-4256-B7DA-E20990EB956C}" srcOrd="0" destOrd="0" parTransId="{9092B243-0AF0-4B7C-B2C5-F0120BFA7329}" sibTransId="{79018078-B107-4F88-AD24-98005AF6CFC2}"/>
    <dgm:cxn modelId="{B3CE065A-C6BB-497F-968E-5BEF64440999}" srcId="{8C7EE55E-BCA2-4BFA-916C-3C96408C3A57}" destId="{26F20BB0-B900-455B-9AF3-A2F7ECEE0BC3}" srcOrd="0" destOrd="0" parTransId="{58D35E3F-3E2A-4ADD-9BA9-9516D8E8DFEA}" sibTransId="{67E2EF23-6457-4B3A-BBF4-DF088D1BEDAE}"/>
    <dgm:cxn modelId="{590BD0D2-A7D2-4CAB-8C33-B9C7C9B9E6E7}" type="presOf" srcId="{A6418E77-1BC1-4EE6-98A3-6EA95E9EF753}" destId="{3A46258D-A1D2-458E-959A-AF5B8D8BEB16}" srcOrd="0" destOrd="0" presId="urn:microsoft.com/office/officeart/2005/8/layout/hList1"/>
    <dgm:cxn modelId="{B5C949B8-C0F3-4BA0-B542-65E98ADE890F}" type="presOf" srcId="{3AB7C85E-220A-4A45-B664-991EA3036636}" destId="{6172947D-CCA1-4928-BC6C-CCC9DE521AFD}" srcOrd="0" destOrd="0" presId="urn:microsoft.com/office/officeart/2005/8/layout/hList1"/>
    <dgm:cxn modelId="{5631F9F6-D52E-4E2C-ACD8-D83CD34884A8}" type="presParOf" srcId="{76ACC1E7-E293-4653-8253-58AD4BBDA04C}" destId="{DFFEC13A-5F35-471A-8AA4-586925FAD555}" srcOrd="0" destOrd="0" presId="urn:microsoft.com/office/officeart/2005/8/layout/hList1"/>
    <dgm:cxn modelId="{388588EE-37E6-4287-A259-7260E0514C1E}" type="presParOf" srcId="{DFFEC13A-5F35-471A-8AA4-586925FAD555}" destId="{740FCB9A-7EDD-4F80-824F-0AE6851719D7}" srcOrd="0" destOrd="0" presId="urn:microsoft.com/office/officeart/2005/8/layout/hList1"/>
    <dgm:cxn modelId="{16A44147-3A47-4E1D-9B9A-4AF104DB090D}" type="presParOf" srcId="{DFFEC13A-5F35-471A-8AA4-586925FAD555}" destId="{4DB81A54-4B09-41C1-9572-AFC7543BD78D}" srcOrd="1" destOrd="0" presId="urn:microsoft.com/office/officeart/2005/8/layout/hList1"/>
    <dgm:cxn modelId="{D4493BEE-6BA9-408B-8F37-34E49928E939}" type="presParOf" srcId="{76ACC1E7-E293-4653-8253-58AD4BBDA04C}" destId="{7C066A2C-9AA9-4D2F-BF69-092B87FAFF5F}" srcOrd="1" destOrd="0" presId="urn:microsoft.com/office/officeart/2005/8/layout/hList1"/>
    <dgm:cxn modelId="{2459C726-D3E5-4ADC-89D9-815D14C4C89E}" type="presParOf" srcId="{76ACC1E7-E293-4653-8253-58AD4BBDA04C}" destId="{D6D420CF-1E1B-422B-9447-A371F84277EB}" srcOrd="2" destOrd="0" presId="urn:microsoft.com/office/officeart/2005/8/layout/hList1"/>
    <dgm:cxn modelId="{35DA5872-CF59-4334-9C3A-4910A1765416}" type="presParOf" srcId="{D6D420CF-1E1B-422B-9447-A371F84277EB}" destId="{3A46258D-A1D2-458E-959A-AF5B8D8BEB16}" srcOrd="0" destOrd="0" presId="urn:microsoft.com/office/officeart/2005/8/layout/hList1"/>
    <dgm:cxn modelId="{D29833D4-5616-42F2-9948-1C4F8EC2CCC5}" type="presParOf" srcId="{D6D420CF-1E1B-422B-9447-A371F84277EB}" destId="{CC062E70-6F97-469A-8AB3-1423535B7598}" srcOrd="1" destOrd="0" presId="urn:microsoft.com/office/officeart/2005/8/layout/hList1"/>
    <dgm:cxn modelId="{CE6D7176-DEB4-45CD-BC85-23BD7B324F47}" type="presParOf" srcId="{76ACC1E7-E293-4653-8253-58AD4BBDA04C}" destId="{DA57F163-C061-4358-B26F-E5167645A2CC}" srcOrd="3" destOrd="0" presId="urn:microsoft.com/office/officeart/2005/8/layout/hList1"/>
    <dgm:cxn modelId="{F5D8DF2B-F3D3-40AD-984C-03475A3EEA26}" type="presParOf" srcId="{76ACC1E7-E293-4653-8253-58AD4BBDA04C}" destId="{064AD174-DCD0-4FCC-BC24-AC0D0B43D538}" srcOrd="4" destOrd="0" presId="urn:microsoft.com/office/officeart/2005/8/layout/hList1"/>
    <dgm:cxn modelId="{778FAE0C-D3E6-4279-B591-B594C22A2D21}" type="presParOf" srcId="{064AD174-DCD0-4FCC-BC24-AC0D0B43D538}" destId="{9EEE82C2-8C91-4834-8DC6-5EAAF26946DE}" srcOrd="0" destOrd="0" presId="urn:microsoft.com/office/officeart/2005/8/layout/hList1"/>
    <dgm:cxn modelId="{E0B8D266-0DCF-4B85-9057-85FDC9570E9F}" type="presParOf" srcId="{064AD174-DCD0-4FCC-BC24-AC0D0B43D538}" destId="{6172947D-CCA1-4928-BC6C-CCC9DE521AF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6BD58B9-C10C-4D06-9C3B-385385C1D3B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TW" altLang="en-US"/>
        </a:p>
      </dgm:t>
    </dgm:pt>
    <dgm:pt modelId="{990DB7D8-77E9-4607-9E7F-81C5ACB1D3D0}">
      <dgm:prSet/>
      <dgm:spPr/>
      <dgm:t>
        <a:bodyPr/>
        <a:lstStyle/>
        <a:p>
          <a:r>
            <a:rPr lang="zh-TW" altLang="en-US" dirty="0" smtClean="0">
              <a:hlinkClick xmlns:r="http://schemas.openxmlformats.org/officeDocument/2006/relationships" r:id="rId1" action="ppaction://hlinkfile"/>
            </a:rPr>
            <a:t>教師以教學實務研究報告升等基本門檻查核表</a:t>
          </a:r>
          <a:endParaRPr lang="zh-TW" altLang="en-US" dirty="0"/>
        </a:p>
      </dgm:t>
    </dgm:pt>
    <dgm:pt modelId="{79A62ECC-A574-4CE2-81CC-42D94A30432B}" type="parTrans" cxnId="{243B0A62-AC71-4E41-86F6-79B6864359D8}">
      <dgm:prSet/>
      <dgm:spPr/>
      <dgm:t>
        <a:bodyPr/>
        <a:lstStyle/>
        <a:p>
          <a:endParaRPr lang="zh-TW" altLang="en-US"/>
        </a:p>
      </dgm:t>
    </dgm:pt>
    <dgm:pt modelId="{6F196984-A786-4D30-92F4-A4563D750901}" type="sibTrans" cxnId="{243B0A62-AC71-4E41-86F6-79B6864359D8}">
      <dgm:prSet/>
      <dgm:spPr/>
      <dgm:t>
        <a:bodyPr/>
        <a:lstStyle/>
        <a:p>
          <a:endParaRPr lang="zh-TW" altLang="en-US"/>
        </a:p>
      </dgm:t>
    </dgm:pt>
    <dgm:pt modelId="{8E53B390-9CC3-48B8-BB3D-01DFDBEB8A03}" type="pres">
      <dgm:prSet presAssocID="{16BD58B9-C10C-4D06-9C3B-385385C1D3BE}" presName="Name0" presStyleCnt="0">
        <dgm:presLayoutVars>
          <dgm:dir/>
          <dgm:animLvl val="lvl"/>
          <dgm:resizeHandles val="exact"/>
        </dgm:presLayoutVars>
      </dgm:prSet>
      <dgm:spPr/>
      <dgm:t>
        <a:bodyPr/>
        <a:lstStyle/>
        <a:p>
          <a:endParaRPr lang="zh-TW" altLang="en-US"/>
        </a:p>
      </dgm:t>
    </dgm:pt>
    <dgm:pt modelId="{BC5951CF-73D8-4945-9057-EE0348C83024}" type="pres">
      <dgm:prSet presAssocID="{990DB7D8-77E9-4607-9E7F-81C5ACB1D3D0}" presName="composite" presStyleCnt="0"/>
      <dgm:spPr/>
    </dgm:pt>
    <dgm:pt modelId="{A28C02A3-58B9-4EBC-B519-53E8DF6F648A}" type="pres">
      <dgm:prSet presAssocID="{990DB7D8-77E9-4607-9E7F-81C5ACB1D3D0}" presName="parTx" presStyleLbl="alignNode1" presStyleIdx="0" presStyleCnt="1">
        <dgm:presLayoutVars>
          <dgm:chMax val="0"/>
          <dgm:chPref val="0"/>
          <dgm:bulletEnabled val="1"/>
        </dgm:presLayoutVars>
      </dgm:prSet>
      <dgm:spPr/>
      <dgm:t>
        <a:bodyPr/>
        <a:lstStyle/>
        <a:p>
          <a:endParaRPr lang="zh-TW" altLang="en-US"/>
        </a:p>
      </dgm:t>
    </dgm:pt>
    <dgm:pt modelId="{A749A09A-9833-4301-B81A-6515BFA970A4}" type="pres">
      <dgm:prSet presAssocID="{990DB7D8-77E9-4607-9E7F-81C5ACB1D3D0}" presName="desTx" presStyleLbl="alignAccFollowNode1" presStyleIdx="0" presStyleCnt="1">
        <dgm:presLayoutVars>
          <dgm:bulletEnabled val="1"/>
        </dgm:presLayoutVars>
      </dgm:prSet>
      <dgm:spPr/>
    </dgm:pt>
  </dgm:ptLst>
  <dgm:cxnLst>
    <dgm:cxn modelId="{AA930561-182C-49C6-8F36-57DEE36CD350}" type="presOf" srcId="{990DB7D8-77E9-4607-9E7F-81C5ACB1D3D0}" destId="{A28C02A3-58B9-4EBC-B519-53E8DF6F648A}" srcOrd="0" destOrd="0" presId="urn:microsoft.com/office/officeart/2005/8/layout/hList1"/>
    <dgm:cxn modelId="{1F527136-F3B3-491F-B399-C33688A22FCD}" type="presOf" srcId="{16BD58B9-C10C-4D06-9C3B-385385C1D3BE}" destId="{8E53B390-9CC3-48B8-BB3D-01DFDBEB8A03}" srcOrd="0" destOrd="0" presId="urn:microsoft.com/office/officeart/2005/8/layout/hList1"/>
    <dgm:cxn modelId="{243B0A62-AC71-4E41-86F6-79B6864359D8}" srcId="{16BD58B9-C10C-4D06-9C3B-385385C1D3BE}" destId="{990DB7D8-77E9-4607-9E7F-81C5ACB1D3D0}" srcOrd="0" destOrd="0" parTransId="{79A62ECC-A574-4CE2-81CC-42D94A30432B}" sibTransId="{6F196984-A786-4D30-92F4-A4563D750901}"/>
    <dgm:cxn modelId="{70F533D0-12DC-4560-B04C-EBBE2C862632}" type="presParOf" srcId="{8E53B390-9CC3-48B8-BB3D-01DFDBEB8A03}" destId="{BC5951CF-73D8-4945-9057-EE0348C83024}" srcOrd="0" destOrd="0" presId="urn:microsoft.com/office/officeart/2005/8/layout/hList1"/>
    <dgm:cxn modelId="{27FD396B-1D89-4BAF-9C4F-67390492AA41}" type="presParOf" srcId="{BC5951CF-73D8-4945-9057-EE0348C83024}" destId="{A28C02A3-58B9-4EBC-B519-53E8DF6F648A}" srcOrd="0" destOrd="0" presId="urn:microsoft.com/office/officeart/2005/8/layout/hList1"/>
    <dgm:cxn modelId="{9864DA18-ABDE-4A5E-B8A5-AF61A8FC1787}" type="presParOf" srcId="{BC5951CF-73D8-4945-9057-EE0348C83024}" destId="{A749A09A-9833-4301-B81A-6515BFA970A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6BD58B9-C10C-4D06-9C3B-385385C1D3B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TW" altLang="en-US"/>
        </a:p>
      </dgm:t>
    </dgm:pt>
    <dgm:pt modelId="{990DB7D8-77E9-4607-9E7F-81C5ACB1D3D0}">
      <dgm:prSet custT="1"/>
      <dgm:spPr/>
      <dgm:t>
        <a:bodyPr/>
        <a:lstStyle/>
        <a:p>
          <a:r>
            <a:rPr lang="zh-TW" altLang="en-US" sz="3600" dirty="0" smtClean="0">
              <a:hlinkClick xmlns:r="http://schemas.openxmlformats.org/officeDocument/2006/relationships" r:id="rId1" action="ppaction://hlinkfile"/>
            </a:rPr>
            <a:t>教師以教學實務研究報告</a:t>
          </a:r>
          <a:r>
            <a:rPr lang="zh-TW" altLang="en-US" sz="3600" dirty="0" smtClean="0"/>
            <a:t>送審教師資格審查意見表</a:t>
          </a:r>
          <a:r>
            <a:rPr lang="en-US" altLang="zh-TW" sz="3600" dirty="0" smtClean="0"/>
            <a:t>(</a:t>
          </a:r>
          <a:r>
            <a:rPr lang="zh-TW" altLang="en-US" sz="3600" dirty="0" smtClean="0"/>
            <a:t>甲表</a:t>
          </a:r>
          <a:r>
            <a:rPr lang="en-US" altLang="zh-TW" sz="3600" dirty="0" smtClean="0"/>
            <a:t>)</a:t>
          </a:r>
          <a:endParaRPr lang="zh-TW" altLang="en-US" sz="3600" dirty="0"/>
        </a:p>
      </dgm:t>
    </dgm:pt>
    <dgm:pt modelId="{79A62ECC-A574-4CE2-81CC-42D94A30432B}" type="parTrans" cxnId="{243B0A62-AC71-4E41-86F6-79B6864359D8}">
      <dgm:prSet/>
      <dgm:spPr/>
      <dgm:t>
        <a:bodyPr/>
        <a:lstStyle/>
        <a:p>
          <a:endParaRPr lang="zh-TW" altLang="en-US"/>
        </a:p>
      </dgm:t>
    </dgm:pt>
    <dgm:pt modelId="{6F196984-A786-4D30-92F4-A4563D750901}" type="sibTrans" cxnId="{243B0A62-AC71-4E41-86F6-79B6864359D8}">
      <dgm:prSet/>
      <dgm:spPr/>
      <dgm:t>
        <a:bodyPr/>
        <a:lstStyle/>
        <a:p>
          <a:endParaRPr lang="zh-TW" altLang="en-US"/>
        </a:p>
      </dgm:t>
    </dgm:pt>
    <dgm:pt modelId="{E701A844-A9B8-495B-BF2F-4944DDAD70E0}">
      <dgm:prSet custT="1"/>
      <dgm:spPr/>
      <dgm:t>
        <a:bodyPr/>
        <a:lstStyle/>
        <a:p>
          <a:r>
            <a:rPr lang="zh-TW" altLang="en-US" sz="3600" dirty="0" smtClean="0">
              <a:hlinkClick xmlns:r="http://schemas.openxmlformats.org/officeDocument/2006/relationships" r:id="rId1" action="ppaction://hlinkfile"/>
            </a:rPr>
            <a:t>教師以教學實務研究報告</a:t>
          </a:r>
          <a:r>
            <a:rPr lang="zh-TW" altLang="en-US" sz="3600" dirty="0" smtClean="0"/>
            <a:t>送審教師資格審查意見表</a:t>
          </a:r>
          <a:r>
            <a:rPr lang="en-US" altLang="zh-TW" sz="3600" dirty="0" smtClean="0"/>
            <a:t>(</a:t>
          </a:r>
          <a:r>
            <a:rPr lang="zh-TW" altLang="en-US" sz="3600" dirty="0" smtClean="0"/>
            <a:t>乙表</a:t>
          </a:r>
          <a:r>
            <a:rPr lang="en-US" altLang="zh-TW" sz="3600" dirty="0" smtClean="0"/>
            <a:t>)</a:t>
          </a:r>
          <a:endParaRPr lang="zh-TW" altLang="en-US" sz="3600" dirty="0"/>
        </a:p>
      </dgm:t>
    </dgm:pt>
    <dgm:pt modelId="{2BBB2CB3-67FB-4B3F-B11D-9C57865141BA}" type="parTrans" cxnId="{1948419E-6410-41CA-8C64-10AEFE34BBCF}">
      <dgm:prSet/>
      <dgm:spPr/>
      <dgm:t>
        <a:bodyPr/>
        <a:lstStyle/>
        <a:p>
          <a:endParaRPr lang="zh-TW" altLang="en-US"/>
        </a:p>
      </dgm:t>
    </dgm:pt>
    <dgm:pt modelId="{3189F03C-649B-4B6E-A1AF-A2169FB5AEAA}" type="sibTrans" cxnId="{1948419E-6410-41CA-8C64-10AEFE34BBCF}">
      <dgm:prSet/>
      <dgm:spPr/>
      <dgm:t>
        <a:bodyPr/>
        <a:lstStyle/>
        <a:p>
          <a:endParaRPr lang="zh-TW" altLang="en-US"/>
        </a:p>
      </dgm:t>
    </dgm:pt>
    <dgm:pt modelId="{8E53B390-9CC3-48B8-BB3D-01DFDBEB8A03}" type="pres">
      <dgm:prSet presAssocID="{16BD58B9-C10C-4D06-9C3B-385385C1D3BE}" presName="Name0" presStyleCnt="0">
        <dgm:presLayoutVars>
          <dgm:dir/>
          <dgm:animLvl val="lvl"/>
          <dgm:resizeHandles val="exact"/>
        </dgm:presLayoutVars>
      </dgm:prSet>
      <dgm:spPr/>
      <dgm:t>
        <a:bodyPr/>
        <a:lstStyle/>
        <a:p>
          <a:endParaRPr lang="zh-TW" altLang="en-US"/>
        </a:p>
      </dgm:t>
    </dgm:pt>
    <dgm:pt modelId="{BC5951CF-73D8-4945-9057-EE0348C83024}" type="pres">
      <dgm:prSet presAssocID="{990DB7D8-77E9-4607-9E7F-81C5ACB1D3D0}" presName="composite" presStyleCnt="0"/>
      <dgm:spPr/>
    </dgm:pt>
    <dgm:pt modelId="{A28C02A3-58B9-4EBC-B519-53E8DF6F648A}" type="pres">
      <dgm:prSet presAssocID="{990DB7D8-77E9-4607-9E7F-81C5ACB1D3D0}" presName="parTx" presStyleLbl="alignNode1" presStyleIdx="0" presStyleCnt="1">
        <dgm:presLayoutVars>
          <dgm:chMax val="0"/>
          <dgm:chPref val="0"/>
          <dgm:bulletEnabled val="1"/>
        </dgm:presLayoutVars>
      </dgm:prSet>
      <dgm:spPr/>
      <dgm:t>
        <a:bodyPr/>
        <a:lstStyle/>
        <a:p>
          <a:endParaRPr lang="zh-TW" altLang="en-US"/>
        </a:p>
      </dgm:t>
    </dgm:pt>
    <dgm:pt modelId="{A749A09A-9833-4301-B81A-6515BFA970A4}" type="pres">
      <dgm:prSet presAssocID="{990DB7D8-77E9-4607-9E7F-81C5ACB1D3D0}" presName="desTx" presStyleLbl="alignAccFollowNode1" presStyleIdx="0" presStyleCnt="1">
        <dgm:presLayoutVars>
          <dgm:bulletEnabled val="1"/>
        </dgm:presLayoutVars>
      </dgm:prSet>
      <dgm:spPr/>
      <dgm:t>
        <a:bodyPr/>
        <a:lstStyle/>
        <a:p>
          <a:endParaRPr lang="zh-TW" altLang="en-US"/>
        </a:p>
      </dgm:t>
    </dgm:pt>
  </dgm:ptLst>
  <dgm:cxnLst>
    <dgm:cxn modelId="{AA930561-182C-49C6-8F36-57DEE36CD350}" type="presOf" srcId="{990DB7D8-77E9-4607-9E7F-81C5ACB1D3D0}" destId="{A28C02A3-58B9-4EBC-B519-53E8DF6F648A}" srcOrd="0" destOrd="0" presId="urn:microsoft.com/office/officeart/2005/8/layout/hList1"/>
    <dgm:cxn modelId="{1F527136-F3B3-491F-B399-C33688A22FCD}" type="presOf" srcId="{16BD58B9-C10C-4D06-9C3B-385385C1D3BE}" destId="{8E53B390-9CC3-48B8-BB3D-01DFDBEB8A03}" srcOrd="0" destOrd="0" presId="urn:microsoft.com/office/officeart/2005/8/layout/hList1"/>
    <dgm:cxn modelId="{4BE92C44-C252-463B-99D7-22667ECB1EEA}" type="presOf" srcId="{E701A844-A9B8-495B-BF2F-4944DDAD70E0}" destId="{A749A09A-9833-4301-B81A-6515BFA970A4}" srcOrd="0" destOrd="0" presId="urn:microsoft.com/office/officeart/2005/8/layout/hList1"/>
    <dgm:cxn modelId="{243B0A62-AC71-4E41-86F6-79B6864359D8}" srcId="{16BD58B9-C10C-4D06-9C3B-385385C1D3BE}" destId="{990DB7D8-77E9-4607-9E7F-81C5ACB1D3D0}" srcOrd="0" destOrd="0" parTransId="{79A62ECC-A574-4CE2-81CC-42D94A30432B}" sibTransId="{6F196984-A786-4D30-92F4-A4563D750901}"/>
    <dgm:cxn modelId="{1948419E-6410-41CA-8C64-10AEFE34BBCF}" srcId="{990DB7D8-77E9-4607-9E7F-81C5ACB1D3D0}" destId="{E701A844-A9B8-495B-BF2F-4944DDAD70E0}" srcOrd="0" destOrd="0" parTransId="{2BBB2CB3-67FB-4B3F-B11D-9C57865141BA}" sibTransId="{3189F03C-649B-4B6E-A1AF-A2169FB5AEAA}"/>
    <dgm:cxn modelId="{70F533D0-12DC-4560-B04C-EBBE2C862632}" type="presParOf" srcId="{8E53B390-9CC3-48B8-BB3D-01DFDBEB8A03}" destId="{BC5951CF-73D8-4945-9057-EE0348C83024}" srcOrd="0" destOrd="0" presId="urn:microsoft.com/office/officeart/2005/8/layout/hList1"/>
    <dgm:cxn modelId="{27FD396B-1D89-4BAF-9C4F-67390492AA41}" type="presParOf" srcId="{BC5951CF-73D8-4945-9057-EE0348C83024}" destId="{A28C02A3-58B9-4EBC-B519-53E8DF6F648A}" srcOrd="0" destOrd="0" presId="urn:microsoft.com/office/officeart/2005/8/layout/hList1"/>
    <dgm:cxn modelId="{9864DA18-ABDE-4A5E-B8A5-AF61A8FC1787}" type="presParOf" srcId="{BC5951CF-73D8-4945-9057-EE0348C83024}" destId="{A749A09A-9833-4301-B81A-6515BFA970A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CCC65FF-7C97-41CE-ADA2-CBAE0569BA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A542CCCB-13CB-491B-A56E-53EF3DE580D3}">
      <dgm:prSet phldrT="[文字]" custT="1"/>
      <dgm:spPr/>
      <dgm:t>
        <a:bodyPr/>
        <a:lstStyle/>
        <a:p>
          <a:r>
            <a:rPr lang="zh-TW" altLang="en-US" sz="2400" dirty="0" smtClean="0"/>
            <a:t>上述案例應請</a:t>
          </a:r>
          <a:r>
            <a:rPr lang="en-US" altLang="zh-TW" sz="2400" dirty="0" smtClean="0"/>
            <a:t>A</a:t>
          </a:r>
          <a:r>
            <a:rPr lang="zh-TW" altLang="en-US" sz="2400" dirty="0" smtClean="0"/>
            <a:t>委員重新評定外審成績</a:t>
          </a:r>
          <a:endParaRPr lang="zh-TW" altLang="en-US" sz="2400" dirty="0"/>
        </a:p>
      </dgm:t>
    </dgm:pt>
    <dgm:pt modelId="{37409B5F-0BE3-407F-BACC-359AE83C1F9A}" type="parTrans" cxnId="{8A006CE6-CD43-4019-9D08-70285B145B38}">
      <dgm:prSet/>
      <dgm:spPr/>
      <dgm:t>
        <a:bodyPr/>
        <a:lstStyle/>
        <a:p>
          <a:endParaRPr lang="zh-TW" altLang="en-US"/>
        </a:p>
      </dgm:t>
    </dgm:pt>
    <dgm:pt modelId="{585E4036-E83D-4A68-9141-D4AC313A6F00}" type="sibTrans" cxnId="{8A006CE6-CD43-4019-9D08-70285B145B38}">
      <dgm:prSet/>
      <dgm:spPr/>
      <dgm:t>
        <a:bodyPr/>
        <a:lstStyle/>
        <a:p>
          <a:endParaRPr lang="zh-TW" altLang="en-US"/>
        </a:p>
      </dgm:t>
    </dgm:pt>
    <dgm:pt modelId="{78DD56D7-45CA-4DC2-A42A-B5ED0A583467}">
      <dgm:prSet phldrT="[文字]" custT="1"/>
      <dgm:spPr/>
      <dgm:t>
        <a:bodyPr/>
        <a:lstStyle/>
        <a:p>
          <a:pPr>
            <a:lnSpc>
              <a:spcPct val="70000"/>
            </a:lnSpc>
          </a:pPr>
          <a:r>
            <a:rPr lang="zh-TW" sz="2000" dirty="0" smtClean="0"/>
            <a:t>應將校教評會審議教師未違反送審教師資格規定之決議及具體理由，通知該變更再審查意見之原審查人（即上述案例之原審查人</a:t>
          </a:r>
          <a:r>
            <a:rPr lang="en-US" sz="2000" dirty="0" smtClean="0"/>
            <a:t>A</a:t>
          </a:r>
          <a:r>
            <a:rPr lang="zh-TW" sz="2000" dirty="0" smtClean="0"/>
            <a:t>）。</a:t>
          </a:r>
          <a:endParaRPr lang="zh-TW" altLang="en-US" sz="2000" dirty="0"/>
        </a:p>
      </dgm:t>
    </dgm:pt>
    <dgm:pt modelId="{2A68778C-78E1-458D-A469-00CD05457B0C}" type="parTrans" cxnId="{9169C068-E2E5-45A8-BEAF-1A7CEC77D62E}">
      <dgm:prSet/>
      <dgm:spPr/>
      <dgm:t>
        <a:bodyPr/>
        <a:lstStyle/>
        <a:p>
          <a:endParaRPr lang="zh-TW" altLang="en-US"/>
        </a:p>
      </dgm:t>
    </dgm:pt>
    <dgm:pt modelId="{D8515FC5-B84F-4F6A-B0C0-1EC85507BAE1}" type="sibTrans" cxnId="{9169C068-E2E5-45A8-BEAF-1A7CEC77D62E}">
      <dgm:prSet/>
      <dgm:spPr/>
      <dgm:t>
        <a:bodyPr/>
        <a:lstStyle/>
        <a:p>
          <a:endParaRPr lang="zh-TW" altLang="en-US"/>
        </a:p>
      </dgm:t>
    </dgm:pt>
    <dgm:pt modelId="{73158986-C9AC-49BB-8B4F-3678EC6DD9A7}">
      <dgm:prSet phldrT="[文字]" custT="1"/>
      <dgm:spPr/>
      <dgm:t>
        <a:bodyPr/>
        <a:lstStyle/>
        <a:p>
          <a:r>
            <a:rPr lang="zh-TW" altLang="en-US" sz="2400" dirty="0" smtClean="0"/>
            <a:t>以未變更再審查意見</a:t>
          </a:r>
          <a:r>
            <a:rPr lang="en-US" altLang="zh-TW" sz="2400" dirty="0" smtClean="0"/>
            <a:t>B</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t>C</a:t>
          </a:r>
          <a:r>
            <a:rPr lang="zh-TW" altLang="en-US" sz="2400" dirty="0" smtClean="0"/>
            <a:t>委員分數及變更再審查意見之</a:t>
          </a:r>
          <a:r>
            <a:rPr lang="en-US" altLang="zh-TW" sz="2400" dirty="0" smtClean="0"/>
            <a:t>A</a:t>
          </a:r>
          <a:r>
            <a:rPr lang="zh-TW" altLang="en-US" sz="2400" dirty="0" smtClean="0"/>
            <a:t>委員重新評分分數，作為教師升等案之著作外審成績</a:t>
          </a:r>
          <a:endParaRPr lang="zh-TW" altLang="en-US" sz="2400" dirty="0"/>
        </a:p>
      </dgm:t>
    </dgm:pt>
    <dgm:pt modelId="{D1F827C9-B57B-46FD-959B-58B4F5117961}" type="parTrans" cxnId="{E92B67AA-7F3D-48D0-9DA1-D23659BB0787}">
      <dgm:prSet/>
      <dgm:spPr/>
      <dgm:t>
        <a:bodyPr/>
        <a:lstStyle/>
        <a:p>
          <a:endParaRPr lang="zh-TW" altLang="en-US"/>
        </a:p>
      </dgm:t>
    </dgm:pt>
    <dgm:pt modelId="{A576BA3E-6C92-49E2-913E-EE20AE50AE39}" type="sibTrans" cxnId="{E92B67AA-7F3D-48D0-9DA1-D23659BB0787}">
      <dgm:prSet/>
      <dgm:spPr/>
      <dgm:t>
        <a:bodyPr/>
        <a:lstStyle/>
        <a:p>
          <a:endParaRPr lang="zh-TW" altLang="en-US"/>
        </a:p>
      </dgm:t>
    </dgm:pt>
    <dgm:pt modelId="{4414940C-09A0-4792-BAC0-EFF181331107}">
      <dgm:prSet phldrT="[文字]" phldr="1"/>
      <dgm:spPr/>
      <dgm:t>
        <a:bodyPr/>
        <a:lstStyle/>
        <a:p>
          <a:endParaRPr lang="zh-TW" altLang="en-US"/>
        </a:p>
      </dgm:t>
    </dgm:pt>
    <dgm:pt modelId="{6021926C-A659-4F9A-AE49-B0320CFB9F5F}" type="parTrans" cxnId="{0EFEC368-79D9-4061-A934-16D4A34F3232}">
      <dgm:prSet/>
      <dgm:spPr/>
      <dgm:t>
        <a:bodyPr/>
        <a:lstStyle/>
        <a:p>
          <a:endParaRPr lang="zh-TW" altLang="en-US"/>
        </a:p>
      </dgm:t>
    </dgm:pt>
    <dgm:pt modelId="{9F7A3D43-FBB4-41C9-AEFE-44EB15AEB0B3}" type="sibTrans" cxnId="{0EFEC368-79D9-4061-A934-16D4A34F3232}">
      <dgm:prSet/>
      <dgm:spPr/>
      <dgm:t>
        <a:bodyPr/>
        <a:lstStyle/>
        <a:p>
          <a:endParaRPr lang="zh-TW" altLang="en-US"/>
        </a:p>
      </dgm:t>
    </dgm:pt>
    <dgm:pt modelId="{CBC63EC5-3DD7-4D98-BD24-EF1178B8CF95}">
      <dgm:prSet custT="1"/>
      <dgm:spPr/>
      <dgm:t>
        <a:bodyPr/>
        <a:lstStyle/>
        <a:p>
          <a:pPr>
            <a:lnSpc>
              <a:spcPct val="70000"/>
            </a:lnSpc>
          </a:pPr>
          <a:r>
            <a:rPr lang="zh-TW" sz="2000" dirty="0" smtClean="0"/>
            <a:t>將原審查人</a:t>
          </a:r>
          <a:r>
            <a:rPr lang="en-US" sz="2000" dirty="0" smtClean="0"/>
            <a:t>A</a:t>
          </a:r>
          <a:r>
            <a:rPr lang="zh-TW" sz="2000" dirty="0" smtClean="0"/>
            <a:t>原填之教師資格審查意見甲、乙表影本送回，並請重新評定著作外審成績（重填教師資格審查意見甲、乙表）。</a:t>
          </a:r>
          <a:endParaRPr lang="zh-TW" sz="2000" dirty="0"/>
        </a:p>
      </dgm:t>
    </dgm:pt>
    <dgm:pt modelId="{7AC2990B-17C4-4889-973D-EDEFE5CDDDCA}" type="parTrans" cxnId="{54317432-69C8-474D-995E-4A6D020BF591}">
      <dgm:prSet/>
      <dgm:spPr/>
      <dgm:t>
        <a:bodyPr/>
        <a:lstStyle/>
        <a:p>
          <a:endParaRPr lang="zh-TW" altLang="en-US"/>
        </a:p>
      </dgm:t>
    </dgm:pt>
    <dgm:pt modelId="{3E50353C-D745-4E72-B576-2FA23F76A291}" type="sibTrans" cxnId="{54317432-69C8-474D-995E-4A6D020BF591}">
      <dgm:prSet/>
      <dgm:spPr/>
      <dgm:t>
        <a:bodyPr/>
        <a:lstStyle/>
        <a:p>
          <a:endParaRPr lang="zh-TW" altLang="en-US"/>
        </a:p>
      </dgm:t>
    </dgm:pt>
    <dgm:pt modelId="{D6341999-7AFF-4854-BE5F-6C9AB5C2B40A}">
      <dgm:prSet custT="1"/>
      <dgm:spPr/>
      <dgm:t>
        <a:bodyPr/>
        <a:lstStyle/>
        <a:p>
          <a:pPr>
            <a:lnSpc>
              <a:spcPct val="70000"/>
            </a:lnSpc>
          </a:pPr>
          <a:r>
            <a:rPr lang="zh-TW" sz="2000" dirty="0" smtClean="0"/>
            <a:t>原審查人</a:t>
          </a:r>
          <a:r>
            <a:rPr lang="en-US" sz="2000" dirty="0" smtClean="0"/>
            <a:t>A</a:t>
          </a:r>
          <a:r>
            <a:rPr lang="zh-TW" sz="2000" dirty="0" smtClean="0"/>
            <a:t>可決定維持或變更著作外審成績；惟因認定之事實已不同，無論成績是否變更，應修正審查意見內容）</a:t>
          </a:r>
          <a:endParaRPr lang="zh-TW" sz="2000" dirty="0"/>
        </a:p>
      </dgm:t>
    </dgm:pt>
    <dgm:pt modelId="{EDFC8F71-270F-46C1-8042-0AE428B56A68}" type="parTrans" cxnId="{2F322072-420B-4C2D-9C28-1DBD2C65B40E}">
      <dgm:prSet/>
      <dgm:spPr/>
      <dgm:t>
        <a:bodyPr/>
        <a:lstStyle/>
        <a:p>
          <a:endParaRPr lang="zh-TW" altLang="en-US"/>
        </a:p>
      </dgm:t>
    </dgm:pt>
    <dgm:pt modelId="{B0765849-2E63-4095-B803-7C21EC45B1DA}" type="sibTrans" cxnId="{2F322072-420B-4C2D-9C28-1DBD2C65B40E}">
      <dgm:prSet/>
      <dgm:spPr/>
      <dgm:t>
        <a:bodyPr/>
        <a:lstStyle/>
        <a:p>
          <a:endParaRPr lang="zh-TW" altLang="en-US"/>
        </a:p>
      </dgm:t>
    </dgm:pt>
    <dgm:pt modelId="{027615CF-31F6-4CA6-9B21-9174AF76C75C}" type="pres">
      <dgm:prSet presAssocID="{CCCC65FF-7C97-41CE-ADA2-CBAE0569BA16}" presName="linear" presStyleCnt="0">
        <dgm:presLayoutVars>
          <dgm:animLvl val="lvl"/>
          <dgm:resizeHandles val="exact"/>
        </dgm:presLayoutVars>
      </dgm:prSet>
      <dgm:spPr/>
      <dgm:t>
        <a:bodyPr/>
        <a:lstStyle/>
        <a:p>
          <a:endParaRPr lang="zh-TW" altLang="en-US"/>
        </a:p>
      </dgm:t>
    </dgm:pt>
    <dgm:pt modelId="{3640EA71-69BF-445B-B56C-9DAA38BFA16F}" type="pres">
      <dgm:prSet presAssocID="{A542CCCB-13CB-491B-A56E-53EF3DE580D3}" presName="parentText" presStyleLbl="node1" presStyleIdx="0" presStyleCnt="2" custScaleY="74705" custLinFactNeighborX="1041" custLinFactNeighborY="-16029">
        <dgm:presLayoutVars>
          <dgm:chMax val="0"/>
          <dgm:bulletEnabled val="1"/>
        </dgm:presLayoutVars>
      </dgm:prSet>
      <dgm:spPr/>
      <dgm:t>
        <a:bodyPr/>
        <a:lstStyle/>
        <a:p>
          <a:endParaRPr lang="zh-TW" altLang="en-US"/>
        </a:p>
      </dgm:t>
    </dgm:pt>
    <dgm:pt modelId="{D7EA8BF2-8D69-4964-974B-D42542C26BD4}" type="pres">
      <dgm:prSet presAssocID="{A542CCCB-13CB-491B-A56E-53EF3DE580D3}" presName="childText" presStyleLbl="revTx" presStyleIdx="0" presStyleCnt="2" custLinFactNeighborY="-26757">
        <dgm:presLayoutVars>
          <dgm:bulletEnabled val="1"/>
        </dgm:presLayoutVars>
      </dgm:prSet>
      <dgm:spPr/>
      <dgm:t>
        <a:bodyPr/>
        <a:lstStyle/>
        <a:p>
          <a:endParaRPr lang="zh-TW" altLang="en-US"/>
        </a:p>
      </dgm:t>
    </dgm:pt>
    <dgm:pt modelId="{6B2D15F9-29AF-4891-858F-B408A4EA4FA6}" type="pres">
      <dgm:prSet presAssocID="{73158986-C9AC-49BB-8B4F-3678EC6DD9A7}" presName="parentText" presStyleLbl="node1" presStyleIdx="1" presStyleCnt="2" custScaleY="135452" custLinFactY="66205" custLinFactNeighborY="100000">
        <dgm:presLayoutVars>
          <dgm:chMax val="0"/>
          <dgm:bulletEnabled val="1"/>
        </dgm:presLayoutVars>
      </dgm:prSet>
      <dgm:spPr/>
      <dgm:t>
        <a:bodyPr/>
        <a:lstStyle/>
        <a:p>
          <a:endParaRPr lang="zh-TW" altLang="en-US"/>
        </a:p>
      </dgm:t>
    </dgm:pt>
    <dgm:pt modelId="{1236D57A-BFF0-43ED-B492-F87ACDFAF3FD}" type="pres">
      <dgm:prSet presAssocID="{73158986-C9AC-49BB-8B4F-3678EC6DD9A7}" presName="childText" presStyleLbl="revTx" presStyleIdx="1" presStyleCnt="2">
        <dgm:presLayoutVars>
          <dgm:bulletEnabled val="1"/>
        </dgm:presLayoutVars>
      </dgm:prSet>
      <dgm:spPr/>
      <dgm:t>
        <a:bodyPr/>
        <a:lstStyle/>
        <a:p>
          <a:endParaRPr lang="zh-TW" altLang="en-US"/>
        </a:p>
      </dgm:t>
    </dgm:pt>
  </dgm:ptLst>
  <dgm:cxnLst>
    <dgm:cxn modelId="{9169C068-E2E5-45A8-BEAF-1A7CEC77D62E}" srcId="{A542CCCB-13CB-491B-A56E-53EF3DE580D3}" destId="{78DD56D7-45CA-4DC2-A42A-B5ED0A583467}" srcOrd="0" destOrd="0" parTransId="{2A68778C-78E1-458D-A469-00CD05457B0C}" sibTransId="{D8515FC5-B84F-4F6A-B0C0-1EC85507BAE1}"/>
    <dgm:cxn modelId="{F2E746D2-1873-41E5-A631-AC25F4B5A80E}" type="presOf" srcId="{A542CCCB-13CB-491B-A56E-53EF3DE580D3}" destId="{3640EA71-69BF-445B-B56C-9DAA38BFA16F}" srcOrd="0" destOrd="0" presId="urn:microsoft.com/office/officeart/2005/8/layout/vList2"/>
    <dgm:cxn modelId="{2C2EDFC3-59D9-4ECC-A69B-00DC2A88C2D3}" type="presOf" srcId="{CBC63EC5-3DD7-4D98-BD24-EF1178B8CF95}" destId="{D7EA8BF2-8D69-4964-974B-D42542C26BD4}" srcOrd="0" destOrd="1" presId="urn:microsoft.com/office/officeart/2005/8/layout/vList2"/>
    <dgm:cxn modelId="{51814184-0CAD-428E-A9D9-1662763AA45E}" type="presOf" srcId="{73158986-C9AC-49BB-8B4F-3678EC6DD9A7}" destId="{6B2D15F9-29AF-4891-858F-B408A4EA4FA6}" srcOrd="0" destOrd="0" presId="urn:microsoft.com/office/officeart/2005/8/layout/vList2"/>
    <dgm:cxn modelId="{8A006CE6-CD43-4019-9D08-70285B145B38}" srcId="{CCCC65FF-7C97-41CE-ADA2-CBAE0569BA16}" destId="{A542CCCB-13CB-491B-A56E-53EF3DE580D3}" srcOrd="0" destOrd="0" parTransId="{37409B5F-0BE3-407F-BACC-359AE83C1F9A}" sibTransId="{585E4036-E83D-4A68-9141-D4AC313A6F00}"/>
    <dgm:cxn modelId="{0EFEC368-79D9-4061-A934-16D4A34F3232}" srcId="{73158986-C9AC-49BB-8B4F-3678EC6DD9A7}" destId="{4414940C-09A0-4792-BAC0-EFF181331107}" srcOrd="0" destOrd="0" parTransId="{6021926C-A659-4F9A-AE49-B0320CFB9F5F}" sibTransId="{9F7A3D43-FBB4-41C9-AEFE-44EB15AEB0B3}"/>
    <dgm:cxn modelId="{92883E29-C666-467A-A6FF-DA84FE6DAEAA}" type="presOf" srcId="{CCCC65FF-7C97-41CE-ADA2-CBAE0569BA16}" destId="{027615CF-31F6-4CA6-9B21-9174AF76C75C}" srcOrd="0" destOrd="0" presId="urn:microsoft.com/office/officeart/2005/8/layout/vList2"/>
    <dgm:cxn modelId="{AF23E7DE-6CB6-4B52-BBA7-57D63273846E}" type="presOf" srcId="{D6341999-7AFF-4854-BE5F-6C9AB5C2B40A}" destId="{D7EA8BF2-8D69-4964-974B-D42542C26BD4}" srcOrd="0" destOrd="2" presId="urn:microsoft.com/office/officeart/2005/8/layout/vList2"/>
    <dgm:cxn modelId="{9DF98F0D-9B77-4204-9E82-A006EF93C2C0}" type="presOf" srcId="{4414940C-09A0-4792-BAC0-EFF181331107}" destId="{1236D57A-BFF0-43ED-B492-F87ACDFAF3FD}" srcOrd="0" destOrd="0" presId="urn:microsoft.com/office/officeart/2005/8/layout/vList2"/>
    <dgm:cxn modelId="{E92B67AA-7F3D-48D0-9DA1-D23659BB0787}" srcId="{CCCC65FF-7C97-41CE-ADA2-CBAE0569BA16}" destId="{73158986-C9AC-49BB-8B4F-3678EC6DD9A7}" srcOrd="1" destOrd="0" parTransId="{D1F827C9-B57B-46FD-959B-58B4F5117961}" sibTransId="{A576BA3E-6C92-49E2-913E-EE20AE50AE39}"/>
    <dgm:cxn modelId="{C42AB73C-9DCF-4CE0-AA92-C8158E692F21}" type="presOf" srcId="{78DD56D7-45CA-4DC2-A42A-B5ED0A583467}" destId="{D7EA8BF2-8D69-4964-974B-D42542C26BD4}" srcOrd="0" destOrd="0" presId="urn:microsoft.com/office/officeart/2005/8/layout/vList2"/>
    <dgm:cxn modelId="{54317432-69C8-474D-995E-4A6D020BF591}" srcId="{A542CCCB-13CB-491B-A56E-53EF3DE580D3}" destId="{CBC63EC5-3DD7-4D98-BD24-EF1178B8CF95}" srcOrd="1" destOrd="0" parTransId="{7AC2990B-17C4-4889-973D-EDEFE5CDDDCA}" sibTransId="{3E50353C-D745-4E72-B576-2FA23F76A291}"/>
    <dgm:cxn modelId="{2F322072-420B-4C2D-9C28-1DBD2C65B40E}" srcId="{A542CCCB-13CB-491B-A56E-53EF3DE580D3}" destId="{D6341999-7AFF-4854-BE5F-6C9AB5C2B40A}" srcOrd="2" destOrd="0" parTransId="{EDFC8F71-270F-46C1-8042-0AE428B56A68}" sibTransId="{B0765849-2E63-4095-B803-7C21EC45B1DA}"/>
    <dgm:cxn modelId="{599C51CA-6F13-4AAF-A146-4788BC5B1D3E}" type="presParOf" srcId="{027615CF-31F6-4CA6-9B21-9174AF76C75C}" destId="{3640EA71-69BF-445B-B56C-9DAA38BFA16F}" srcOrd="0" destOrd="0" presId="urn:microsoft.com/office/officeart/2005/8/layout/vList2"/>
    <dgm:cxn modelId="{FE8EDF01-A583-48C0-A267-0AB7BFC7934C}" type="presParOf" srcId="{027615CF-31F6-4CA6-9B21-9174AF76C75C}" destId="{D7EA8BF2-8D69-4964-974B-D42542C26BD4}" srcOrd="1" destOrd="0" presId="urn:microsoft.com/office/officeart/2005/8/layout/vList2"/>
    <dgm:cxn modelId="{24C8D792-94B0-46DE-B470-8D4887757F11}" type="presParOf" srcId="{027615CF-31F6-4CA6-9B21-9174AF76C75C}" destId="{6B2D15F9-29AF-4891-858F-B408A4EA4FA6}" srcOrd="2" destOrd="0" presId="urn:microsoft.com/office/officeart/2005/8/layout/vList2"/>
    <dgm:cxn modelId="{C8F2765A-A3C3-4916-8BC5-D892BF5878B4}" type="presParOf" srcId="{027615CF-31F6-4CA6-9B21-9174AF76C75C}" destId="{1236D57A-BFF0-43ED-B492-F87ACDFAF3F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8590677-A6A5-4ED5-B17A-5E82D62B358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zh-TW" altLang="en-US"/>
        </a:p>
      </dgm:t>
    </dgm:pt>
    <dgm:pt modelId="{4C72A481-D1D6-462F-A368-130EA2D6B433}" type="pres">
      <dgm:prSet presAssocID="{D8590677-A6A5-4ED5-B17A-5E82D62B3587}" presName="rootnode" presStyleCnt="0">
        <dgm:presLayoutVars>
          <dgm:chMax/>
          <dgm:chPref/>
          <dgm:dir/>
          <dgm:animLvl val="lvl"/>
        </dgm:presLayoutVars>
      </dgm:prSet>
      <dgm:spPr/>
      <dgm:t>
        <a:bodyPr/>
        <a:lstStyle/>
        <a:p>
          <a:endParaRPr lang="zh-TW" altLang="en-US"/>
        </a:p>
      </dgm:t>
    </dgm:pt>
  </dgm:ptLst>
  <dgm:cxnLst>
    <dgm:cxn modelId="{94CBA230-70CA-4C0A-939E-5FA0299B1703}" type="presOf" srcId="{D8590677-A6A5-4ED5-B17A-5E82D62B3587}" destId="{4C72A481-D1D6-462F-A368-130EA2D6B433}"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247F3A2-DB4E-4B0B-BE5D-CC458DAA2A0F}"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zh-TW" altLang="en-US"/>
        </a:p>
      </dgm:t>
    </dgm:pt>
    <dgm:pt modelId="{DDB1F491-41BD-41A0-B61C-EED7517339BC}" type="pres">
      <dgm:prSet presAssocID="{4247F3A2-DB4E-4B0B-BE5D-CC458DAA2A0F}" presName="rootnode" presStyleCnt="0">
        <dgm:presLayoutVars>
          <dgm:chMax/>
          <dgm:chPref/>
          <dgm:dir/>
          <dgm:animLvl val="lvl"/>
        </dgm:presLayoutVars>
      </dgm:prSet>
      <dgm:spPr/>
      <dgm:t>
        <a:bodyPr/>
        <a:lstStyle/>
        <a:p>
          <a:endParaRPr lang="zh-TW" altLang="en-US"/>
        </a:p>
      </dgm:t>
    </dgm:pt>
  </dgm:ptLst>
  <dgm:cxnLst>
    <dgm:cxn modelId="{F22F6FB0-A247-4BC0-821F-E79076E3AF8B}" type="presOf" srcId="{4247F3A2-DB4E-4B0B-BE5D-CC458DAA2A0F}" destId="{DDB1F491-41BD-41A0-B61C-EED7517339BC}" srcOrd="0" destOrd="0" presId="urn:microsoft.com/office/officeart/2005/8/layout/StepDown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3BC389-33AE-4591-B500-1481C38C4798}"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zh-TW" altLang="en-US"/>
        </a:p>
      </dgm:t>
    </dgm:pt>
    <dgm:pt modelId="{987BD1E9-7D76-4813-A54D-F99CB80725FF}">
      <dgm:prSet phldrT="[文字]" custT="1"/>
      <dgm:spPr/>
      <dgm:t>
        <a:bodyPr/>
        <a:lstStyle/>
        <a:p>
          <a:r>
            <a:rPr lang="en-US" altLang="zh-TW" sz="1200" dirty="0" smtClean="0"/>
            <a:t>11</a:t>
          </a:r>
          <a:r>
            <a:rPr lang="zh-TW" altLang="en-US" sz="1200" dirty="0" smtClean="0"/>
            <a:t>月底前</a:t>
          </a:r>
          <a:endParaRPr lang="zh-TW" altLang="en-US" sz="1200" dirty="0"/>
        </a:p>
      </dgm:t>
    </dgm:pt>
    <dgm:pt modelId="{9C41CD5B-3E01-40CF-9CE0-6D044832A814}" type="parTrans" cxnId="{74E6DA1F-A03B-4C3C-B1DA-0AF74E2AF5A2}">
      <dgm:prSet/>
      <dgm:spPr/>
      <dgm:t>
        <a:bodyPr/>
        <a:lstStyle/>
        <a:p>
          <a:endParaRPr lang="zh-TW" altLang="en-US"/>
        </a:p>
      </dgm:t>
    </dgm:pt>
    <dgm:pt modelId="{28280A25-DB97-4CAF-8E83-943F62C7966E}" type="sibTrans" cxnId="{74E6DA1F-A03B-4C3C-B1DA-0AF74E2AF5A2}">
      <dgm:prSet/>
      <dgm:spPr/>
      <dgm:t>
        <a:bodyPr/>
        <a:lstStyle/>
        <a:p>
          <a:endParaRPr lang="zh-TW" altLang="en-US"/>
        </a:p>
      </dgm:t>
    </dgm:pt>
    <dgm:pt modelId="{B8CE2CDE-7900-4499-B12B-BD9E128036B2}">
      <dgm:prSet phldrT="[文字]" custT="1"/>
      <dgm:spPr/>
      <dgm:t>
        <a:bodyPr/>
        <a:lstStyle/>
        <a:p>
          <a:r>
            <a:rPr lang="zh-TW" altLang="en-US" sz="1400" dirty="0" smtClean="0"/>
            <a:t>教師職缺簽准</a:t>
          </a:r>
          <a:endParaRPr lang="zh-TW" altLang="en-US" sz="1400" dirty="0"/>
        </a:p>
      </dgm:t>
    </dgm:pt>
    <dgm:pt modelId="{51090C39-DCF6-402C-A7FB-83F482956DD2}" type="parTrans" cxnId="{DD6E5F7C-77D1-471F-9317-1D7EE9EFDFFA}">
      <dgm:prSet/>
      <dgm:spPr/>
      <dgm:t>
        <a:bodyPr/>
        <a:lstStyle/>
        <a:p>
          <a:endParaRPr lang="zh-TW" altLang="en-US"/>
        </a:p>
      </dgm:t>
    </dgm:pt>
    <dgm:pt modelId="{739A29F0-383C-474B-8180-C8C62BB94578}" type="sibTrans" cxnId="{DD6E5F7C-77D1-471F-9317-1D7EE9EFDFFA}">
      <dgm:prSet/>
      <dgm:spPr/>
      <dgm:t>
        <a:bodyPr/>
        <a:lstStyle/>
        <a:p>
          <a:endParaRPr lang="zh-TW" altLang="en-US"/>
        </a:p>
      </dgm:t>
    </dgm:pt>
    <dgm:pt modelId="{B2B34388-E763-4CBF-82AF-292D52F76C6A}">
      <dgm:prSet phldrT="[文字]" custT="1"/>
      <dgm:spPr/>
      <dgm:t>
        <a:bodyPr/>
        <a:lstStyle/>
        <a:p>
          <a:r>
            <a:rPr lang="en-US" altLang="zh-TW" sz="1200" dirty="0" smtClean="0"/>
            <a:t>1</a:t>
          </a:r>
          <a:r>
            <a:rPr lang="zh-TW" altLang="en-US" sz="1200" dirty="0" smtClean="0"/>
            <a:t>月底前</a:t>
          </a:r>
          <a:endParaRPr lang="zh-TW" altLang="en-US" sz="1200" dirty="0"/>
        </a:p>
      </dgm:t>
    </dgm:pt>
    <dgm:pt modelId="{633B846A-4AFB-4E8E-B243-D18D546C45E5}" type="parTrans" cxnId="{106E27B7-1022-478E-9F36-91E082F2BFC0}">
      <dgm:prSet/>
      <dgm:spPr/>
      <dgm:t>
        <a:bodyPr/>
        <a:lstStyle/>
        <a:p>
          <a:endParaRPr lang="zh-TW" altLang="en-US"/>
        </a:p>
      </dgm:t>
    </dgm:pt>
    <dgm:pt modelId="{B49E535B-3D2A-4E09-AB1D-7913A9DED1B7}" type="sibTrans" cxnId="{106E27B7-1022-478E-9F36-91E082F2BFC0}">
      <dgm:prSet/>
      <dgm:spPr/>
      <dgm:t>
        <a:bodyPr/>
        <a:lstStyle/>
        <a:p>
          <a:endParaRPr lang="zh-TW" altLang="en-US"/>
        </a:p>
      </dgm:t>
    </dgm:pt>
    <dgm:pt modelId="{B145B854-EC0E-4951-A134-FD3CCEAA1FB0}">
      <dgm:prSet phldrT="[文字]" custT="1"/>
      <dgm:spPr/>
      <dgm:t>
        <a:bodyPr/>
        <a:lstStyle/>
        <a:p>
          <a:r>
            <a:rPr lang="zh-TW" altLang="en-US" sz="1400" dirty="0" smtClean="0"/>
            <a:t>徵才公告截止</a:t>
          </a:r>
          <a:endParaRPr lang="zh-TW" altLang="en-US" sz="1400" dirty="0"/>
        </a:p>
      </dgm:t>
    </dgm:pt>
    <dgm:pt modelId="{CC6161B1-593F-48E9-9CFD-776EDF338B8E}" type="parTrans" cxnId="{505669CD-D460-4D6D-AFF8-41CED7949338}">
      <dgm:prSet/>
      <dgm:spPr/>
      <dgm:t>
        <a:bodyPr/>
        <a:lstStyle/>
        <a:p>
          <a:endParaRPr lang="zh-TW" altLang="en-US"/>
        </a:p>
      </dgm:t>
    </dgm:pt>
    <dgm:pt modelId="{6D8FA74C-2E22-4A4B-AE9D-75710AE9BB77}" type="sibTrans" cxnId="{505669CD-D460-4D6D-AFF8-41CED7949338}">
      <dgm:prSet/>
      <dgm:spPr/>
      <dgm:t>
        <a:bodyPr/>
        <a:lstStyle/>
        <a:p>
          <a:endParaRPr lang="zh-TW" altLang="en-US"/>
        </a:p>
      </dgm:t>
    </dgm:pt>
    <dgm:pt modelId="{8FE97578-35F7-4805-B721-453605669793}">
      <dgm:prSet phldrT="[文字]" custT="1"/>
      <dgm:spPr/>
      <dgm:t>
        <a:bodyPr/>
        <a:lstStyle/>
        <a:p>
          <a:r>
            <a:rPr lang="en-US" altLang="zh-TW" sz="1200" dirty="0" smtClean="0"/>
            <a:t>2</a:t>
          </a:r>
          <a:r>
            <a:rPr lang="zh-TW" altLang="en-US" sz="1200" dirty="0" smtClean="0"/>
            <a:t>月底前</a:t>
          </a:r>
          <a:endParaRPr lang="zh-TW" altLang="en-US" sz="1200" dirty="0"/>
        </a:p>
      </dgm:t>
    </dgm:pt>
    <dgm:pt modelId="{543DD726-7255-4703-A9EF-8C13DE27BF22}" type="parTrans" cxnId="{6B78D95F-BDFC-4C37-A67A-ECB99E6075E4}">
      <dgm:prSet/>
      <dgm:spPr/>
      <dgm:t>
        <a:bodyPr/>
        <a:lstStyle/>
        <a:p>
          <a:endParaRPr lang="zh-TW" altLang="en-US"/>
        </a:p>
      </dgm:t>
    </dgm:pt>
    <dgm:pt modelId="{5996EC1C-C983-4AA6-A493-CEB9461AE5C8}" type="sibTrans" cxnId="{6B78D95F-BDFC-4C37-A67A-ECB99E6075E4}">
      <dgm:prSet/>
      <dgm:spPr/>
      <dgm:t>
        <a:bodyPr/>
        <a:lstStyle/>
        <a:p>
          <a:endParaRPr lang="zh-TW" altLang="en-US"/>
        </a:p>
      </dgm:t>
    </dgm:pt>
    <dgm:pt modelId="{FF2EBC2D-EF2B-4688-B644-8F7291A11663}">
      <dgm:prSet phldrT="[文字]" custT="1"/>
      <dgm:spPr/>
      <dgm:t>
        <a:bodyPr/>
        <a:lstStyle/>
        <a:p>
          <a:r>
            <a:rPr lang="zh-TW" altLang="en-US" sz="1400" dirty="0" smtClean="0"/>
            <a:t>系務會議初步審查</a:t>
          </a:r>
          <a:endParaRPr lang="zh-TW" altLang="en-US" sz="1400" dirty="0"/>
        </a:p>
      </dgm:t>
    </dgm:pt>
    <dgm:pt modelId="{ED388287-9659-478F-BEC8-A27BAC1C8CA8}" type="parTrans" cxnId="{4A8E1520-EE85-40D0-B680-A1C4135B4E34}">
      <dgm:prSet/>
      <dgm:spPr/>
      <dgm:t>
        <a:bodyPr/>
        <a:lstStyle/>
        <a:p>
          <a:endParaRPr lang="zh-TW" altLang="en-US"/>
        </a:p>
      </dgm:t>
    </dgm:pt>
    <dgm:pt modelId="{415877AA-D2B2-432F-9619-46085966739C}" type="sibTrans" cxnId="{4A8E1520-EE85-40D0-B680-A1C4135B4E34}">
      <dgm:prSet/>
      <dgm:spPr/>
      <dgm:t>
        <a:bodyPr/>
        <a:lstStyle/>
        <a:p>
          <a:endParaRPr lang="zh-TW" altLang="en-US"/>
        </a:p>
      </dgm:t>
    </dgm:pt>
    <dgm:pt modelId="{24D7BF98-EB1B-4AEE-9985-E01E4033ED4D}">
      <dgm:prSet phldrT="[文字]" custT="1"/>
      <dgm:spPr/>
      <dgm:t>
        <a:bodyPr/>
        <a:lstStyle/>
        <a:p>
          <a:r>
            <a:rPr lang="en-US" altLang="zh-TW" sz="1200" dirty="0" smtClean="0"/>
            <a:t>2</a:t>
          </a:r>
          <a:r>
            <a:rPr lang="zh-TW" altLang="en-US" sz="1200" dirty="0" smtClean="0"/>
            <a:t>月底前</a:t>
          </a:r>
          <a:endParaRPr lang="zh-TW" altLang="en-US" sz="1200" dirty="0"/>
        </a:p>
      </dgm:t>
    </dgm:pt>
    <dgm:pt modelId="{61BC2570-A8F7-49E8-8DA5-34DE32ED656C}" type="parTrans" cxnId="{12F58FF8-031E-43E4-BF6E-E3651BE3ED68}">
      <dgm:prSet/>
      <dgm:spPr/>
      <dgm:t>
        <a:bodyPr/>
        <a:lstStyle/>
        <a:p>
          <a:endParaRPr lang="zh-TW" altLang="en-US"/>
        </a:p>
      </dgm:t>
    </dgm:pt>
    <dgm:pt modelId="{468859AB-5795-4D34-B479-10ED3C64B4A5}" type="sibTrans" cxnId="{12F58FF8-031E-43E4-BF6E-E3651BE3ED68}">
      <dgm:prSet/>
      <dgm:spPr/>
      <dgm:t>
        <a:bodyPr/>
        <a:lstStyle/>
        <a:p>
          <a:endParaRPr lang="zh-TW" altLang="en-US"/>
        </a:p>
      </dgm:t>
    </dgm:pt>
    <dgm:pt modelId="{05F28C99-A9EF-4842-A9C9-461B014B7EBB}">
      <dgm:prSet phldrT="[文字]" custT="1"/>
      <dgm:spPr/>
      <dgm:t>
        <a:bodyPr/>
        <a:lstStyle/>
        <a:p>
          <a:r>
            <a:rPr lang="zh-TW" altLang="en-US" sz="1400" b="1" dirty="0" smtClean="0">
              <a:solidFill>
                <a:srgbClr val="C00000"/>
              </a:solidFill>
            </a:rPr>
            <a:t>公告至少</a:t>
          </a:r>
          <a:r>
            <a:rPr lang="en-US" altLang="zh-TW" sz="1400" b="1" dirty="0" smtClean="0">
              <a:solidFill>
                <a:srgbClr val="C00000"/>
              </a:solidFill>
            </a:rPr>
            <a:t>2</a:t>
          </a:r>
          <a:r>
            <a:rPr lang="zh-TW" altLang="en-US" sz="1400" b="1" dirty="0" smtClean="0">
              <a:solidFill>
                <a:srgbClr val="C00000"/>
              </a:solidFill>
            </a:rPr>
            <a:t>個月</a:t>
          </a:r>
          <a:endParaRPr lang="zh-TW" altLang="en-US" sz="1400" b="1" dirty="0">
            <a:solidFill>
              <a:srgbClr val="C00000"/>
            </a:solidFill>
          </a:endParaRPr>
        </a:p>
      </dgm:t>
    </dgm:pt>
    <dgm:pt modelId="{94149404-279D-4734-959F-E97A13E863BD}" type="parTrans" cxnId="{2353BE8B-9AD9-410D-B990-A867162C4F63}">
      <dgm:prSet/>
      <dgm:spPr/>
      <dgm:t>
        <a:bodyPr/>
        <a:lstStyle/>
        <a:p>
          <a:endParaRPr lang="zh-TW" altLang="en-US"/>
        </a:p>
      </dgm:t>
    </dgm:pt>
    <dgm:pt modelId="{FC9DE7B2-3205-4ACD-915E-9FFF26AF2727}" type="sibTrans" cxnId="{2353BE8B-9AD9-410D-B990-A867162C4F63}">
      <dgm:prSet/>
      <dgm:spPr/>
      <dgm:t>
        <a:bodyPr/>
        <a:lstStyle/>
        <a:p>
          <a:endParaRPr lang="zh-TW" altLang="en-US"/>
        </a:p>
      </dgm:t>
    </dgm:pt>
    <dgm:pt modelId="{21E2815C-3C74-483F-848D-1D4A239C2AF6}">
      <dgm:prSet custT="1"/>
      <dgm:spPr/>
      <dgm:t>
        <a:bodyPr/>
        <a:lstStyle/>
        <a:p>
          <a:r>
            <a:rPr lang="zh-TW" altLang="en-US" sz="1400" dirty="0" smtClean="0"/>
            <a:t>召開新聘專任教師甄選委員會</a:t>
          </a:r>
          <a:endParaRPr lang="zh-TW" altLang="en-US" sz="1400" dirty="0"/>
        </a:p>
      </dgm:t>
    </dgm:pt>
    <dgm:pt modelId="{05B68445-70AE-4515-AF94-BD4369CF037B}" type="parTrans" cxnId="{A27131DC-BB67-4A13-9DA1-BE7043091EC9}">
      <dgm:prSet/>
      <dgm:spPr/>
      <dgm:t>
        <a:bodyPr/>
        <a:lstStyle/>
        <a:p>
          <a:endParaRPr lang="zh-TW" altLang="en-US"/>
        </a:p>
      </dgm:t>
    </dgm:pt>
    <dgm:pt modelId="{724FA7C4-3D9D-4D0D-9E1A-F139A34248AF}" type="sibTrans" cxnId="{A27131DC-BB67-4A13-9DA1-BE7043091EC9}">
      <dgm:prSet/>
      <dgm:spPr/>
      <dgm:t>
        <a:bodyPr/>
        <a:lstStyle/>
        <a:p>
          <a:endParaRPr lang="zh-TW" altLang="en-US"/>
        </a:p>
      </dgm:t>
    </dgm:pt>
    <dgm:pt modelId="{B41097AB-1748-419D-BD24-9A69B9A468DB}">
      <dgm:prSet custT="1"/>
      <dgm:spPr/>
      <dgm:t>
        <a:bodyPr/>
        <a:lstStyle/>
        <a:p>
          <a:r>
            <a:rPr lang="en-US" altLang="zh-TW" sz="1200" dirty="0" smtClean="0"/>
            <a:t>2-4</a:t>
          </a:r>
          <a:r>
            <a:rPr lang="zh-TW" altLang="en-US" sz="1200" dirty="0" smtClean="0"/>
            <a:t>月</a:t>
          </a:r>
          <a:endParaRPr lang="zh-TW" altLang="en-US" sz="1200" dirty="0"/>
        </a:p>
      </dgm:t>
    </dgm:pt>
    <dgm:pt modelId="{68AE0B0B-03D4-4A1A-999B-453DC97A8594}" type="parTrans" cxnId="{05D3ABAD-F8E1-46FD-B211-68C5E3960A97}">
      <dgm:prSet/>
      <dgm:spPr/>
      <dgm:t>
        <a:bodyPr/>
        <a:lstStyle/>
        <a:p>
          <a:endParaRPr lang="zh-TW" altLang="en-US"/>
        </a:p>
      </dgm:t>
    </dgm:pt>
    <dgm:pt modelId="{B554AD22-914E-457A-B2E9-5AF7125AC0C9}" type="sibTrans" cxnId="{05D3ABAD-F8E1-46FD-B211-68C5E3960A97}">
      <dgm:prSet/>
      <dgm:spPr/>
      <dgm:t>
        <a:bodyPr/>
        <a:lstStyle/>
        <a:p>
          <a:endParaRPr lang="zh-TW" altLang="en-US"/>
        </a:p>
      </dgm:t>
    </dgm:pt>
    <dgm:pt modelId="{69C26F46-1547-4D14-A9B0-FB703EA01B1C}">
      <dgm:prSet custT="1"/>
      <dgm:spPr/>
      <dgm:t>
        <a:bodyPr/>
        <a:lstStyle/>
        <a:p>
          <a:r>
            <a:rPr lang="zh-TW" altLang="en-US" sz="1200" dirty="0" smtClean="0"/>
            <a:t>系教評會初審</a:t>
          </a:r>
          <a:r>
            <a:rPr lang="en-US" altLang="zh-TW" sz="1200" dirty="0" smtClean="0"/>
            <a:t>(2</a:t>
          </a:r>
          <a:r>
            <a:rPr lang="zh-TW" altLang="en-US" sz="1200" dirty="0" smtClean="0"/>
            <a:t>月</a:t>
          </a:r>
          <a:r>
            <a:rPr lang="en-US" altLang="zh-TW" sz="1200" dirty="0" smtClean="0"/>
            <a:t>)</a:t>
          </a:r>
          <a:endParaRPr lang="zh-TW" altLang="en-US" sz="1200" dirty="0"/>
        </a:p>
      </dgm:t>
    </dgm:pt>
    <dgm:pt modelId="{1C69F13C-6FE1-4280-85CF-696B162D235F}" type="parTrans" cxnId="{979E4175-9B6C-4736-90EF-5AE39FD993C7}">
      <dgm:prSet/>
      <dgm:spPr/>
      <dgm:t>
        <a:bodyPr/>
        <a:lstStyle/>
        <a:p>
          <a:endParaRPr lang="zh-TW" altLang="en-US"/>
        </a:p>
      </dgm:t>
    </dgm:pt>
    <dgm:pt modelId="{75D7D241-179C-4978-84F1-F87A7FF5C8DE}" type="sibTrans" cxnId="{979E4175-9B6C-4736-90EF-5AE39FD993C7}">
      <dgm:prSet/>
      <dgm:spPr/>
      <dgm:t>
        <a:bodyPr/>
        <a:lstStyle/>
        <a:p>
          <a:endParaRPr lang="zh-TW" altLang="en-US"/>
        </a:p>
      </dgm:t>
    </dgm:pt>
    <dgm:pt modelId="{D423C608-183A-49CC-B21D-92E0D617B9B7}">
      <dgm:prSet custT="1"/>
      <dgm:spPr/>
      <dgm:t>
        <a:bodyPr/>
        <a:lstStyle/>
        <a:p>
          <a:r>
            <a:rPr lang="zh-TW" altLang="en-US" sz="1200" dirty="0" smtClean="0"/>
            <a:t>院教評會複審</a:t>
          </a:r>
          <a:r>
            <a:rPr lang="en-US" altLang="zh-TW" sz="1200" dirty="0" smtClean="0"/>
            <a:t>(3</a:t>
          </a:r>
          <a:r>
            <a:rPr lang="zh-TW" altLang="en-US" sz="1200" dirty="0" smtClean="0"/>
            <a:t>月</a:t>
          </a:r>
          <a:r>
            <a:rPr lang="en-US" altLang="zh-TW" sz="1200" dirty="0" smtClean="0"/>
            <a:t>)</a:t>
          </a:r>
          <a:endParaRPr lang="zh-TW" altLang="en-US" sz="1200" dirty="0"/>
        </a:p>
      </dgm:t>
    </dgm:pt>
    <dgm:pt modelId="{28719C97-5EB3-4C05-9A54-82B6C3523F85}" type="parTrans" cxnId="{C7FBD3F8-2DE5-4A52-9133-7D53D6216A0B}">
      <dgm:prSet/>
      <dgm:spPr/>
      <dgm:t>
        <a:bodyPr/>
        <a:lstStyle/>
        <a:p>
          <a:endParaRPr lang="zh-TW" altLang="en-US"/>
        </a:p>
      </dgm:t>
    </dgm:pt>
    <dgm:pt modelId="{ED4FD287-CB26-4841-8A36-8DB2DF46CAA4}" type="sibTrans" cxnId="{C7FBD3F8-2DE5-4A52-9133-7D53D6216A0B}">
      <dgm:prSet/>
      <dgm:spPr/>
      <dgm:t>
        <a:bodyPr/>
        <a:lstStyle/>
        <a:p>
          <a:endParaRPr lang="zh-TW" altLang="en-US"/>
        </a:p>
      </dgm:t>
    </dgm:pt>
    <dgm:pt modelId="{CF9EA80C-CED4-49B9-ABC6-217E333A5BFF}">
      <dgm:prSet custT="1"/>
      <dgm:spPr/>
      <dgm:t>
        <a:bodyPr/>
        <a:lstStyle/>
        <a:p>
          <a:r>
            <a:rPr lang="zh-TW" altLang="en-US" sz="1200" dirty="0" smtClean="0"/>
            <a:t>校教評會決審</a:t>
          </a:r>
          <a:r>
            <a:rPr lang="en-US" altLang="zh-TW" sz="1200" dirty="0" smtClean="0"/>
            <a:t>(4</a:t>
          </a:r>
          <a:r>
            <a:rPr lang="zh-TW" altLang="en-US" sz="1200" dirty="0" smtClean="0"/>
            <a:t>月</a:t>
          </a:r>
          <a:r>
            <a:rPr lang="en-US" altLang="zh-TW" sz="1200" dirty="0" smtClean="0"/>
            <a:t>)</a:t>
          </a:r>
          <a:endParaRPr lang="zh-TW" altLang="en-US" sz="1200" dirty="0"/>
        </a:p>
      </dgm:t>
    </dgm:pt>
    <dgm:pt modelId="{77E68935-9596-41A5-B968-D455CFBFE029}" type="parTrans" cxnId="{B3A30E4C-F50A-49DE-8150-6134C57398B3}">
      <dgm:prSet/>
      <dgm:spPr/>
      <dgm:t>
        <a:bodyPr/>
        <a:lstStyle/>
        <a:p>
          <a:endParaRPr lang="zh-TW" altLang="en-US"/>
        </a:p>
      </dgm:t>
    </dgm:pt>
    <dgm:pt modelId="{664D65AE-B7E1-4614-BBC9-415C73CEF0B3}" type="sibTrans" cxnId="{B3A30E4C-F50A-49DE-8150-6134C57398B3}">
      <dgm:prSet/>
      <dgm:spPr/>
      <dgm:t>
        <a:bodyPr/>
        <a:lstStyle/>
        <a:p>
          <a:endParaRPr lang="zh-TW" altLang="en-US"/>
        </a:p>
      </dgm:t>
    </dgm:pt>
    <dgm:pt modelId="{21BFE95C-1A64-485B-B140-6D4A9C6E429E}" type="pres">
      <dgm:prSet presAssocID="{AC3BC389-33AE-4591-B500-1481C38C4798}" presName="linearFlow" presStyleCnt="0">
        <dgm:presLayoutVars>
          <dgm:dir/>
          <dgm:animLvl val="lvl"/>
          <dgm:resizeHandles val="exact"/>
        </dgm:presLayoutVars>
      </dgm:prSet>
      <dgm:spPr/>
      <dgm:t>
        <a:bodyPr/>
        <a:lstStyle/>
        <a:p>
          <a:endParaRPr lang="zh-TW" altLang="en-US"/>
        </a:p>
      </dgm:t>
    </dgm:pt>
    <dgm:pt modelId="{63C3AEFC-5978-49F9-9C0C-285AF7841813}" type="pres">
      <dgm:prSet presAssocID="{987BD1E9-7D76-4813-A54D-F99CB80725FF}" presName="composite" presStyleCnt="0"/>
      <dgm:spPr/>
    </dgm:pt>
    <dgm:pt modelId="{C035D841-91AC-4770-AF1D-460E6D3E2106}" type="pres">
      <dgm:prSet presAssocID="{987BD1E9-7D76-4813-A54D-F99CB80725FF}" presName="parTx" presStyleLbl="node1" presStyleIdx="0" presStyleCnt="5">
        <dgm:presLayoutVars>
          <dgm:chMax val="0"/>
          <dgm:chPref val="0"/>
          <dgm:bulletEnabled val="1"/>
        </dgm:presLayoutVars>
      </dgm:prSet>
      <dgm:spPr/>
      <dgm:t>
        <a:bodyPr/>
        <a:lstStyle/>
        <a:p>
          <a:endParaRPr lang="zh-TW" altLang="en-US"/>
        </a:p>
      </dgm:t>
    </dgm:pt>
    <dgm:pt modelId="{9375D221-7A91-47B7-B372-8620CB313292}" type="pres">
      <dgm:prSet presAssocID="{987BD1E9-7D76-4813-A54D-F99CB80725FF}" presName="parSh" presStyleLbl="node1" presStyleIdx="0" presStyleCnt="5"/>
      <dgm:spPr/>
      <dgm:t>
        <a:bodyPr/>
        <a:lstStyle/>
        <a:p>
          <a:endParaRPr lang="zh-TW" altLang="en-US"/>
        </a:p>
      </dgm:t>
    </dgm:pt>
    <dgm:pt modelId="{2574A326-5B4A-4533-A3DB-5478D66AB301}" type="pres">
      <dgm:prSet presAssocID="{987BD1E9-7D76-4813-A54D-F99CB80725FF}" presName="desTx" presStyleLbl="fgAcc1" presStyleIdx="0" presStyleCnt="5">
        <dgm:presLayoutVars>
          <dgm:bulletEnabled val="1"/>
        </dgm:presLayoutVars>
      </dgm:prSet>
      <dgm:spPr/>
      <dgm:t>
        <a:bodyPr/>
        <a:lstStyle/>
        <a:p>
          <a:endParaRPr lang="zh-TW" altLang="en-US"/>
        </a:p>
      </dgm:t>
    </dgm:pt>
    <dgm:pt modelId="{2E5B8378-A188-4588-A7C3-1127A815E5D1}" type="pres">
      <dgm:prSet presAssocID="{28280A25-DB97-4CAF-8E83-943F62C7966E}" presName="sibTrans" presStyleLbl="sibTrans2D1" presStyleIdx="0" presStyleCnt="4"/>
      <dgm:spPr/>
      <dgm:t>
        <a:bodyPr/>
        <a:lstStyle/>
        <a:p>
          <a:endParaRPr lang="zh-TW" altLang="en-US"/>
        </a:p>
      </dgm:t>
    </dgm:pt>
    <dgm:pt modelId="{81C7FEF7-E24D-4D98-96B7-87A74A45F870}" type="pres">
      <dgm:prSet presAssocID="{28280A25-DB97-4CAF-8E83-943F62C7966E}" presName="connTx" presStyleLbl="sibTrans2D1" presStyleIdx="0" presStyleCnt="4"/>
      <dgm:spPr/>
      <dgm:t>
        <a:bodyPr/>
        <a:lstStyle/>
        <a:p>
          <a:endParaRPr lang="zh-TW" altLang="en-US"/>
        </a:p>
      </dgm:t>
    </dgm:pt>
    <dgm:pt modelId="{49726929-0F0F-4B51-9313-A3F96F5090D2}" type="pres">
      <dgm:prSet presAssocID="{B2B34388-E763-4CBF-82AF-292D52F76C6A}" presName="composite" presStyleCnt="0"/>
      <dgm:spPr/>
    </dgm:pt>
    <dgm:pt modelId="{EDEBE377-4BB9-40E9-952D-8BF96A676B94}" type="pres">
      <dgm:prSet presAssocID="{B2B34388-E763-4CBF-82AF-292D52F76C6A}" presName="parTx" presStyleLbl="node1" presStyleIdx="0" presStyleCnt="5">
        <dgm:presLayoutVars>
          <dgm:chMax val="0"/>
          <dgm:chPref val="0"/>
          <dgm:bulletEnabled val="1"/>
        </dgm:presLayoutVars>
      </dgm:prSet>
      <dgm:spPr/>
      <dgm:t>
        <a:bodyPr/>
        <a:lstStyle/>
        <a:p>
          <a:endParaRPr lang="zh-TW" altLang="en-US"/>
        </a:p>
      </dgm:t>
    </dgm:pt>
    <dgm:pt modelId="{25443D50-254D-4567-9908-9A00F284389F}" type="pres">
      <dgm:prSet presAssocID="{B2B34388-E763-4CBF-82AF-292D52F76C6A}" presName="parSh" presStyleLbl="node1" presStyleIdx="1" presStyleCnt="5"/>
      <dgm:spPr/>
      <dgm:t>
        <a:bodyPr/>
        <a:lstStyle/>
        <a:p>
          <a:endParaRPr lang="zh-TW" altLang="en-US"/>
        </a:p>
      </dgm:t>
    </dgm:pt>
    <dgm:pt modelId="{A99C791C-4B84-484B-AA1D-972B7D8DF009}" type="pres">
      <dgm:prSet presAssocID="{B2B34388-E763-4CBF-82AF-292D52F76C6A}" presName="desTx" presStyleLbl="fgAcc1" presStyleIdx="1" presStyleCnt="5">
        <dgm:presLayoutVars>
          <dgm:bulletEnabled val="1"/>
        </dgm:presLayoutVars>
      </dgm:prSet>
      <dgm:spPr/>
      <dgm:t>
        <a:bodyPr/>
        <a:lstStyle/>
        <a:p>
          <a:endParaRPr lang="zh-TW" altLang="en-US"/>
        </a:p>
      </dgm:t>
    </dgm:pt>
    <dgm:pt modelId="{ED7B41D4-65CC-45BA-A313-013F5B4B094F}" type="pres">
      <dgm:prSet presAssocID="{B49E535B-3D2A-4E09-AB1D-7913A9DED1B7}" presName="sibTrans" presStyleLbl="sibTrans2D1" presStyleIdx="1" presStyleCnt="4"/>
      <dgm:spPr/>
      <dgm:t>
        <a:bodyPr/>
        <a:lstStyle/>
        <a:p>
          <a:endParaRPr lang="zh-TW" altLang="en-US"/>
        </a:p>
      </dgm:t>
    </dgm:pt>
    <dgm:pt modelId="{052784CD-E2A3-49DE-A62A-ED424547E62B}" type="pres">
      <dgm:prSet presAssocID="{B49E535B-3D2A-4E09-AB1D-7913A9DED1B7}" presName="connTx" presStyleLbl="sibTrans2D1" presStyleIdx="1" presStyleCnt="4"/>
      <dgm:spPr/>
      <dgm:t>
        <a:bodyPr/>
        <a:lstStyle/>
        <a:p>
          <a:endParaRPr lang="zh-TW" altLang="en-US"/>
        </a:p>
      </dgm:t>
    </dgm:pt>
    <dgm:pt modelId="{223A1A90-C2CC-435C-B59A-3EDB067DF255}" type="pres">
      <dgm:prSet presAssocID="{8FE97578-35F7-4805-B721-453605669793}" presName="composite" presStyleCnt="0"/>
      <dgm:spPr/>
    </dgm:pt>
    <dgm:pt modelId="{9E9B82C5-4538-439B-8988-36303B4266F9}" type="pres">
      <dgm:prSet presAssocID="{8FE97578-35F7-4805-B721-453605669793}" presName="parTx" presStyleLbl="node1" presStyleIdx="1" presStyleCnt="5">
        <dgm:presLayoutVars>
          <dgm:chMax val="0"/>
          <dgm:chPref val="0"/>
          <dgm:bulletEnabled val="1"/>
        </dgm:presLayoutVars>
      </dgm:prSet>
      <dgm:spPr/>
      <dgm:t>
        <a:bodyPr/>
        <a:lstStyle/>
        <a:p>
          <a:endParaRPr lang="zh-TW" altLang="en-US"/>
        </a:p>
      </dgm:t>
    </dgm:pt>
    <dgm:pt modelId="{F20907F0-D06F-4EEC-BD11-51A92D4630E4}" type="pres">
      <dgm:prSet presAssocID="{8FE97578-35F7-4805-B721-453605669793}" presName="parSh" presStyleLbl="node1" presStyleIdx="2" presStyleCnt="5"/>
      <dgm:spPr/>
      <dgm:t>
        <a:bodyPr/>
        <a:lstStyle/>
        <a:p>
          <a:endParaRPr lang="zh-TW" altLang="en-US"/>
        </a:p>
      </dgm:t>
    </dgm:pt>
    <dgm:pt modelId="{D2C88DFA-31C3-4E01-9FFB-7D7A547CE7D0}" type="pres">
      <dgm:prSet presAssocID="{8FE97578-35F7-4805-B721-453605669793}" presName="desTx" presStyleLbl="fgAcc1" presStyleIdx="2" presStyleCnt="5">
        <dgm:presLayoutVars>
          <dgm:bulletEnabled val="1"/>
        </dgm:presLayoutVars>
      </dgm:prSet>
      <dgm:spPr/>
      <dgm:t>
        <a:bodyPr/>
        <a:lstStyle/>
        <a:p>
          <a:endParaRPr lang="zh-TW" altLang="en-US"/>
        </a:p>
      </dgm:t>
    </dgm:pt>
    <dgm:pt modelId="{79836B19-89CB-42B6-8A78-CAED1A873F40}" type="pres">
      <dgm:prSet presAssocID="{5996EC1C-C983-4AA6-A493-CEB9461AE5C8}" presName="sibTrans" presStyleLbl="sibTrans2D1" presStyleIdx="2" presStyleCnt="4"/>
      <dgm:spPr/>
      <dgm:t>
        <a:bodyPr/>
        <a:lstStyle/>
        <a:p>
          <a:endParaRPr lang="zh-TW" altLang="en-US"/>
        </a:p>
      </dgm:t>
    </dgm:pt>
    <dgm:pt modelId="{4DF57AF9-3A8C-4BED-B8EA-6876ED51EFAA}" type="pres">
      <dgm:prSet presAssocID="{5996EC1C-C983-4AA6-A493-CEB9461AE5C8}" presName="connTx" presStyleLbl="sibTrans2D1" presStyleIdx="2" presStyleCnt="4"/>
      <dgm:spPr/>
      <dgm:t>
        <a:bodyPr/>
        <a:lstStyle/>
        <a:p>
          <a:endParaRPr lang="zh-TW" altLang="en-US"/>
        </a:p>
      </dgm:t>
    </dgm:pt>
    <dgm:pt modelId="{0701DD97-B7BD-4FD1-89FC-8113FADD013C}" type="pres">
      <dgm:prSet presAssocID="{24D7BF98-EB1B-4AEE-9985-E01E4033ED4D}" presName="composite" presStyleCnt="0"/>
      <dgm:spPr/>
    </dgm:pt>
    <dgm:pt modelId="{ABC94835-7CC8-4254-886E-B20EE104D814}" type="pres">
      <dgm:prSet presAssocID="{24D7BF98-EB1B-4AEE-9985-E01E4033ED4D}" presName="parTx" presStyleLbl="node1" presStyleIdx="2" presStyleCnt="5">
        <dgm:presLayoutVars>
          <dgm:chMax val="0"/>
          <dgm:chPref val="0"/>
          <dgm:bulletEnabled val="1"/>
        </dgm:presLayoutVars>
      </dgm:prSet>
      <dgm:spPr/>
      <dgm:t>
        <a:bodyPr/>
        <a:lstStyle/>
        <a:p>
          <a:endParaRPr lang="zh-TW" altLang="en-US"/>
        </a:p>
      </dgm:t>
    </dgm:pt>
    <dgm:pt modelId="{2C24618A-A0D2-4900-9E93-2624CA3C29A1}" type="pres">
      <dgm:prSet presAssocID="{24D7BF98-EB1B-4AEE-9985-E01E4033ED4D}" presName="parSh" presStyleLbl="node1" presStyleIdx="3" presStyleCnt="5"/>
      <dgm:spPr/>
      <dgm:t>
        <a:bodyPr/>
        <a:lstStyle/>
        <a:p>
          <a:endParaRPr lang="zh-TW" altLang="en-US"/>
        </a:p>
      </dgm:t>
    </dgm:pt>
    <dgm:pt modelId="{6C2C7B3D-DC04-486F-9906-E342E2C760B7}" type="pres">
      <dgm:prSet presAssocID="{24D7BF98-EB1B-4AEE-9985-E01E4033ED4D}" presName="desTx" presStyleLbl="fgAcc1" presStyleIdx="3" presStyleCnt="5" custLinFactNeighborX="2873" custLinFactNeighborY="-466">
        <dgm:presLayoutVars>
          <dgm:bulletEnabled val="1"/>
        </dgm:presLayoutVars>
      </dgm:prSet>
      <dgm:spPr/>
      <dgm:t>
        <a:bodyPr/>
        <a:lstStyle/>
        <a:p>
          <a:endParaRPr lang="zh-TW" altLang="en-US"/>
        </a:p>
      </dgm:t>
    </dgm:pt>
    <dgm:pt modelId="{CE0E5F7A-AE75-4C05-ACFC-3B6DC52EB6B9}" type="pres">
      <dgm:prSet presAssocID="{468859AB-5795-4D34-B479-10ED3C64B4A5}" presName="sibTrans" presStyleLbl="sibTrans2D1" presStyleIdx="3" presStyleCnt="4"/>
      <dgm:spPr/>
      <dgm:t>
        <a:bodyPr/>
        <a:lstStyle/>
        <a:p>
          <a:endParaRPr lang="zh-TW" altLang="en-US"/>
        </a:p>
      </dgm:t>
    </dgm:pt>
    <dgm:pt modelId="{ED8AD19A-815C-48D5-8EEA-0B5F37212483}" type="pres">
      <dgm:prSet presAssocID="{468859AB-5795-4D34-B479-10ED3C64B4A5}" presName="connTx" presStyleLbl="sibTrans2D1" presStyleIdx="3" presStyleCnt="4"/>
      <dgm:spPr/>
      <dgm:t>
        <a:bodyPr/>
        <a:lstStyle/>
        <a:p>
          <a:endParaRPr lang="zh-TW" altLang="en-US"/>
        </a:p>
      </dgm:t>
    </dgm:pt>
    <dgm:pt modelId="{586175CF-9127-435B-9C76-06DF05AA9887}" type="pres">
      <dgm:prSet presAssocID="{B41097AB-1748-419D-BD24-9A69B9A468DB}" presName="composite" presStyleCnt="0"/>
      <dgm:spPr/>
    </dgm:pt>
    <dgm:pt modelId="{5739E9D7-93C7-40C7-AD22-98863CB344E2}" type="pres">
      <dgm:prSet presAssocID="{B41097AB-1748-419D-BD24-9A69B9A468DB}" presName="parTx" presStyleLbl="node1" presStyleIdx="3" presStyleCnt="5">
        <dgm:presLayoutVars>
          <dgm:chMax val="0"/>
          <dgm:chPref val="0"/>
          <dgm:bulletEnabled val="1"/>
        </dgm:presLayoutVars>
      </dgm:prSet>
      <dgm:spPr/>
      <dgm:t>
        <a:bodyPr/>
        <a:lstStyle/>
        <a:p>
          <a:endParaRPr lang="zh-TW" altLang="en-US"/>
        </a:p>
      </dgm:t>
    </dgm:pt>
    <dgm:pt modelId="{A452A7E5-51F6-47AB-A46B-2568CFAB2BE3}" type="pres">
      <dgm:prSet presAssocID="{B41097AB-1748-419D-BD24-9A69B9A468DB}" presName="parSh" presStyleLbl="node1" presStyleIdx="4" presStyleCnt="5"/>
      <dgm:spPr/>
      <dgm:t>
        <a:bodyPr/>
        <a:lstStyle/>
        <a:p>
          <a:endParaRPr lang="zh-TW" altLang="en-US"/>
        </a:p>
      </dgm:t>
    </dgm:pt>
    <dgm:pt modelId="{785D3A4C-E815-422F-9B4C-A2D1E6779473}" type="pres">
      <dgm:prSet presAssocID="{B41097AB-1748-419D-BD24-9A69B9A468DB}" presName="desTx" presStyleLbl="fgAcc1" presStyleIdx="4" presStyleCnt="5">
        <dgm:presLayoutVars>
          <dgm:bulletEnabled val="1"/>
        </dgm:presLayoutVars>
      </dgm:prSet>
      <dgm:spPr/>
      <dgm:t>
        <a:bodyPr/>
        <a:lstStyle/>
        <a:p>
          <a:endParaRPr lang="zh-TW" altLang="en-US"/>
        </a:p>
      </dgm:t>
    </dgm:pt>
  </dgm:ptLst>
  <dgm:cxnLst>
    <dgm:cxn modelId="{05D3ABAD-F8E1-46FD-B211-68C5E3960A97}" srcId="{AC3BC389-33AE-4591-B500-1481C38C4798}" destId="{B41097AB-1748-419D-BD24-9A69B9A468DB}" srcOrd="4" destOrd="0" parTransId="{68AE0B0B-03D4-4A1A-999B-453DC97A8594}" sibTransId="{B554AD22-914E-457A-B2E9-5AF7125AC0C9}"/>
    <dgm:cxn modelId="{979E4175-9B6C-4736-90EF-5AE39FD993C7}" srcId="{B41097AB-1748-419D-BD24-9A69B9A468DB}" destId="{69C26F46-1547-4D14-A9B0-FB703EA01B1C}" srcOrd="0" destOrd="0" parTransId="{1C69F13C-6FE1-4280-85CF-696B162D235F}" sibTransId="{75D7D241-179C-4978-84F1-F87A7FF5C8DE}"/>
    <dgm:cxn modelId="{05EB4E38-215A-479D-808C-552534A24FA2}" type="presOf" srcId="{B41097AB-1748-419D-BD24-9A69B9A468DB}" destId="{A452A7E5-51F6-47AB-A46B-2568CFAB2BE3}" srcOrd="1" destOrd="0" presId="urn:microsoft.com/office/officeart/2005/8/layout/process3"/>
    <dgm:cxn modelId="{2353BE8B-9AD9-410D-B990-A867162C4F63}" srcId="{B2B34388-E763-4CBF-82AF-292D52F76C6A}" destId="{05F28C99-A9EF-4842-A9C9-461B014B7EBB}" srcOrd="1" destOrd="0" parTransId="{94149404-279D-4734-959F-E97A13E863BD}" sibTransId="{FC9DE7B2-3205-4ACD-915E-9FFF26AF2727}"/>
    <dgm:cxn modelId="{3BC1DF34-9FAA-4372-8FD5-0A8755B35C1C}" type="presOf" srcId="{69C26F46-1547-4D14-A9B0-FB703EA01B1C}" destId="{785D3A4C-E815-422F-9B4C-A2D1E6779473}" srcOrd="0" destOrd="0" presId="urn:microsoft.com/office/officeart/2005/8/layout/process3"/>
    <dgm:cxn modelId="{12F58FF8-031E-43E4-BF6E-E3651BE3ED68}" srcId="{AC3BC389-33AE-4591-B500-1481C38C4798}" destId="{24D7BF98-EB1B-4AEE-9985-E01E4033ED4D}" srcOrd="3" destOrd="0" parTransId="{61BC2570-A8F7-49E8-8DA5-34DE32ED656C}" sibTransId="{468859AB-5795-4D34-B479-10ED3C64B4A5}"/>
    <dgm:cxn modelId="{6B78D95F-BDFC-4C37-A67A-ECB99E6075E4}" srcId="{AC3BC389-33AE-4591-B500-1481C38C4798}" destId="{8FE97578-35F7-4805-B721-453605669793}" srcOrd="2" destOrd="0" parTransId="{543DD726-7255-4703-A9EF-8C13DE27BF22}" sibTransId="{5996EC1C-C983-4AA6-A493-CEB9461AE5C8}"/>
    <dgm:cxn modelId="{29F5289A-82EC-44D2-A734-CDC93036FD54}" type="presOf" srcId="{AC3BC389-33AE-4591-B500-1481C38C4798}" destId="{21BFE95C-1A64-485B-B140-6D4A9C6E429E}" srcOrd="0" destOrd="0" presId="urn:microsoft.com/office/officeart/2005/8/layout/process3"/>
    <dgm:cxn modelId="{9A1CDC49-E474-4E72-A551-9A50C74EFEC7}" type="presOf" srcId="{B41097AB-1748-419D-BD24-9A69B9A468DB}" destId="{5739E9D7-93C7-40C7-AD22-98863CB344E2}" srcOrd="0" destOrd="0" presId="urn:microsoft.com/office/officeart/2005/8/layout/process3"/>
    <dgm:cxn modelId="{E5E3E58A-8F0D-4475-9690-34352CDFA039}" type="presOf" srcId="{B49E535B-3D2A-4E09-AB1D-7913A9DED1B7}" destId="{ED7B41D4-65CC-45BA-A313-013F5B4B094F}" srcOrd="0" destOrd="0" presId="urn:microsoft.com/office/officeart/2005/8/layout/process3"/>
    <dgm:cxn modelId="{072A307B-4F62-46F2-AB6D-941BD7B47363}" type="presOf" srcId="{8FE97578-35F7-4805-B721-453605669793}" destId="{F20907F0-D06F-4EEC-BD11-51A92D4630E4}" srcOrd="1" destOrd="0" presId="urn:microsoft.com/office/officeart/2005/8/layout/process3"/>
    <dgm:cxn modelId="{437315D7-CAA3-47C5-822B-27D842686CAE}" type="presOf" srcId="{FF2EBC2D-EF2B-4688-B644-8F7291A11663}" destId="{D2C88DFA-31C3-4E01-9FFB-7D7A547CE7D0}" srcOrd="0" destOrd="0" presId="urn:microsoft.com/office/officeart/2005/8/layout/process3"/>
    <dgm:cxn modelId="{C7FBD3F8-2DE5-4A52-9133-7D53D6216A0B}" srcId="{B41097AB-1748-419D-BD24-9A69B9A468DB}" destId="{D423C608-183A-49CC-B21D-92E0D617B9B7}" srcOrd="1" destOrd="0" parTransId="{28719C97-5EB3-4C05-9A54-82B6C3523F85}" sibTransId="{ED4FD287-CB26-4841-8A36-8DB2DF46CAA4}"/>
    <dgm:cxn modelId="{505669CD-D460-4D6D-AFF8-41CED7949338}" srcId="{B2B34388-E763-4CBF-82AF-292D52F76C6A}" destId="{B145B854-EC0E-4951-A134-FD3CCEAA1FB0}" srcOrd="0" destOrd="0" parTransId="{CC6161B1-593F-48E9-9CFD-776EDF338B8E}" sibTransId="{6D8FA74C-2E22-4A4B-AE9D-75710AE9BB77}"/>
    <dgm:cxn modelId="{DD6E5F7C-77D1-471F-9317-1D7EE9EFDFFA}" srcId="{987BD1E9-7D76-4813-A54D-F99CB80725FF}" destId="{B8CE2CDE-7900-4499-B12B-BD9E128036B2}" srcOrd="0" destOrd="0" parTransId="{51090C39-DCF6-402C-A7FB-83F482956DD2}" sibTransId="{739A29F0-383C-474B-8180-C8C62BB94578}"/>
    <dgm:cxn modelId="{A76FEEE5-CFE6-4631-BF71-70209B4C4F41}" type="presOf" srcId="{B49E535B-3D2A-4E09-AB1D-7913A9DED1B7}" destId="{052784CD-E2A3-49DE-A62A-ED424547E62B}" srcOrd="1" destOrd="0" presId="urn:microsoft.com/office/officeart/2005/8/layout/process3"/>
    <dgm:cxn modelId="{3AC69DBC-9D71-4F2F-9DD2-2DDB353DBF4E}" type="presOf" srcId="{CF9EA80C-CED4-49B9-ABC6-217E333A5BFF}" destId="{785D3A4C-E815-422F-9B4C-A2D1E6779473}" srcOrd="0" destOrd="2" presId="urn:microsoft.com/office/officeart/2005/8/layout/process3"/>
    <dgm:cxn modelId="{FDA8BD13-7682-44A4-9182-811FA93C8067}" type="presOf" srcId="{24D7BF98-EB1B-4AEE-9985-E01E4033ED4D}" destId="{2C24618A-A0D2-4900-9E93-2624CA3C29A1}" srcOrd="1" destOrd="0" presId="urn:microsoft.com/office/officeart/2005/8/layout/process3"/>
    <dgm:cxn modelId="{95D057A5-2ED5-4CB3-8123-A0C794CFACA5}" type="presOf" srcId="{468859AB-5795-4D34-B479-10ED3C64B4A5}" destId="{CE0E5F7A-AE75-4C05-ACFC-3B6DC52EB6B9}" srcOrd="0" destOrd="0" presId="urn:microsoft.com/office/officeart/2005/8/layout/process3"/>
    <dgm:cxn modelId="{8832055F-07DD-4A89-9F25-DC7E42A31369}" type="presOf" srcId="{D423C608-183A-49CC-B21D-92E0D617B9B7}" destId="{785D3A4C-E815-422F-9B4C-A2D1E6779473}" srcOrd="0" destOrd="1" presId="urn:microsoft.com/office/officeart/2005/8/layout/process3"/>
    <dgm:cxn modelId="{7DC64988-AE68-439B-87CF-A663190AD9ED}" type="presOf" srcId="{5996EC1C-C983-4AA6-A493-CEB9461AE5C8}" destId="{79836B19-89CB-42B6-8A78-CAED1A873F40}" srcOrd="0" destOrd="0" presId="urn:microsoft.com/office/officeart/2005/8/layout/process3"/>
    <dgm:cxn modelId="{4A8E1520-EE85-40D0-B680-A1C4135B4E34}" srcId="{8FE97578-35F7-4805-B721-453605669793}" destId="{FF2EBC2D-EF2B-4688-B644-8F7291A11663}" srcOrd="0" destOrd="0" parTransId="{ED388287-9659-478F-BEC8-A27BAC1C8CA8}" sibTransId="{415877AA-D2B2-432F-9619-46085966739C}"/>
    <dgm:cxn modelId="{52D4C6C6-A424-4DB2-A40F-73CF93CCCD7C}" type="presOf" srcId="{468859AB-5795-4D34-B479-10ED3C64B4A5}" destId="{ED8AD19A-815C-48D5-8EEA-0B5F37212483}" srcOrd="1" destOrd="0" presId="urn:microsoft.com/office/officeart/2005/8/layout/process3"/>
    <dgm:cxn modelId="{B3A30E4C-F50A-49DE-8150-6134C57398B3}" srcId="{B41097AB-1748-419D-BD24-9A69B9A468DB}" destId="{CF9EA80C-CED4-49B9-ABC6-217E333A5BFF}" srcOrd="2" destOrd="0" parTransId="{77E68935-9596-41A5-B968-D455CFBFE029}" sibTransId="{664D65AE-B7E1-4614-BBC9-415C73CEF0B3}"/>
    <dgm:cxn modelId="{9105DD0C-FC57-4DAC-BFCE-6EFB14DE62B9}" type="presOf" srcId="{B145B854-EC0E-4951-A134-FD3CCEAA1FB0}" destId="{A99C791C-4B84-484B-AA1D-972B7D8DF009}" srcOrd="0" destOrd="0" presId="urn:microsoft.com/office/officeart/2005/8/layout/process3"/>
    <dgm:cxn modelId="{82AD9FCD-E727-4EBE-B1FF-CF5CB7DA3D5B}" type="presOf" srcId="{8FE97578-35F7-4805-B721-453605669793}" destId="{9E9B82C5-4538-439B-8988-36303B4266F9}" srcOrd="0" destOrd="0" presId="urn:microsoft.com/office/officeart/2005/8/layout/process3"/>
    <dgm:cxn modelId="{468E28EA-5670-4BA7-865D-7E627041C71A}" type="presOf" srcId="{28280A25-DB97-4CAF-8E83-943F62C7966E}" destId="{2E5B8378-A188-4588-A7C3-1127A815E5D1}" srcOrd="0" destOrd="0" presId="urn:microsoft.com/office/officeart/2005/8/layout/process3"/>
    <dgm:cxn modelId="{60B31D53-DE82-41F7-9B41-9DED774181AD}" type="presOf" srcId="{21E2815C-3C74-483F-848D-1D4A239C2AF6}" destId="{6C2C7B3D-DC04-486F-9906-E342E2C760B7}" srcOrd="0" destOrd="0" presId="urn:microsoft.com/office/officeart/2005/8/layout/process3"/>
    <dgm:cxn modelId="{30202CB5-FDDB-4F7A-8928-DD373F5A890D}" type="presOf" srcId="{987BD1E9-7D76-4813-A54D-F99CB80725FF}" destId="{C035D841-91AC-4770-AF1D-460E6D3E2106}" srcOrd="0" destOrd="0" presId="urn:microsoft.com/office/officeart/2005/8/layout/process3"/>
    <dgm:cxn modelId="{15EDD953-E7D3-4A99-BEAA-1C4479A65096}" type="presOf" srcId="{987BD1E9-7D76-4813-A54D-F99CB80725FF}" destId="{9375D221-7A91-47B7-B372-8620CB313292}" srcOrd="1" destOrd="0" presId="urn:microsoft.com/office/officeart/2005/8/layout/process3"/>
    <dgm:cxn modelId="{558C6DF1-7086-4AA0-A70C-81C03EED8FDB}" type="presOf" srcId="{5996EC1C-C983-4AA6-A493-CEB9461AE5C8}" destId="{4DF57AF9-3A8C-4BED-B8EA-6876ED51EFAA}" srcOrd="1" destOrd="0" presId="urn:microsoft.com/office/officeart/2005/8/layout/process3"/>
    <dgm:cxn modelId="{0052F236-440B-4C6B-9676-9B2F7FB8FB88}" type="presOf" srcId="{B2B34388-E763-4CBF-82AF-292D52F76C6A}" destId="{25443D50-254D-4567-9908-9A00F284389F}" srcOrd="1" destOrd="0" presId="urn:microsoft.com/office/officeart/2005/8/layout/process3"/>
    <dgm:cxn modelId="{B043F802-2AD2-4BE4-838E-8E792D882FFE}" type="presOf" srcId="{B8CE2CDE-7900-4499-B12B-BD9E128036B2}" destId="{2574A326-5B4A-4533-A3DB-5478D66AB301}" srcOrd="0" destOrd="0" presId="urn:microsoft.com/office/officeart/2005/8/layout/process3"/>
    <dgm:cxn modelId="{DB3CF9BA-0702-4CE0-B3E4-E7B07726EA1C}" type="presOf" srcId="{24D7BF98-EB1B-4AEE-9985-E01E4033ED4D}" destId="{ABC94835-7CC8-4254-886E-B20EE104D814}" srcOrd="0" destOrd="0" presId="urn:microsoft.com/office/officeart/2005/8/layout/process3"/>
    <dgm:cxn modelId="{DE788BE8-04A6-4364-8C9B-74B2AB5EFF94}" type="presOf" srcId="{28280A25-DB97-4CAF-8E83-943F62C7966E}" destId="{81C7FEF7-E24D-4D98-96B7-87A74A45F870}" srcOrd="1" destOrd="0" presId="urn:microsoft.com/office/officeart/2005/8/layout/process3"/>
    <dgm:cxn modelId="{A27131DC-BB67-4A13-9DA1-BE7043091EC9}" srcId="{24D7BF98-EB1B-4AEE-9985-E01E4033ED4D}" destId="{21E2815C-3C74-483F-848D-1D4A239C2AF6}" srcOrd="0" destOrd="0" parTransId="{05B68445-70AE-4515-AF94-BD4369CF037B}" sibTransId="{724FA7C4-3D9D-4D0D-9E1A-F139A34248AF}"/>
    <dgm:cxn modelId="{3B778434-5EA3-4AC6-B4CB-B185A365B20C}" type="presOf" srcId="{05F28C99-A9EF-4842-A9C9-461B014B7EBB}" destId="{A99C791C-4B84-484B-AA1D-972B7D8DF009}" srcOrd="0" destOrd="1" presId="urn:microsoft.com/office/officeart/2005/8/layout/process3"/>
    <dgm:cxn modelId="{106E27B7-1022-478E-9F36-91E082F2BFC0}" srcId="{AC3BC389-33AE-4591-B500-1481C38C4798}" destId="{B2B34388-E763-4CBF-82AF-292D52F76C6A}" srcOrd="1" destOrd="0" parTransId="{633B846A-4AFB-4E8E-B243-D18D546C45E5}" sibTransId="{B49E535B-3D2A-4E09-AB1D-7913A9DED1B7}"/>
    <dgm:cxn modelId="{74E6DA1F-A03B-4C3C-B1DA-0AF74E2AF5A2}" srcId="{AC3BC389-33AE-4591-B500-1481C38C4798}" destId="{987BD1E9-7D76-4813-A54D-F99CB80725FF}" srcOrd="0" destOrd="0" parTransId="{9C41CD5B-3E01-40CF-9CE0-6D044832A814}" sibTransId="{28280A25-DB97-4CAF-8E83-943F62C7966E}"/>
    <dgm:cxn modelId="{336DF55F-EAF7-44DF-9948-4D92E1875FE9}" type="presOf" srcId="{B2B34388-E763-4CBF-82AF-292D52F76C6A}" destId="{EDEBE377-4BB9-40E9-952D-8BF96A676B94}" srcOrd="0" destOrd="0" presId="urn:microsoft.com/office/officeart/2005/8/layout/process3"/>
    <dgm:cxn modelId="{2B7AFDD2-E87A-421F-9B09-62FF8A81B94B}" type="presParOf" srcId="{21BFE95C-1A64-485B-B140-6D4A9C6E429E}" destId="{63C3AEFC-5978-49F9-9C0C-285AF7841813}" srcOrd="0" destOrd="0" presId="urn:microsoft.com/office/officeart/2005/8/layout/process3"/>
    <dgm:cxn modelId="{E8AB50D3-4CFD-40AE-B6D2-23570C09F931}" type="presParOf" srcId="{63C3AEFC-5978-49F9-9C0C-285AF7841813}" destId="{C035D841-91AC-4770-AF1D-460E6D3E2106}" srcOrd="0" destOrd="0" presId="urn:microsoft.com/office/officeart/2005/8/layout/process3"/>
    <dgm:cxn modelId="{E438718F-CD99-47DC-8D2F-66890FF6C83A}" type="presParOf" srcId="{63C3AEFC-5978-49F9-9C0C-285AF7841813}" destId="{9375D221-7A91-47B7-B372-8620CB313292}" srcOrd="1" destOrd="0" presId="urn:microsoft.com/office/officeart/2005/8/layout/process3"/>
    <dgm:cxn modelId="{380F818E-6D65-4D7D-BD88-7B6A034088A5}" type="presParOf" srcId="{63C3AEFC-5978-49F9-9C0C-285AF7841813}" destId="{2574A326-5B4A-4533-A3DB-5478D66AB301}" srcOrd="2" destOrd="0" presId="urn:microsoft.com/office/officeart/2005/8/layout/process3"/>
    <dgm:cxn modelId="{46B15AFE-44DE-4615-BECF-A28CF45CD7B1}" type="presParOf" srcId="{21BFE95C-1A64-485B-B140-6D4A9C6E429E}" destId="{2E5B8378-A188-4588-A7C3-1127A815E5D1}" srcOrd="1" destOrd="0" presId="urn:microsoft.com/office/officeart/2005/8/layout/process3"/>
    <dgm:cxn modelId="{DBA3AF02-1ECF-46DA-8A5C-EEC5835DE90B}" type="presParOf" srcId="{2E5B8378-A188-4588-A7C3-1127A815E5D1}" destId="{81C7FEF7-E24D-4D98-96B7-87A74A45F870}" srcOrd="0" destOrd="0" presId="urn:microsoft.com/office/officeart/2005/8/layout/process3"/>
    <dgm:cxn modelId="{F8AB9942-FD01-4E00-B2C4-254F937F6BDD}" type="presParOf" srcId="{21BFE95C-1A64-485B-B140-6D4A9C6E429E}" destId="{49726929-0F0F-4B51-9313-A3F96F5090D2}" srcOrd="2" destOrd="0" presId="urn:microsoft.com/office/officeart/2005/8/layout/process3"/>
    <dgm:cxn modelId="{79008EF6-9B82-4BA5-AD80-A09025F74388}" type="presParOf" srcId="{49726929-0F0F-4B51-9313-A3F96F5090D2}" destId="{EDEBE377-4BB9-40E9-952D-8BF96A676B94}" srcOrd="0" destOrd="0" presId="urn:microsoft.com/office/officeart/2005/8/layout/process3"/>
    <dgm:cxn modelId="{1E7D2A3B-11BC-4CAD-9A51-9119E4EBEFCB}" type="presParOf" srcId="{49726929-0F0F-4B51-9313-A3F96F5090D2}" destId="{25443D50-254D-4567-9908-9A00F284389F}" srcOrd="1" destOrd="0" presId="urn:microsoft.com/office/officeart/2005/8/layout/process3"/>
    <dgm:cxn modelId="{AD5D42DC-4A94-4E03-9F2C-76D96DBE028C}" type="presParOf" srcId="{49726929-0F0F-4B51-9313-A3F96F5090D2}" destId="{A99C791C-4B84-484B-AA1D-972B7D8DF009}" srcOrd="2" destOrd="0" presId="urn:microsoft.com/office/officeart/2005/8/layout/process3"/>
    <dgm:cxn modelId="{E0CF9570-7CDC-409A-8B2D-C7CE4C7280B6}" type="presParOf" srcId="{21BFE95C-1A64-485B-B140-6D4A9C6E429E}" destId="{ED7B41D4-65CC-45BA-A313-013F5B4B094F}" srcOrd="3" destOrd="0" presId="urn:microsoft.com/office/officeart/2005/8/layout/process3"/>
    <dgm:cxn modelId="{F8E85830-3997-451A-A9F8-4CDED3D30694}" type="presParOf" srcId="{ED7B41D4-65CC-45BA-A313-013F5B4B094F}" destId="{052784CD-E2A3-49DE-A62A-ED424547E62B}" srcOrd="0" destOrd="0" presId="urn:microsoft.com/office/officeart/2005/8/layout/process3"/>
    <dgm:cxn modelId="{09C09350-A1AB-42D1-8506-109ED5DA974E}" type="presParOf" srcId="{21BFE95C-1A64-485B-B140-6D4A9C6E429E}" destId="{223A1A90-C2CC-435C-B59A-3EDB067DF255}" srcOrd="4" destOrd="0" presId="urn:microsoft.com/office/officeart/2005/8/layout/process3"/>
    <dgm:cxn modelId="{8B86A762-9468-4E6E-A89C-63D0A8B5EA6E}" type="presParOf" srcId="{223A1A90-C2CC-435C-B59A-3EDB067DF255}" destId="{9E9B82C5-4538-439B-8988-36303B4266F9}" srcOrd="0" destOrd="0" presId="urn:microsoft.com/office/officeart/2005/8/layout/process3"/>
    <dgm:cxn modelId="{B538BE6D-4C57-4982-A3F5-623C1420BF61}" type="presParOf" srcId="{223A1A90-C2CC-435C-B59A-3EDB067DF255}" destId="{F20907F0-D06F-4EEC-BD11-51A92D4630E4}" srcOrd="1" destOrd="0" presId="urn:microsoft.com/office/officeart/2005/8/layout/process3"/>
    <dgm:cxn modelId="{884E9C78-38C0-4631-ABA0-1A3CD4C27651}" type="presParOf" srcId="{223A1A90-C2CC-435C-B59A-3EDB067DF255}" destId="{D2C88DFA-31C3-4E01-9FFB-7D7A547CE7D0}" srcOrd="2" destOrd="0" presId="urn:microsoft.com/office/officeart/2005/8/layout/process3"/>
    <dgm:cxn modelId="{8BFEE49E-8EB7-4F29-ABE4-7B8FB40FD38A}" type="presParOf" srcId="{21BFE95C-1A64-485B-B140-6D4A9C6E429E}" destId="{79836B19-89CB-42B6-8A78-CAED1A873F40}" srcOrd="5" destOrd="0" presId="urn:microsoft.com/office/officeart/2005/8/layout/process3"/>
    <dgm:cxn modelId="{D25DDB00-C94A-40C5-8E05-0350D5A04B42}" type="presParOf" srcId="{79836B19-89CB-42B6-8A78-CAED1A873F40}" destId="{4DF57AF9-3A8C-4BED-B8EA-6876ED51EFAA}" srcOrd="0" destOrd="0" presId="urn:microsoft.com/office/officeart/2005/8/layout/process3"/>
    <dgm:cxn modelId="{5A2145AE-11C1-4B21-8419-E2E220B81A88}" type="presParOf" srcId="{21BFE95C-1A64-485B-B140-6D4A9C6E429E}" destId="{0701DD97-B7BD-4FD1-89FC-8113FADD013C}" srcOrd="6" destOrd="0" presId="urn:microsoft.com/office/officeart/2005/8/layout/process3"/>
    <dgm:cxn modelId="{07D0566C-36DA-41CC-8B2B-AD2E62676358}" type="presParOf" srcId="{0701DD97-B7BD-4FD1-89FC-8113FADD013C}" destId="{ABC94835-7CC8-4254-886E-B20EE104D814}" srcOrd="0" destOrd="0" presId="urn:microsoft.com/office/officeart/2005/8/layout/process3"/>
    <dgm:cxn modelId="{CC758306-D734-41DE-B93E-555F374C3ED1}" type="presParOf" srcId="{0701DD97-B7BD-4FD1-89FC-8113FADD013C}" destId="{2C24618A-A0D2-4900-9E93-2624CA3C29A1}" srcOrd="1" destOrd="0" presId="urn:microsoft.com/office/officeart/2005/8/layout/process3"/>
    <dgm:cxn modelId="{FB5F5F26-4673-4406-96A4-5448E512C28C}" type="presParOf" srcId="{0701DD97-B7BD-4FD1-89FC-8113FADD013C}" destId="{6C2C7B3D-DC04-486F-9906-E342E2C760B7}" srcOrd="2" destOrd="0" presId="urn:microsoft.com/office/officeart/2005/8/layout/process3"/>
    <dgm:cxn modelId="{90FD6FF7-2E7F-47B4-B563-158948940525}" type="presParOf" srcId="{21BFE95C-1A64-485B-B140-6D4A9C6E429E}" destId="{CE0E5F7A-AE75-4C05-ACFC-3B6DC52EB6B9}" srcOrd="7" destOrd="0" presId="urn:microsoft.com/office/officeart/2005/8/layout/process3"/>
    <dgm:cxn modelId="{9E7C7BA9-45B9-44FF-AE53-67BDDA4EC961}" type="presParOf" srcId="{CE0E5F7A-AE75-4C05-ACFC-3B6DC52EB6B9}" destId="{ED8AD19A-815C-48D5-8EEA-0B5F37212483}" srcOrd="0" destOrd="0" presId="urn:microsoft.com/office/officeart/2005/8/layout/process3"/>
    <dgm:cxn modelId="{C0F8AFC1-C9EB-445E-B399-A1ACF47A6D91}" type="presParOf" srcId="{21BFE95C-1A64-485B-B140-6D4A9C6E429E}" destId="{586175CF-9127-435B-9C76-06DF05AA9887}" srcOrd="8" destOrd="0" presId="urn:microsoft.com/office/officeart/2005/8/layout/process3"/>
    <dgm:cxn modelId="{FC57FA66-8922-49F9-8EB2-089B6F5B52C0}" type="presParOf" srcId="{586175CF-9127-435B-9C76-06DF05AA9887}" destId="{5739E9D7-93C7-40C7-AD22-98863CB344E2}" srcOrd="0" destOrd="0" presId="urn:microsoft.com/office/officeart/2005/8/layout/process3"/>
    <dgm:cxn modelId="{0939A9EF-9129-4CD1-8579-2122EE405409}" type="presParOf" srcId="{586175CF-9127-435B-9C76-06DF05AA9887}" destId="{A452A7E5-51F6-47AB-A46B-2568CFAB2BE3}" srcOrd="1" destOrd="0" presId="urn:microsoft.com/office/officeart/2005/8/layout/process3"/>
    <dgm:cxn modelId="{E097E33A-01AC-4D4C-BBC4-93A36C8CA35C}" type="presParOf" srcId="{586175CF-9127-435B-9C76-06DF05AA9887}" destId="{785D3A4C-E815-422F-9B4C-A2D1E6779473}" srcOrd="2" destOrd="0" presId="urn:microsoft.com/office/officeart/2005/8/layout/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DDB22F-DA1B-468C-8F75-909EC45D1087}"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zh-TW" altLang="en-US"/>
        </a:p>
      </dgm:t>
    </dgm:pt>
    <dgm:pt modelId="{4BFF03BF-77B6-4F47-A1C2-DE8C04308A09}" type="pres">
      <dgm:prSet presAssocID="{78DDB22F-DA1B-468C-8F75-909EC45D1087}" presName="layout" presStyleCnt="0">
        <dgm:presLayoutVars>
          <dgm:chMax/>
          <dgm:chPref/>
          <dgm:dir/>
          <dgm:resizeHandles/>
        </dgm:presLayoutVars>
      </dgm:prSet>
      <dgm:spPr/>
      <dgm:t>
        <a:bodyPr/>
        <a:lstStyle/>
        <a:p>
          <a:endParaRPr lang="zh-TW" altLang="en-US"/>
        </a:p>
      </dgm:t>
    </dgm:pt>
  </dgm:ptLst>
  <dgm:cxnLst>
    <dgm:cxn modelId="{D9997077-2C25-4C19-B6C7-F02021C0D69D}" type="presOf" srcId="{78DDB22F-DA1B-468C-8F75-909EC45D1087}" destId="{4BFF03BF-77B6-4F47-A1C2-DE8C04308A09}" srcOrd="0" destOrd="0" presId="urn:microsoft.com/office/officeart/2008/layout/SquareAccent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4AA47C-B457-4A84-9F68-CA25901E0160}"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zh-TW" altLang="en-US"/>
        </a:p>
      </dgm:t>
    </dgm:pt>
    <dgm:pt modelId="{9738ACB8-0C5D-4EA6-9A04-58A8D7ED9B32}">
      <dgm:prSet phldrT="[文字]" custT="1"/>
      <dgm:spPr/>
      <dgm:t>
        <a:bodyPr/>
        <a:lstStyle/>
        <a:p>
          <a:r>
            <a:rPr lang="en-US" altLang="zh-TW" sz="1200" dirty="0" smtClean="0"/>
            <a:t>5</a:t>
          </a:r>
          <a:r>
            <a:rPr lang="zh-TW" altLang="en-US" sz="1200" dirty="0" smtClean="0"/>
            <a:t>月底前</a:t>
          </a:r>
          <a:endParaRPr lang="zh-TW" altLang="en-US" sz="1200" dirty="0"/>
        </a:p>
      </dgm:t>
    </dgm:pt>
    <dgm:pt modelId="{E7B0CB7B-C9A9-4079-A120-0628CA161185}" type="parTrans" cxnId="{F55818B0-2A46-4BCC-8643-8B3934710FAF}">
      <dgm:prSet/>
      <dgm:spPr/>
      <dgm:t>
        <a:bodyPr/>
        <a:lstStyle/>
        <a:p>
          <a:endParaRPr lang="zh-TW" altLang="en-US"/>
        </a:p>
      </dgm:t>
    </dgm:pt>
    <dgm:pt modelId="{8D7B4DF7-EF4E-4295-9A6A-A7BA1FFB56F1}" type="sibTrans" cxnId="{F55818B0-2A46-4BCC-8643-8B3934710FAF}">
      <dgm:prSet/>
      <dgm:spPr/>
      <dgm:t>
        <a:bodyPr/>
        <a:lstStyle/>
        <a:p>
          <a:endParaRPr lang="zh-TW" altLang="en-US"/>
        </a:p>
      </dgm:t>
    </dgm:pt>
    <dgm:pt modelId="{6D787E8E-3153-4D0A-8F4A-AA5BACFD4F70}">
      <dgm:prSet phldrT="[文字]" custT="1"/>
      <dgm:spPr/>
      <dgm:t>
        <a:bodyPr/>
        <a:lstStyle/>
        <a:p>
          <a:r>
            <a:rPr lang="zh-TW" altLang="en-US" sz="1400" dirty="0" smtClean="0"/>
            <a:t>教師職缺簽准</a:t>
          </a:r>
          <a:endParaRPr lang="zh-TW" altLang="en-US" sz="1400" dirty="0"/>
        </a:p>
      </dgm:t>
    </dgm:pt>
    <dgm:pt modelId="{58A4FD87-BEC6-4422-BA06-0CA26D9544BB}" type="parTrans" cxnId="{021A9962-2D69-44DE-ADFB-AC612166043D}">
      <dgm:prSet/>
      <dgm:spPr/>
      <dgm:t>
        <a:bodyPr/>
        <a:lstStyle/>
        <a:p>
          <a:endParaRPr lang="zh-TW" altLang="en-US"/>
        </a:p>
      </dgm:t>
    </dgm:pt>
    <dgm:pt modelId="{137C0411-F822-4659-8DBD-FBFB9FF5710E}" type="sibTrans" cxnId="{021A9962-2D69-44DE-ADFB-AC612166043D}">
      <dgm:prSet/>
      <dgm:spPr/>
      <dgm:t>
        <a:bodyPr/>
        <a:lstStyle/>
        <a:p>
          <a:endParaRPr lang="zh-TW" altLang="en-US"/>
        </a:p>
      </dgm:t>
    </dgm:pt>
    <dgm:pt modelId="{28CDDF2B-0CE7-49EB-9CB8-3F21F2B60D5C}">
      <dgm:prSet phldrT="[文字]" custT="1"/>
      <dgm:spPr/>
      <dgm:t>
        <a:bodyPr/>
        <a:lstStyle/>
        <a:p>
          <a:r>
            <a:rPr lang="en-US" altLang="zh-TW" sz="1200" dirty="0" smtClean="0"/>
            <a:t>7</a:t>
          </a:r>
          <a:r>
            <a:rPr lang="zh-TW" altLang="en-US" sz="1200" dirty="0" smtClean="0"/>
            <a:t>月底前</a:t>
          </a:r>
          <a:endParaRPr lang="zh-TW" altLang="en-US" sz="1200" dirty="0"/>
        </a:p>
      </dgm:t>
    </dgm:pt>
    <dgm:pt modelId="{FE823F91-D508-4DA6-93BB-E3DDC952A70B}" type="parTrans" cxnId="{D4966D77-21D3-4301-AAFA-9A3AD647360F}">
      <dgm:prSet/>
      <dgm:spPr/>
      <dgm:t>
        <a:bodyPr/>
        <a:lstStyle/>
        <a:p>
          <a:endParaRPr lang="zh-TW" altLang="en-US"/>
        </a:p>
      </dgm:t>
    </dgm:pt>
    <dgm:pt modelId="{EFC2271F-8F60-41ED-BF04-4087AE91AA2D}" type="sibTrans" cxnId="{D4966D77-21D3-4301-AAFA-9A3AD647360F}">
      <dgm:prSet/>
      <dgm:spPr/>
      <dgm:t>
        <a:bodyPr/>
        <a:lstStyle/>
        <a:p>
          <a:endParaRPr lang="zh-TW" altLang="en-US"/>
        </a:p>
      </dgm:t>
    </dgm:pt>
    <dgm:pt modelId="{21244A7F-2C37-47B2-8FEE-1ACCC3177128}">
      <dgm:prSet phldrT="[文字]" custT="1"/>
      <dgm:spPr/>
      <dgm:t>
        <a:bodyPr/>
        <a:lstStyle/>
        <a:p>
          <a:r>
            <a:rPr lang="zh-TW" altLang="en-US" sz="1400" dirty="0" smtClean="0"/>
            <a:t>徵才公告截止</a:t>
          </a:r>
          <a:endParaRPr lang="zh-TW" altLang="en-US" sz="1400" dirty="0"/>
        </a:p>
      </dgm:t>
    </dgm:pt>
    <dgm:pt modelId="{E347757F-3322-41CE-A0AD-AB0A019D591B}" type="parTrans" cxnId="{EC171858-2A7C-44DA-9402-7DD5F3B358B5}">
      <dgm:prSet/>
      <dgm:spPr/>
      <dgm:t>
        <a:bodyPr/>
        <a:lstStyle/>
        <a:p>
          <a:endParaRPr lang="zh-TW" altLang="en-US"/>
        </a:p>
      </dgm:t>
    </dgm:pt>
    <dgm:pt modelId="{2EC7E263-4E5C-40DE-B72A-9BAACBF55140}" type="sibTrans" cxnId="{EC171858-2A7C-44DA-9402-7DD5F3B358B5}">
      <dgm:prSet/>
      <dgm:spPr/>
      <dgm:t>
        <a:bodyPr/>
        <a:lstStyle/>
        <a:p>
          <a:endParaRPr lang="zh-TW" altLang="en-US"/>
        </a:p>
      </dgm:t>
    </dgm:pt>
    <dgm:pt modelId="{745664AB-0ED1-4B5C-ACF0-65119ACD27EA}">
      <dgm:prSet phldrT="[文字]" custT="1"/>
      <dgm:spPr/>
      <dgm:t>
        <a:bodyPr/>
        <a:lstStyle/>
        <a:p>
          <a:r>
            <a:rPr lang="zh-TW" altLang="en-US" sz="1400" b="1" dirty="0" smtClean="0">
              <a:solidFill>
                <a:srgbClr val="C00000"/>
              </a:solidFill>
            </a:rPr>
            <a:t>公告至少</a:t>
          </a:r>
          <a:r>
            <a:rPr lang="en-US" altLang="zh-TW" sz="1400" b="1" dirty="0" smtClean="0">
              <a:solidFill>
                <a:srgbClr val="C00000"/>
              </a:solidFill>
            </a:rPr>
            <a:t>2</a:t>
          </a:r>
          <a:r>
            <a:rPr lang="zh-TW" altLang="en-US" sz="1400" b="1" dirty="0" smtClean="0">
              <a:solidFill>
                <a:srgbClr val="C00000"/>
              </a:solidFill>
            </a:rPr>
            <a:t>個月</a:t>
          </a:r>
          <a:endParaRPr lang="zh-TW" altLang="en-US" sz="1400" b="1" dirty="0">
            <a:solidFill>
              <a:srgbClr val="C00000"/>
            </a:solidFill>
          </a:endParaRPr>
        </a:p>
      </dgm:t>
    </dgm:pt>
    <dgm:pt modelId="{8FA1F21B-9BFC-4BC6-BFEA-8985590B1306}" type="parTrans" cxnId="{7EFA7636-9A8F-46DC-8A25-F721403E7972}">
      <dgm:prSet/>
      <dgm:spPr/>
      <dgm:t>
        <a:bodyPr/>
        <a:lstStyle/>
        <a:p>
          <a:endParaRPr lang="zh-TW" altLang="en-US"/>
        </a:p>
      </dgm:t>
    </dgm:pt>
    <dgm:pt modelId="{9A8CA355-FAFC-40C5-BB03-4CBDFDA68236}" type="sibTrans" cxnId="{7EFA7636-9A8F-46DC-8A25-F721403E7972}">
      <dgm:prSet/>
      <dgm:spPr/>
      <dgm:t>
        <a:bodyPr/>
        <a:lstStyle/>
        <a:p>
          <a:endParaRPr lang="zh-TW" altLang="en-US"/>
        </a:p>
      </dgm:t>
    </dgm:pt>
    <dgm:pt modelId="{F1A78A67-EF82-4827-8EBC-012EB6445809}">
      <dgm:prSet phldrT="[文字]" custT="1"/>
      <dgm:spPr/>
      <dgm:t>
        <a:bodyPr/>
        <a:lstStyle/>
        <a:p>
          <a:r>
            <a:rPr lang="en-US" altLang="zh-TW" sz="1200" dirty="0" smtClean="0"/>
            <a:t>8</a:t>
          </a:r>
          <a:r>
            <a:rPr lang="zh-TW" altLang="en-US" sz="1200" dirty="0" smtClean="0"/>
            <a:t>月底前</a:t>
          </a:r>
          <a:endParaRPr lang="zh-TW" altLang="en-US" sz="1200" dirty="0"/>
        </a:p>
      </dgm:t>
    </dgm:pt>
    <dgm:pt modelId="{235FE915-7FB9-45B4-9513-B73E75D23151}" type="parTrans" cxnId="{8BD88BC9-5CB9-437B-A46D-482C48F3F89C}">
      <dgm:prSet/>
      <dgm:spPr/>
      <dgm:t>
        <a:bodyPr/>
        <a:lstStyle/>
        <a:p>
          <a:endParaRPr lang="zh-TW" altLang="en-US"/>
        </a:p>
      </dgm:t>
    </dgm:pt>
    <dgm:pt modelId="{ADA980AA-A1E4-4436-B09D-DF9073A10FAD}" type="sibTrans" cxnId="{8BD88BC9-5CB9-437B-A46D-482C48F3F89C}">
      <dgm:prSet/>
      <dgm:spPr/>
      <dgm:t>
        <a:bodyPr/>
        <a:lstStyle/>
        <a:p>
          <a:endParaRPr lang="zh-TW" altLang="en-US"/>
        </a:p>
      </dgm:t>
    </dgm:pt>
    <dgm:pt modelId="{E5A34A45-27F4-4F35-BB78-CB63B006698A}">
      <dgm:prSet phldrT="[文字]" custT="1"/>
      <dgm:spPr/>
      <dgm:t>
        <a:bodyPr/>
        <a:lstStyle/>
        <a:p>
          <a:r>
            <a:rPr lang="zh-TW" altLang="en-US" sz="1400" dirty="0" smtClean="0"/>
            <a:t>系務會議初步審查</a:t>
          </a:r>
          <a:endParaRPr lang="zh-TW" altLang="en-US" sz="1400" dirty="0"/>
        </a:p>
      </dgm:t>
    </dgm:pt>
    <dgm:pt modelId="{145F2104-DD2D-4DF5-BE19-A3D84129F8F9}" type="parTrans" cxnId="{97877780-75FF-4AA9-80DD-F53BCB4AB360}">
      <dgm:prSet/>
      <dgm:spPr/>
      <dgm:t>
        <a:bodyPr/>
        <a:lstStyle/>
        <a:p>
          <a:endParaRPr lang="zh-TW" altLang="en-US"/>
        </a:p>
      </dgm:t>
    </dgm:pt>
    <dgm:pt modelId="{7F1B67BA-8D01-4432-828C-C0CA0659174B}" type="sibTrans" cxnId="{97877780-75FF-4AA9-80DD-F53BCB4AB360}">
      <dgm:prSet/>
      <dgm:spPr/>
      <dgm:t>
        <a:bodyPr/>
        <a:lstStyle/>
        <a:p>
          <a:endParaRPr lang="zh-TW" altLang="en-US"/>
        </a:p>
      </dgm:t>
    </dgm:pt>
    <dgm:pt modelId="{61C40741-978B-46C0-907E-0E3115140F6E}">
      <dgm:prSet phldrT="[文字]" custT="1"/>
      <dgm:spPr/>
      <dgm:t>
        <a:bodyPr/>
        <a:lstStyle/>
        <a:p>
          <a:r>
            <a:rPr lang="en-US" altLang="zh-TW" sz="1200" dirty="0" smtClean="0"/>
            <a:t>8</a:t>
          </a:r>
          <a:r>
            <a:rPr lang="zh-TW" altLang="en-US" sz="1200" dirty="0" smtClean="0"/>
            <a:t>月底前</a:t>
          </a:r>
          <a:endParaRPr lang="zh-TW" altLang="en-US" sz="1200" dirty="0"/>
        </a:p>
      </dgm:t>
    </dgm:pt>
    <dgm:pt modelId="{0AD8E50F-A363-4624-9B83-1AD089217D0C}" type="parTrans" cxnId="{34897AAA-982F-4B50-A942-EF9E2424BC1E}">
      <dgm:prSet/>
      <dgm:spPr/>
      <dgm:t>
        <a:bodyPr/>
        <a:lstStyle/>
        <a:p>
          <a:endParaRPr lang="zh-TW" altLang="en-US"/>
        </a:p>
      </dgm:t>
    </dgm:pt>
    <dgm:pt modelId="{9EBFA101-6A6C-474F-B42E-38614D881F6F}" type="sibTrans" cxnId="{34897AAA-982F-4B50-A942-EF9E2424BC1E}">
      <dgm:prSet/>
      <dgm:spPr/>
      <dgm:t>
        <a:bodyPr/>
        <a:lstStyle/>
        <a:p>
          <a:endParaRPr lang="zh-TW" altLang="en-US"/>
        </a:p>
      </dgm:t>
    </dgm:pt>
    <dgm:pt modelId="{C0898677-D44C-4549-9F62-14FF009BB9AF}">
      <dgm:prSet custT="1"/>
      <dgm:spPr/>
      <dgm:t>
        <a:bodyPr/>
        <a:lstStyle/>
        <a:p>
          <a:r>
            <a:rPr lang="zh-TW" altLang="en-US" sz="1400" dirty="0" smtClean="0"/>
            <a:t>召開新聘專任教師甄選委員會</a:t>
          </a:r>
          <a:endParaRPr lang="zh-TW" altLang="en-US" sz="1400" dirty="0"/>
        </a:p>
      </dgm:t>
    </dgm:pt>
    <dgm:pt modelId="{EB37D85D-9F50-4233-A26B-F732DE26D870}" type="parTrans" cxnId="{62A0B8AD-CB95-49E7-B14A-6E8D808F487D}">
      <dgm:prSet/>
      <dgm:spPr/>
      <dgm:t>
        <a:bodyPr/>
        <a:lstStyle/>
        <a:p>
          <a:endParaRPr lang="zh-TW" altLang="en-US"/>
        </a:p>
      </dgm:t>
    </dgm:pt>
    <dgm:pt modelId="{B002EFE7-2FDF-4634-97DC-F119F36937FB}" type="sibTrans" cxnId="{62A0B8AD-CB95-49E7-B14A-6E8D808F487D}">
      <dgm:prSet/>
      <dgm:spPr/>
      <dgm:t>
        <a:bodyPr/>
        <a:lstStyle/>
        <a:p>
          <a:endParaRPr lang="zh-TW" altLang="en-US"/>
        </a:p>
      </dgm:t>
    </dgm:pt>
    <dgm:pt modelId="{7D81761D-FC9D-4003-B8A8-B9D898D5AA5B}">
      <dgm:prSet custT="1"/>
      <dgm:spPr/>
      <dgm:t>
        <a:bodyPr/>
        <a:lstStyle/>
        <a:p>
          <a:r>
            <a:rPr lang="zh-TW" altLang="en-US" sz="1200" dirty="0" smtClean="0"/>
            <a:t>系教評會初審</a:t>
          </a:r>
          <a:r>
            <a:rPr lang="en-US" altLang="zh-TW" sz="1200" dirty="0" smtClean="0"/>
            <a:t>(9</a:t>
          </a:r>
          <a:r>
            <a:rPr lang="zh-TW" altLang="en-US" sz="1200" dirty="0" smtClean="0"/>
            <a:t>月</a:t>
          </a:r>
          <a:r>
            <a:rPr lang="en-US" altLang="zh-TW" sz="1200" dirty="0" smtClean="0"/>
            <a:t>)</a:t>
          </a:r>
          <a:endParaRPr lang="zh-TW" altLang="en-US" sz="1200" dirty="0"/>
        </a:p>
      </dgm:t>
    </dgm:pt>
    <dgm:pt modelId="{975116AB-08D0-466F-B88A-8912004C32EA}" type="parTrans" cxnId="{86DFD1DB-9B4C-4B74-85FA-2E8B0EB82B6A}">
      <dgm:prSet/>
      <dgm:spPr/>
      <dgm:t>
        <a:bodyPr/>
        <a:lstStyle/>
        <a:p>
          <a:endParaRPr lang="zh-TW" altLang="en-US"/>
        </a:p>
      </dgm:t>
    </dgm:pt>
    <dgm:pt modelId="{14695E69-3150-4FDC-99A4-68FAD97E9CFB}" type="sibTrans" cxnId="{86DFD1DB-9B4C-4B74-85FA-2E8B0EB82B6A}">
      <dgm:prSet/>
      <dgm:spPr/>
      <dgm:t>
        <a:bodyPr/>
        <a:lstStyle/>
        <a:p>
          <a:endParaRPr lang="zh-TW" altLang="en-US"/>
        </a:p>
      </dgm:t>
    </dgm:pt>
    <dgm:pt modelId="{DFD8FD4B-1760-4BD9-AD88-DAB68745E62C}">
      <dgm:prSet custT="1"/>
      <dgm:spPr/>
      <dgm:t>
        <a:bodyPr/>
        <a:lstStyle/>
        <a:p>
          <a:r>
            <a:rPr lang="zh-TW" altLang="en-US" sz="1200" dirty="0" smtClean="0"/>
            <a:t>院教評會複審</a:t>
          </a:r>
          <a:r>
            <a:rPr lang="en-US" altLang="zh-TW" sz="1200" dirty="0" smtClean="0"/>
            <a:t>(10</a:t>
          </a:r>
          <a:r>
            <a:rPr lang="zh-TW" altLang="en-US" sz="1200" dirty="0" smtClean="0"/>
            <a:t>月</a:t>
          </a:r>
          <a:r>
            <a:rPr lang="en-US" altLang="zh-TW" sz="1200" dirty="0" smtClean="0"/>
            <a:t>)</a:t>
          </a:r>
          <a:endParaRPr lang="zh-TW" altLang="en-US" sz="1200" dirty="0"/>
        </a:p>
      </dgm:t>
    </dgm:pt>
    <dgm:pt modelId="{73239781-BF62-43E4-BB3E-606677204C8B}" type="parTrans" cxnId="{C3844B62-5490-4244-8B4A-7365BF6FCF87}">
      <dgm:prSet/>
      <dgm:spPr/>
      <dgm:t>
        <a:bodyPr/>
        <a:lstStyle/>
        <a:p>
          <a:endParaRPr lang="zh-TW" altLang="en-US"/>
        </a:p>
      </dgm:t>
    </dgm:pt>
    <dgm:pt modelId="{35807EC9-D1C0-43EA-BB32-0872A58B60EC}" type="sibTrans" cxnId="{C3844B62-5490-4244-8B4A-7365BF6FCF87}">
      <dgm:prSet/>
      <dgm:spPr/>
      <dgm:t>
        <a:bodyPr/>
        <a:lstStyle/>
        <a:p>
          <a:endParaRPr lang="zh-TW" altLang="en-US"/>
        </a:p>
      </dgm:t>
    </dgm:pt>
    <dgm:pt modelId="{DB6693E2-CAD2-490A-AFB4-E76168B66EEC}">
      <dgm:prSet custT="1"/>
      <dgm:spPr/>
      <dgm:t>
        <a:bodyPr/>
        <a:lstStyle/>
        <a:p>
          <a:r>
            <a:rPr lang="zh-TW" altLang="en-US" sz="1200" dirty="0" smtClean="0"/>
            <a:t>校教評會決審</a:t>
          </a:r>
          <a:r>
            <a:rPr lang="en-US" altLang="zh-TW" sz="1200" dirty="0" smtClean="0"/>
            <a:t>(11</a:t>
          </a:r>
          <a:r>
            <a:rPr lang="zh-TW" altLang="en-US" sz="1200" dirty="0" smtClean="0"/>
            <a:t>月</a:t>
          </a:r>
          <a:r>
            <a:rPr lang="en-US" altLang="zh-TW" sz="1200" dirty="0" smtClean="0"/>
            <a:t>)</a:t>
          </a:r>
          <a:endParaRPr lang="zh-TW" altLang="en-US" sz="1200" dirty="0"/>
        </a:p>
      </dgm:t>
    </dgm:pt>
    <dgm:pt modelId="{3B514286-46DA-4A66-AD3F-0D5A22B21FFD}" type="parTrans" cxnId="{04F7ABFB-047A-4AA4-A60A-6242C4B26363}">
      <dgm:prSet/>
      <dgm:spPr/>
      <dgm:t>
        <a:bodyPr/>
        <a:lstStyle/>
        <a:p>
          <a:endParaRPr lang="zh-TW" altLang="en-US"/>
        </a:p>
      </dgm:t>
    </dgm:pt>
    <dgm:pt modelId="{93F187ED-F36B-422D-AE82-C527F79814CF}" type="sibTrans" cxnId="{04F7ABFB-047A-4AA4-A60A-6242C4B26363}">
      <dgm:prSet/>
      <dgm:spPr/>
      <dgm:t>
        <a:bodyPr/>
        <a:lstStyle/>
        <a:p>
          <a:endParaRPr lang="zh-TW" altLang="en-US"/>
        </a:p>
      </dgm:t>
    </dgm:pt>
    <dgm:pt modelId="{A8A921D5-C6E0-4F16-B492-1030FF045F0D}">
      <dgm:prSet/>
      <dgm:spPr/>
      <dgm:t>
        <a:bodyPr/>
        <a:lstStyle/>
        <a:p>
          <a:r>
            <a:rPr lang="en-US" altLang="zh-TW" dirty="0" smtClean="0"/>
            <a:t>9-11</a:t>
          </a:r>
          <a:r>
            <a:rPr lang="zh-TW" altLang="en-US" dirty="0" smtClean="0"/>
            <a:t>月</a:t>
          </a:r>
          <a:endParaRPr lang="zh-TW" altLang="en-US" dirty="0"/>
        </a:p>
      </dgm:t>
    </dgm:pt>
    <dgm:pt modelId="{25E0819E-6103-4DB3-AAE3-88AEF7161462}" type="sibTrans" cxnId="{7857D806-720B-474D-A1B2-174759C15E3F}">
      <dgm:prSet/>
      <dgm:spPr/>
      <dgm:t>
        <a:bodyPr/>
        <a:lstStyle/>
        <a:p>
          <a:endParaRPr lang="zh-TW" altLang="en-US"/>
        </a:p>
      </dgm:t>
    </dgm:pt>
    <dgm:pt modelId="{366BDB1F-61CF-402D-A012-7B8E73CA7D58}" type="parTrans" cxnId="{7857D806-720B-474D-A1B2-174759C15E3F}">
      <dgm:prSet/>
      <dgm:spPr/>
      <dgm:t>
        <a:bodyPr/>
        <a:lstStyle/>
        <a:p>
          <a:endParaRPr lang="zh-TW" altLang="en-US"/>
        </a:p>
      </dgm:t>
    </dgm:pt>
    <dgm:pt modelId="{1CA31290-6991-4733-A8D9-37709D98AAE2}" type="pres">
      <dgm:prSet presAssocID="{3B4AA47C-B457-4A84-9F68-CA25901E0160}" presName="linearFlow" presStyleCnt="0">
        <dgm:presLayoutVars>
          <dgm:dir/>
          <dgm:animLvl val="lvl"/>
          <dgm:resizeHandles val="exact"/>
        </dgm:presLayoutVars>
      </dgm:prSet>
      <dgm:spPr/>
      <dgm:t>
        <a:bodyPr/>
        <a:lstStyle/>
        <a:p>
          <a:endParaRPr lang="zh-TW" altLang="en-US"/>
        </a:p>
      </dgm:t>
    </dgm:pt>
    <dgm:pt modelId="{97A6BAFF-412B-48C7-870D-D7253A740B20}" type="pres">
      <dgm:prSet presAssocID="{9738ACB8-0C5D-4EA6-9A04-58A8D7ED9B32}" presName="composite" presStyleCnt="0"/>
      <dgm:spPr/>
    </dgm:pt>
    <dgm:pt modelId="{F28CB163-447E-4888-87A5-703B2663DA25}" type="pres">
      <dgm:prSet presAssocID="{9738ACB8-0C5D-4EA6-9A04-58A8D7ED9B32}" presName="parTx" presStyleLbl="node1" presStyleIdx="0" presStyleCnt="5">
        <dgm:presLayoutVars>
          <dgm:chMax val="0"/>
          <dgm:chPref val="0"/>
          <dgm:bulletEnabled val="1"/>
        </dgm:presLayoutVars>
      </dgm:prSet>
      <dgm:spPr/>
      <dgm:t>
        <a:bodyPr/>
        <a:lstStyle/>
        <a:p>
          <a:endParaRPr lang="zh-TW" altLang="en-US"/>
        </a:p>
      </dgm:t>
    </dgm:pt>
    <dgm:pt modelId="{9AB2EF27-2931-43CA-9BB9-A4AE5BA2EF12}" type="pres">
      <dgm:prSet presAssocID="{9738ACB8-0C5D-4EA6-9A04-58A8D7ED9B32}" presName="parSh" presStyleLbl="node1" presStyleIdx="0" presStyleCnt="5" custLinFactNeighborX="-6253" custLinFactNeighborY="-3927"/>
      <dgm:spPr/>
      <dgm:t>
        <a:bodyPr/>
        <a:lstStyle/>
        <a:p>
          <a:endParaRPr lang="zh-TW" altLang="en-US"/>
        </a:p>
      </dgm:t>
    </dgm:pt>
    <dgm:pt modelId="{C3EE314B-FC7E-434B-AB5B-4DD7993EBD67}" type="pres">
      <dgm:prSet presAssocID="{9738ACB8-0C5D-4EA6-9A04-58A8D7ED9B32}" presName="desTx" presStyleLbl="fgAcc1" presStyleIdx="0" presStyleCnt="5">
        <dgm:presLayoutVars>
          <dgm:bulletEnabled val="1"/>
        </dgm:presLayoutVars>
      </dgm:prSet>
      <dgm:spPr/>
      <dgm:t>
        <a:bodyPr/>
        <a:lstStyle/>
        <a:p>
          <a:endParaRPr lang="zh-TW" altLang="en-US"/>
        </a:p>
      </dgm:t>
    </dgm:pt>
    <dgm:pt modelId="{EC1DD1A9-26DF-486D-A588-9262888DC257}" type="pres">
      <dgm:prSet presAssocID="{8D7B4DF7-EF4E-4295-9A6A-A7BA1FFB56F1}" presName="sibTrans" presStyleLbl="sibTrans2D1" presStyleIdx="0" presStyleCnt="4"/>
      <dgm:spPr/>
      <dgm:t>
        <a:bodyPr/>
        <a:lstStyle/>
        <a:p>
          <a:endParaRPr lang="zh-TW" altLang="en-US"/>
        </a:p>
      </dgm:t>
    </dgm:pt>
    <dgm:pt modelId="{A7726A2F-68C7-40B9-AA94-F436BE091139}" type="pres">
      <dgm:prSet presAssocID="{8D7B4DF7-EF4E-4295-9A6A-A7BA1FFB56F1}" presName="connTx" presStyleLbl="sibTrans2D1" presStyleIdx="0" presStyleCnt="4"/>
      <dgm:spPr/>
      <dgm:t>
        <a:bodyPr/>
        <a:lstStyle/>
        <a:p>
          <a:endParaRPr lang="zh-TW" altLang="en-US"/>
        </a:p>
      </dgm:t>
    </dgm:pt>
    <dgm:pt modelId="{A3E47493-1217-4755-86F4-7BF05A1246E8}" type="pres">
      <dgm:prSet presAssocID="{28CDDF2B-0CE7-49EB-9CB8-3F21F2B60D5C}" presName="composite" presStyleCnt="0"/>
      <dgm:spPr/>
    </dgm:pt>
    <dgm:pt modelId="{A778C32B-8F3D-45B6-9C8D-4871C0F50DEB}" type="pres">
      <dgm:prSet presAssocID="{28CDDF2B-0CE7-49EB-9CB8-3F21F2B60D5C}" presName="parTx" presStyleLbl="node1" presStyleIdx="0" presStyleCnt="5">
        <dgm:presLayoutVars>
          <dgm:chMax val="0"/>
          <dgm:chPref val="0"/>
          <dgm:bulletEnabled val="1"/>
        </dgm:presLayoutVars>
      </dgm:prSet>
      <dgm:spPr/>
      <dgm:t>
        <a:bodyPr/>
        <a:lstStyle/>
        <a:p>
          <a:endParaRPr lang="zh-TW" altLang="en-US"/>
        </a:p>
      </dgm:t>
    </dgm:pt>
    <dgm:pt modelId="{744E4FD1-3351-4E43-8A61-6C6326B232E4}" type="pres">
      <dgm:prSet presAssocID="{28CDDF2B-0CE7-49EB-9CB8-3F21F2B60D5C}" presName="parSh" presStyleLbl="node1" presStyleIdx="1" presStyleCnt="5"/>
      <dgm:spPr/>
      <dgm:t>
        <a:bodyPr/>
        <a:lstStyle/>
        <a:p>
          <a:endParaRPr lang="zh-TW" altLang="en-US"/>
        </a:p>
      </dgm:t>
    </dgm:pt>
    <dgm:pt modelId="{ABCA9D2D-BF6C-4204-AB50-4952FD345CC6}" type="pres">
      <dgm:prSet presAssocID="{28CDDF2B-0CE7-49EB-9CB8-3F21F2B60D5C}" presName="desTx" presStyleLbl="fgAcc1" presStyleIdx="1" presStyleCnt="5">
        <dgm:presLayoutVars>
          <dgm:bulletEnabled val="1"/>
        </dgm:presLayoutVars>
      </dgm:prSet>
      <dgm:spPr/>
      <dgm:t>
        <a:bodyPr/>
        <a:lstStyle/>
        <a:p>
          <a:endParaRPr lang="zh-TW" altLang="en-US"/>
        </a:p>
      </dgm:t>
    </dgm:pt>
    <dgm:pt modelId="{9B58E7D4-D7B1-455C-B23D-1DB2DAF98CB3}" type="pres">
      <dgm:prSet presAssocID="{EFC2271F-8F60-41ED-BF04-4087AE91AA2D}" presName="sibTrans" presStyleLbl="sibTrans2D1" presStyleIdx="1" presStyleCnt="4"/>
      <dgm:spPr/>
      <dgm:t>
        <a:bodyPr/>
        <a:lstStyle/>
        <a:p>
          <a:endParaRPr lang="zh-TW" altLang="en-US"/>
        </a:p>
      </dgm:t>
    </dgm:pt>
    <dgm:pt modelId="{52BAB3D4-E1D8-4137-BB43-E685FB4F12E8}" type="pres">
      <dgm:prSet presAssocID="{EFC2271F-8F60-41ED-BF04-4087AE91AA2D}" presName="connTx" presStyleLbl="sibTrans2D1" presStyleIdx="1" presStyleCnt="4"/>
      <dgm:spPr/>
      <dgm:t>
        <a:bodyPr/>
        <a:lstStyle/>
        <a:p>
          <a:endParaRPr lang="zh-TW" altLang="en-US"/>
        </a:p>
      </dgm:t>
    </dgm:pt>
    <dgm:pt modelId="{042263DB-2DD1-40F1-B121-E2B3FA06C4A7}" type="pres">
      <dgm:prSet presAssocID="{F1A78A67-EF82-4827-8EBC-012EB6445809}" presName="composite" presStyleCnt="0"/>
      <dgm:spPr/>
    </dgm:pt>
    <dgm:pt modelId="{2AD0EA0F-C85F-41E4-A8EF-46DC722FAB6C}" type="pres">
      <dgm:prSet presAssocID="{F1A78A67-EF82-4827-8EBC-012EB6445809}" presName="parTx" presStyleLbl="node1" presStyleIdx="1" presStyleCnt="5">
        <dgm:presLayoutVars>
          <dgm:chMax val="0"/>
          <dgm:chPref val="0"/>
          <dgm:bulletEnabled val="1"/>
        </dgm:presLayoutVars>
      </dgm:prSet>
      <dgm:spPr/>
      <dgm:t>
        <a:bodyPr/>
        <a:lstStyle/>
        <a:p>
          <a:endParaRPr lang="zh-TW" altLang="en-US"/>
        </a:p>
      </dgm:t>
    </dgm:pt>
    <dgm:pt modelId="{F1963318-5D7B-43B4-AED4-FAA123C9EAB6}" type="pres">
      <dgm:prSet presAssocID="{F1A78A67-EF82-4827-8EBC-012EB6445809}" presName="parSh" presStyleLbl="node1" presStyleIdx="2" presStyleCnt="5"/>
      <dgm:spPr/>
      <dgm:t>
        <a:bodyPr/>
        <a:lstStyle/>
        <a:p>
          <a:endParaRPr lang="zh-TW" altLang="en-US"/>
        </a:p>
      </dgm:t>
    </dgm:pt>
    <dgm:pt modelId="{1755DF21-98F1-4023-A536-900122DF6196}" type="pres">
      <dgm:prSet presAssocID="{F1A78A67-EF82-4827-8EBC-012EB6445809}" presName="desTx" presStyleLbl="fgAcc1" presStyleIdx="2" presStyleCnt="5">
        <dgm:presLayoutVars>
          <dgm:bulletEnabled val="1"/>
        </dgm:presLayoutVars>
      </dgm:prSet>
      <dgm:spPr/>
      <dgm:t>
        <a:bodyPr/>
        <a:lstStyle/>
        <a:p>
          <a:endParaRPr lang="zh-TW" altLang="en-US"/>
        </a:p>
      </dgm:t>
    </dgm:pt>
    <dgm:pt modelId="{4C930306-FAA7-4BDD-86F5-C803B290BFA7}" type="pres">
      <dgm:prSet presAssocID="{ADA980AA-A1E4-4436-B09D-DF9073A10FAD}" presName="sibTrans" presStyleLbl="sibTrans2D1" presStyleIdx="2" presStyleCnt="4"/>
      <dgm:spPr/>
      <dgm:t>
        <a:bodyPr/>
        <a:lstStyle/>
        <a:p>
          <a:endParaRPr lang="zh-TW" altLang="en-US"/>
        </a:p>
      </dgm:t>
    </dgm:pt>
    <dgm:pt modelId="{B4933964-5AAF-4C1F-A177-C5A4F6B38C61}" type="pres">
      <dgm:prSet presAssocID="{ADA980AA-A1E4-4436-B09D-DF9073A10FAD}" presName="connTx" presStyleLbl="sibTrans2D1" presStyleIdx="2" presStyleCnt="4"/>
      <dgm:spPr/>
      <dgm:t>
        <a:bodyPr/>
        <a:lstStyle/>
        <a:p>
          <a:endParaRPr lang="zh-TW" altLang="en-US"/>
        </a:p>
      </dgm:t>
    </dgm:pt>
    <dgm:pt modelId="{10E46215-2CB9-41A0-B51A-AA9C1D05390F}" type="pres">
      <dgm:prSet presAssocID="{61C40741-978B-46C0-907E-0E3115140F6E}" presName="composite" presStyleCnt="0"/>
      <dgm:spPr/>
    </dgm:pt>
    <dgm:pt modelId="{5A9EF16F-747B-466E-9F48-A9651AD09A2A}" type="pres">
      <dgm:prSet presAssocID="{61C40741-978B-46C0-907E-0E3115140F6E}" presName="parTx" presStyleLbl="node1" presStyleIdx="2" presStyleCnt="5">
        <dgm:presLayoutVars>
          <dgm:chMax val="0"/>
          <dgm:chPref val="0"/>
          <dgm:bulletEnabled val="1"/>
        </dgm:presLayoutVars>
      </dgm:prSet>
      <dgm:spPr/>
      <dgm:t>
        <a:bodyPr/>
        <a:lstStyle/>
        <a:p>
          <a:endParaRPr lang="zh-TW" altLang="en-US"/>
        </a:p>
      </dgm:t>
    </dgm:pt>
    <dgm:pt modelId="{F353705B-0423-42BE-B5D3-590ABD9E77FE}" type="pres">
      <dgm:prSet presAssocID="{61C40741-978B-46C0-907E-0E3115140F6E}" presName="parSh" presStyleLbl="node1" presStyleIdx="3" presStyleCnt="5"/>
      <dgm:spPr/>
      <dgm:t>
        <a:bodyPr/>
        <a:lstStyle/>
        <a:p>
          <a:endParaRPr lang="zh-TW" altLang="en-US"/>
        </a:p>
      </dgm:t>
    </dgm:pt>
    <dgm:pt modelId="{28D3D85E-84C8-407F-8E5B-7D46A3960422}" type="pres">
      <dgm:prSet presAssocID="{61C40741-978B-46C0-907E-0E3115140F6E}" presName="desTx" presStyleLbl="fgAcc1" presStyleIdx="3" presStyleCnt="5">
        <dgm:presLayoutVars>
          <dgm:bulletEnabled val="1"/>
        </dgm:presLayoutVars>
      </dgm:prSet>
      <dgm:spPr/>
      <dgm:t>
        <a:bodyPr/>
        <a:lstStyle/>
        <a:p>
          <a:endParaRPr lang="zh-TW" altLang="en-US"/>
        </a:p>
      </dgm:t>
    </dgm:pt>
    <dgm:pt modelId="{7FEC07C7-BDE7-48A9-BDC5-728C3B643E19}" type="pres">
      <dgm:prSet presAssocID="{9EBFA101-6A6C-474F-B42E-38614D881F6F}" presName="sibTrans" presStyleLbl="sibTrans2D1" presStyleIdx="3" presStyleCnt="4"/>
      <dgm:spPr/>
      <dgm:t>
        <a:bodyPr/>
        <a:lstStyle/>
        <a:p>
          <a:endParaRPr lang="zh-TW" altLang="en-US"/>
        </a:p>
      </dgm:t>
    </dgm:pt>
    <dgm:pt modelId="{2620981C-3871-47B1-BB14-A6CC3FDC0C75}" type="pres">
      <dgm:prSet presAssocID="{9EBFA101-6A6C-474F-B42E-38614D881F6F}" presName="connTx" presStyleLbl="sibTrans2D1" presStyleIdx="3" presStyleCnt="4"/>
      <dgm:spPr/>
      <dgm:t>
        <a:bodyPr/>
        <a:lstStyle/>
        <a:p>
          <a:endParaRPr lang="zh-TW" altLang="en-US"/>
        </a:p>
      </dgm:t>
    </dgm:pt>
    <dgm:pt modelId="{052B9467-50D7-462A-A616-E14C31810393}" type="pres">
      <dgm:prSet presAssocID="{A8A921D5-C6E0-4F16-B492-1030FF045F0D}" presName="composite" presStyleCnt="0"/>
      <dgm:spPr/>
    </dgm:pt>
    <dgm:pt modelId="{4D6DBEEE-5EF5-46C8-BDFB-17AE626FC312}" type="pres">
      <dgm:prSet presAssocID="{A8A921D5-C6E0-4F16-B492-1030FF045F0D}" presName="parTx" presStyleLbl="node1" presStyleIdx="3" presStyleCnt="5">
        <dgm:presLayoutVars>
          <dgm:chMax val="0"/>
          <dgm:chPref val="0"/>
          <dgm:bulletEnabled val="1"/>
        </dgm:presLayoutVars>
      </dgm:prSet>
      <dgm:spPr/>
      <dgm:t>
        <a:bodyPr/>
        <a:lstStyle/>
        <a:p>
          <a:endParaRPr lang="zh-TW" altLang="en-US"/>
        </a:p>
      </dgm:t>
    </dgm:pt>
    <dgm:pt modelId="{61390AAA-5428-4E8E-BBD9-7155B99B75CB}" type="pres">
      <dgm:prSet presAssocID="{A8A921D5-C6E0-4F16-B492-1030FF045F0D}" presName="parSh" presStyleLbl="node1" presStyleIdx="4" presStyleCnt="5"/>
      <dgm:spPr/>
      <dgm:t>
        <a:bodyPr/>
        <a:lstStyle/>
        <a:p>
          <a:endParaRPr lang="zh-TW" altLang="en-US"/>
        </a:p>
      </dgm:t>
    </dgm:pt>
    <dgm:pt modelId="{6F49B895-6F64-45E5-B2E1-16800476E84E}" type="pres">
      <dgm:prSet presAssocID="{A8A921D5-C6E0-4F16-B492-1030FF045F0D}" presName="desTx" presStyleLbl="fgAcc1" presStyleIdx="4" presStyleCnt="5">
        <dgm:presLayoutVars>
          <dgm:bulletEnabled val="1"/>
        </dgm:presLayoutVars>
      </dgm:prSet>
      <dgm:spPr/>
      <dgm:t>
        <a:bodyPr/>
        <a:lstStyle/>
        <a:p>
          <a:endParaRPr lang="zh-TW" altLang="en-US"/>
        </a:p>
      </dgm:t>
    </dgm:pt>
  </dgm:ptLst>
  <dgm:cxnLst>
    <dgm:cxn modelId="{01E0859C-45F5-4545-9C64-F65F517D07CB}" type="presOf" srcId="{6D787E8E-3153-4D0A-8F4A-AA5BACFD4F70}" destId="{C3EE314B-FC7E-434B-AB5B-4DD7993EBD67}" srcOrd="0" destOrd="0" presId="urn:microsoft.com/office/officeart/2005/8/layout/process3"/>
    <dgm:cxn modelId="{9EEE1FE1-914D-4DD1-9AA9-8992D75875BA}" type="presOf" srcId="{8D7B4DF7-EF4E-4295-9A6A-A7BA1FFB56F1}" destId="{EC1DD1A9-26DF-486D-A588-9262888DC257}" srcOrd="0" destOrd="0" presId="urn:microsoft.com/office/officeart/2005/8/layout/process3"/>
    <dgm:cxn modelId="{A25C8E3E-22C9-4770-8B21-3ACC4AB1C83B}" type="presOf" srcId="{F1A78A67-EF82-4827-8EBC-012EB6445809}" destId="{F1963318-5D7B-43B4-AED4-FAA123C9EAB6}" srcOrd="1" destOrd="0" presId="urn:microsoft.com/office/officeart/2005/8/layout/process3"/>
    <dgm:cxn modelId="{F5357040-C35C-4E9C-B65F-C584C827C60C}" type="presOf" srcId="{21244A7F-2C37-47B2-8FEE-1ACCC3177128}" destId="{ABCA9D2D-BF6C-4204-AB50-4952FD345CC6}" srcOrd="0" destOrd="0" presId="urn:microsoft.com/office/officeart/2005/8/layout/process3"/>
    <dgm:cxn modelId="{A814290F-AAB8-44C1-BD94-A1C3C665CD3B}" type="presOf" srcId="{61C40741-978B-46C0-907E-0E3115140F6E}" destId="{5A9EF16F-747B-466E-9F48-A9651AD09A2A}" srcOrd="0" destOrd="0" presId="urn:microsoft.com/office/officeart/2005/8/layout/process3"/>
    <dgm:cxn modelId="{84F60C2D-CF9C-49FB-83A0-D7CDAF14777E}" type="presOf" srcId="{E5A34A45-27F4-4F35-BB78-CB63B006698A}" destId="{1755DF21-98F1-4023-A536-900122DF6196}" srcOrd="0" destOrd="0" presId="urn:microsoft.com/office/officeart/2005/8/layout/process3"/>
    <dgm:cxn modelId="{E3F9CACD-C7FE-4C7D-A1AF-A61198807E58}" type="presOf" srcId="{DFD8FD4B-1760-4BD9-AD88-DAB68745E62C}" destId="{6F49B895-6F64-45E5-B2E1-16800476E84E}" srcOrd="0" destOrd="1" presId="urn:microsoft.com/office/officeart/2005/8/layout/process3"/>
    <dgm:cxn modelId="{D4966D77-21D3-4301-AAFA-9A3AD647360F}" srcId="{3B4AA47C-B457-4A84-9F68-CA25901E0160}" destId="{28CDDF2B-0CE7-49EB-9CB8-3F21F2B60D5C}" srcOrd="1" destOrd="0" parTransId="{FE823F91-D508-4DA6-93BB-E3DDC952A70B}" sibTransId="{EFC2271F-8F60-41ED-BF04-4087AE91AA2D}"/>
    <dgm:cxn modelId="{39BB04A6-A75D-4F30-B08A-4D4D757E4E78}" type="presOf" srcId="{8D7B4DF7-EF4E-4295-9A6A-A7BA1FFB56F1}" destId="{A7726A2F-68C7-40B9-AA94-F436BE091139}" srcOrd="1" destOrd="0" presId="urn:microsoft.com/office/officeart/2005/8/layout/process3"/>
    <dgm:cxn modelId="{C3832D0B-A80F-4E85-8EE0-C257A0C104A8}" type="presOf" srcId="{7D81761D-FC9D-4003-B8A8-B9D898D5AA5B}" destId="{6F49B895-6F64-45E5-B2E1-16800476E84E}" srcOrd="0" destOrd="0" presId="urn:microsoft.com/office/officeart/2005/8/layout/process3"/>
    <dgm:cxn modelId="{8376D24D-BAED-43E9-A2B2-1C120FA17B01}" type="presOf" srcId="{745664AB-0ED1-4B5C-ACF0-65119ACD27EA}" destId="{ABCA9D2D-BF6C-4204-AB50-4952FD345CC6}" srcOrd="0" destOrd="1" presId="urn:microsoft.com/office/officeart/2005/8/layout/process3"/>
    <dgm:cxn modelId="{D8F56442-9907-442B-B767-12A8871010C5}" type="presOf" srcId="{9EBFA101-6A6C-474F-B42E-38614D881F6F}" destId="{7FEC07C7-BDE7-48A9-BDC5-728C3B643E19}" srcOrd="0" destOrd="0" presId="urn:microsoft.com/office/officeart/2005/8/layout/process3"/>
    <dgm:cxn modelId="{19814E9E-C39B-449D-A6D8-13F8A3475830}" type="presOf" srcId="{28CDDF2B-0CE7-49EB-9CB8-3F21F2B60D5C}" destId="{A778C32B-8F3D-45B6-9C8D-4871C0F50DEB}" srcOrd="0" destOrd="0" presId="urn:microsoft.com/office/officeart/2005/8/layout/process3"/>
    <dgm:cxn modelId="{D78D7FCB-97F5-49D0-9F3B-B34C770564FE}" type="presOf" srcId="{9EBFA101-6A6C-474F-B42E-38614D881F6F}" destId="{2620981C-3871-47B1-BB14-A6CC3FDC0C75}" srcOrd="1" destOrd="0" presId="urn:microsoft.com/office/officeart/2005/8/layout/process3"/>
    <dgm:cxn modelId="{BAED17FA-8A8D-4149-AA2D-FE23C39E261C}" type="presOf" srcId="{9738ACB8-0C5D-4EA6-9A04-58A8D7ED9B32}" destId="{F28CB163-447E-4888-87A5-703B2663DA25}" srcOrd="0" destOrd="0" presId="urn:microsoft.com/office/officeart/2005/8/layout/process3"/>
    <dgm:cxn modelId="{8B34FFA1-6E0F-4784-B738-8055C681B777}" type="presOf" srcId="{A8A921D5-C6E0-4F16-B492-1030FF045F0D}" destId="{61390AAA-5428-4E8E-BBD9-7155B99B75CB}" srcOrd="1" destOrd="0" presId="urn:microsoft.com/office/officeart/2005/8/layout/process3"/>
    <dgm:cxn modelId="{C5167962-583E-4B8C-9FB1-91D7428F8480}" type="presOf" srcId="{EFC2271F-8F60-41ED-BF04-4087AE91AA2D}" destId="{9B58E7D4-D7B1-455C-B23D-1DB2DAF98CB3}" srcOrd="0" destOrd="0" presId="urn:microsoft.com/office/officeart/2005/8/layout/process3"/>
    <dgm:cxn modelId="{EC171858-2A7C-44DA-9402-7DD5F3B358B5}" srcId="{28CDDF2B-0CE7-49EB-9CB8-3F21F2B60D5C}" destId="{21244A7F-2C37-47B2-8FEE-1ACCC3177128}" srcOrd="0" destOrd="0" parTransId="{E347757F-3322-41CE-A0AD-AB0A019D591B}" sibTransId="{2EC7E263-4E5C-40DE-B72A-9BAACBF55140}"/>
    <dgm:cxn modelId="{86DFD1DB-9B4C-4B74-85FA-2E8B0EB82B6A}" srcId="{A8A921D5-C6E0-4F16-B492-1030FF045F0D}" destId="{7D81761D-FC9D-4003-B8A8-B9D898D5AA5B}" srcOrd="0" destOrd="0" parTransId="{975116AB-08D0-466F-B88A-8912004C32EA}" sibTransId="{14695E69-3150-4FDC-99A4-68FAD97E9CFB}"/>
    <dgm:cxn modelId="{34897AAA-982F-4B50-A942-EF9E2424BC1E}" srcId="{3B4AA47C-B457-4A84-9F68-CA25901E0160}" destId="{61C40741-978B-46C0-907E-0E3115140F6E}" srcOrd="3" destOrd="0" parTransId="{0AD8E50F-A363-4624-9B83-1AD089217D0C}" sibTransId="{9EBFA101-6A6C-474F-B42E-38614D881F6F}"/>
    <dgm:cxn modelId="{7857D806-720B-474D-A1B2-174759C15E3F}" srcId="{3B4AA47C-B457-4A84-9F68-CA25901E0160}" destId="{A8A921D5-C6E0-4F16-B492-1030FF045F0D}" srcOrd="4" destOrd="0" parTransId="{366BDB1F-61CF-402D-A012-7B8E73CA7D58}" sibTransId="{25E0819E-6103-4DB3-AAE3-88AEF7161462}"/>
    <dgm:cxn modelId="{E47F5409-8BF1-4776-B010-6A698B691E5F}" type="presOf" srcId="{EFC2271F-8F60-41ED-BF04-4087AE91AA2D}" destId="{52BAB3D4-E1D8-4137-BB43-E685FB4F12E8}" srcOrd="1" destOrd="0" presId="urn:microsoft.com/office/officeart/2005/8/layout/process3"/>
    <dgm:cxn modelId="{C0D42A1C-26C1-41C5-8C5E-EE39348927AB}" type="presOf" srcId="{9738ACB8-0C5D-4EA6-9A04-58A8D7ED9B32}" destId="{9AB2EF27-2931-43CA-9BB9-A4AE5BA2EF12}" srcOrd="1" destOrd="0" presId="urn:microsoft.com/office/officeart/2005/8/layout/process3"/>
    <dgm:cxn modelId="{F4451840-B110-479C-8881-F58E256868F7}" type="presOf" srcId="{C0898677-D44C-4549-9F62-14FF009BB9AF}" destId="{28D3D85E-84C8-407F-8E5B-7D46A3960422}" srcOrd="0" destOrd="0" presId="urn:microsoft.com/office/officeart/2005/8/layout/process3"/>
    <dgm:cxn modelId="{C3844B62-5490-4244-8B4A-7365BF6FCF87}" srcId="{A8A921D5-C6E0-4F16-B492-1030FF045F0D}" destId="{DFD8FD4B-1760-4BD9-AD88-DAB68745E62C}" srcOrd="1" destOrd="0" parTransId="{73239781-BF62-43E4-BB3E-606677204C8B}" sibTransId="{35807EC9-D1C0-43EA-BB32-0872A58B60EC}"/>
    <dgm:cxn modelId="{62A0B8AD-CB95-49E7-B14A-6E8D808F487D}" srcId="{61C40741-978B-46C0-907E-0E3115140F6E}" destId="{C0898677-D44C-4549-9F62-14FF009BB9AF}" srcOrd="0" destOrd="0" parTransId="{EB37D85D-9F50-4233-A26B-F732DE26D870}" sibTransId="{B002EFE7-2FDF-4634-97DC-F119F36937FB}"/>
    <dgm:cxn modelId="{8BD88BC9-5CB9-437B-A46D-482C48F3F89C}" srcId="{3B4AA47C-B457-4A84-9F68-CA25901E0160}" destId="{F1A78A67-EF82-4827-8EBC-012EB6445809}" srcOrd="2" destOrd="0" parTransId="{235FE915-7FB9-45B4-9513-B73E75D23151}" sibTransId="{ADA980AA-A1E4-4436-B09D-DF9073A10FAD}"/>
    <dgm:cxn modelId="{C27061C2-CFD5-4492-A9E4-15EAAD86FB12}" type="presOf" srcId="{A8A921D5-C6E0-4F16-B492-1030FF045F0D}" destId="{4D6DBEEE-5EF5-46C8-BDFB-17AE626FC312}" srcOrd="0" destOrd="0" presId="urn:microsoft.com/office/officeart/2005/8/layout/process3"/>
    <dgm:cxn modelId="{7EFA7636-9A8F-46DC-8A25-F721403E7972}" srcId="{28CDDF2B-0CE7-49EB-9CB8-3F21F2B60D5C}" destId="{745664AB-0ED1-4B5C-ACF0-65119ACD27EA}" srcOrd="1" destOrd="0" parTransId="{8FA1F21B-9BFC-4BC6-BFEA-8985590B1306}" sibTransId="{9A8CA355-FAFC-40C5-BB03-4CBDFDA68236}"/>
    <dgm:cxn modelId="{519ACAC1-028A-414B-B325-7C777269E337}" type="presOf" srcId="{61C40741-978B-46C0-907E-0E3115140F6E}" destId="{F353705B-0423-42BE-B5D3-590ABD9E77FE}" srcOrd="1" destOrd="0" presId="urn:microsoft.com/office/officeart/2005/8/layout/process3"/>
    <dgm:cxn modelId="{021A9962-2D69-44DE-ADFB-AC612166043D}" srcId="{9738ACB8-0C5D-4EA6-9A04-58A8D7ED9B32}" destId="{6D787E8E-3153-4D0A-8F4A-AA5BACFD4F70}" srcOrd="0" destOrd="0" parTransId="{58A4FD87-BEC6-4422-BA06-0CA26D9544BB}" sibTransId="{137C0411-F822-4659-8DBD-FBFB9FF5710E}"/>
    <dgm:cxn modelId="{04F7ABFB-047A-4AA4-A60A-6242C4B26363}" srcId="{A8A921D5-C6E0-4F16-B492-1030FF045F0D}" destId="{DB6693E2-CAD2-490A-AFB4-E76168B66EEC}" srcOrd="2" destOrd="0" parTransId="{3B514286-46DA-4A66-AD3F-0D5A22B21FFD}" sibTransId="{93F187ED-F36B-422D-AE82-C527F79814CF}"/>
    <dgm:cxn modelId="{412A10E9-A18F-41F4-A4D1-6ACEDCE03057}" type="presOf" srcId="{DB6693E2-CAD2-490A-AFB4-E76168B66EEC}" destId="{6F49B895-6F64-45E5-B2E1-16800476E84E}" srcOrd="0" destOrd="2" presId="urn:microsoft.com/office/officeart/2005/8/layout/process3"/>
    <dgm:cxn modelId="{B4B72A2D-28A9-4C55-8EA5-B7951EC24E39}" type="presOf" srcId="{3B4AA47C-B457-4A84-9F68-CA25901E0160}" destId="{1CA31290-6991-4733-A8D9-37709D98AAE2}" srcOrd="0" destOrd="0" presId="urn:microsoft.com/office/officeart/2005/8/layout/process3"/>
    <dgm:cxn modelId="{F55818B0-2A46-4BCC-8643-8B3934710FAF}" srcId="{3B4AA47C-B457-4A84-9F68-CA25901E0160}" destId="{9738ACB8-0C5D-4EA6-9A04-58A8D7ED9B32}" srcOrd="0" destOrd="0" parTransId="{E7B0CB7B-C9A9-4079-A120-0628CA161185}" sibTransId="{8D7B4DF7-EF4E-4295-9A6A-A7BA1FFB56F1}"/>
    <dgm:cxn modelId="{219B1604-6938-4595-8775-9BA79E857C52}" type="presOf" srcId="{28CDDF2B-0CE7-49EB-9CB8-3F21F2B60D5C}" destId="{744E4FD1-3351-4E43-8A61-6C6326B232E4}" srcOrd="1" destOrd="0" presId="urn:microsoft.com/office/officeart/2005/8/layout/process3"/>
    <dgm:cxn modelId="{97877780-75FF-4AA9-80DD-F53BCB4AB360}" srcId="{F1A78A67-EF82-4827-8EBC-012EB6445809}" destId="{E5A34A45-27F4-4F35-BB78-CB63B006698A}" srcOrd="0" destOrd="0" parTransId="{145F2104-DD2D-4DF5-BE19-A3D84129F8F9}" sibTransId="{7F1B67BA-8D01-4432-828C-C0CA0659174B}"/>
    <dgm:cxn modelId="{89D3210A-35A0-4054-98E8-5F5BA08CDCEB}" type="presOf" srcId="{F1A78A67-EF82-4827-8EBC-012EB6445809}" destId="{2AD0EA0F-C85F-41E4-A8EF-46DC722FAB6C}" srcOrd="0" destOrd="0" presId="urn:microsoft.com/office/officeart/2005/8/layout/process3"/>
    <dgm:cxn modelId="{28737645-7303-4FB5-BEC7-D04135FDB0D1}" type="presOf" srcId="{ADA980AA-A1E4-4436-B09D-DF9073A10FAD}" destId="{B4933964-5AAF-4C1F-A177-C5A4F6B38C61}" srcOrd="1" destOrd="0" presId="urn:microsoft.com/office/officeart/2005/8/layout/process3"/>
    <dgm:cxn modelId="{C497AC17-B5FC-4A68-A737-EE941AEA9926}" type="presOf" srcId="{ADA980AA-A1E4-4436-B09D-DF9073A10FAD}" destId="{4C930306-FAA7-4BDD-86F5-C803B290BFA7}" srcOrd="0" destOrd="0" presId="urn:microsoft.com/office/officeart/2005/8/layout/process3"/>
    <dgm:cxn modelId="{6D6F4DB9-8891-465B-A5BA-A303AA6D4D00}" type="presParOf" srcId="{1CA31290-6991-4733-A8D9-37709D98AAE2}" destId="{97A6BAFF-412B-48C7-870D-D7253A740B20}" srcOrd="0" destOrd="0" presId="urn:microsoft.com/office/officeart/2005/8/layout/process3"/>
    <dgm:cxn modelId="{428E0C45-576C-4B76-A21B-01D12423E2FA}" type="presParOf" srcId="{97A6BAFF-412B-48C7-870D-D7253A740B20}" destId="{F28CB163-447E-4888-87A5-703B2663DA25}" srcOrd="0" destOrd="0" presId="urn:microsoft.com/office/officeart/2005/8/layout/process3"/>
    <dgm:cxn modelId="{90090878-4767-4B60-8E3A-940E064053C7}" type="presParOf" srcId="{97A6BAFF-412B-48C7-870D-D7253A740B20}" destId="{9AB2EF27-2931-43CA-9BB9-A4AE5BA2EF12}" srcOrd="1" destOrd="0" presId="urn:microsoft.com/office/officeart/2005/8/layout/process3"/>
    <dgm:cxn modelId="{60840B5C-3223-4E46-89A6-8B42E55E5714}" type="presParOf" srcId="{97A6BAFF-412B-48C7-870D-D7253A740B20}" destId="{C3EE314B-FC7E-434B-AB5B-4DD7993EBD67}" srcOrd="2" destOrd="0" presId="urn:microsoft.com/office/officeart/2005/8/layout/process3"/>
    <dgm:cxn modelId="{250D57A7-2EFD-4F52-A300-B9AA1BCEAB8C}" type="presParOf" srcId="{1CA31290-6991-4733-A8D9-37709D98AAE2}" destId="{EC1DD1A9-26DF-486D-A588-9262888DC257}" srcOrd="1" destOrd="0" presId="urn:microsoft.com/office/officeart/2005/8/layout/process3"/>
    <dgm:cxn modelId="{654A5B47-A4E1-4F69-82EF-988BBA3D4B22}" type="presParOf" srcId="{EC1DD1A9-26DF-486D-A588-9262888DC257}" destId="{A7726A2F-68C7-40B9-AA94-F436BE091139}" srcOrd="0" destOrd="0" presId="urn:microsoft.com/office/officeart/2005/8/layout/process3"/>
    <dgm:cxn modelId="{5F480EC8-B533-4D1A-8414-8EFB2F548736}" type="presParOf" srcId="{1CA31290-6991-4733-A8D9-37709D98AAE2}" destId="{A3E47493-1217-4755-86F4-7BF05A1246E8}" srcOrd="2" destOrd="0" presId="urn:microsoft.com/office/officeart/2005/8/layout/process3"/>
    <dgm:cxn modelId="{878995BD-34DF-4339-B349-BA0E675EC7C2}" type="presParOf" srcId="{A3E47493-1217-4755-86F4-7BF05A1246E8}" destId="{A778C32B-8F3D-45B6-9C8D-4871C0F50DEB}" srcOrd="0" destOrd="0" presId="urn:microsoft.com/office/officeart/2005/8/layout/process3"/>
    <dgm:cxn modelId="{ACF11BF4-8729-47EE-9369-5D418EDE98D7}" type="presParOf" srcId="{A3E47493-1217-4755-86F4-7BF05A1246E8}" destId="{744E4FD1-3351-4E43-8A61-6C6326B232E4}" srcOrd="1" destOrd="0" presId="urn:microsoft.com/office/officeart/2005/8/layout/process3"/>
    <dgm:cxn modelId="{69BFF06B-73D1-4156-B7D1-60A200A16BC7}" type="presParOf" srcId="{A3E47493-1217-4755-86F4-7BF05A1246E8}" destId="{ABCA9D2D-BF6C-4204-AB50-4952FD345CC6}" srcOrd="2" destOrd="0" presId="urn:microsoft.com/office/officeart/2005/8/layout/process3"/>
    <dgm:cxn modelId="{6AB7F2C4-225A-4980-8A26-AE17084134E7}" type="presParOf" srcId="{1CA31290-6991-4733-A8D9-37709D98AAE2}" destId="{9B58E7D4-D7B1-455C-B23D-1DB2DAF98CB3}" srcOrd="3" destOrd="0" presId="urn:microsoft.com/office/officeart/2005/8/layout/process3"/>
    <dgm:cxn modelId="{7875CE8F-DF5C-4BA1-AD0C-8212C85E34ED}" type="presParOf" srcId="{9B58E7D4-D7B1-455C-B23D-1DB2DAF98CB3}" destId="{52BAB3D4-E1D8-4137-BB43-E685FB4F12E8}" srcOrd="0" destOrd="0" presId="urn:microsoft.com/office/officeart/2005/8/layout/process3"/>
    <dgm:cxn modelId="{619B268C-9DF0-470D-86EF-E5D19966012C}" type="presParOf" srcId="{1CA31290-6991-4733-A8D9-37709D98AAE2}" destId="{042263DB-2DD1-40F1-B121-E2B3FA06C4A7}" srcOrd="4" destOrd="0" presId="urn:microsoft.com/office/officeart/2005/8/layout/process3"/>
    <dgm:cxn modelId="{67A24D71-DE56-43FE-A0AB-31950F9872C9}" type="presParOf" srcId="{042263DB-2DD1-40F1-B121-E2B3FA06C4A7}" destId="{2AD0EA0F-C85F-41E4-A8EF-46DC722FAB6C}" srcOrd="0" destOrd="0" presId="urn:microsoft.com/office/officeart/2005/8/layout/process3"/>
    <dgm:cxn modelId="{3133C7BC-6930-45FF-9620-D6F708057AAA}" type="presParOf" srcId="{042263DB-2DD1-40F1-B121-E2B3FA06C4A7}" destId="{F1963318-5D7B-43B4-AED4-FAA123C9EAB6}" srcOrd="1" destOrd="0" presId="urn:microsoft.com/office/officeart/2005/8/layout/process3"/>
    <dgm:cxn modelId="{D3EEE95F-14AD-47F0-8B9E-BFC11C8E25A7}" type="presParOf" srcId="{042263DB-2DD1-40F1-B121-E2B3FA06C4A7}" destId="{1755DF21-98F1-4023-A536-900122DF6196}" srcOrd="2" destOrd="0" presId="urn:microsoft.com/office/officeart/2005/8/layout/process3"/>
    <dgm:cxn modelId="{2C68B23D-881D-4D16-B1B7-10523D840139}" type="presParOf" srcId="{1CA31290-6991-4733-A8D9-37709D98AAE2}" destId="{4C930306-FAA7-4BDD-86F5-C803B290BFA7}" srcOrd="5" destOrd="0" presId="urn:microsoft.com/office/officeart/2005/8/layout/process3"/>
    <dgm:cxn modelId="{62304133-EE7F-4D26-8C42-9BBF5D9207AA}" type="presParOf" srcId="{4C930306-FAA7-4BDD-86F5-C803B290BFA7}" destId="{B4933964-5AAF-4C1F-A177-C5A4F6B38C61}" srcOrd="0" destOrd="0" presId="urn:microsoft.com/office/officeart/2005/8/layout/process3"/>
    <dgm:cxn modelId="{A8D29973-CFB9-4F46-A37F-D8442D9B24F2}" type="presParOf" srcId="{1CA31290-6991-4733-A8D9-37709D98AAE2}" destId="{10E46215-2CB9-41A0-B51A-AA9C1D05390F}" srcOrd="6" destOrd="0" presId="urn:microsoft.com/office/officeart/2005/8/layout/process3"/>
    <dgm:cxn modelId="{C7E04015-70DC-48E6-8BFD-67B310999890}" type="presParOf" srcId="{10E46215-2CB9-41A0-B51A-AA9C1D05390F}" destId="{5A9EF16F-747B-466E-9F48-A9651AD09A2A}" srcOrd="0" destOrd="0" presId="urn:microsoft.com/office/officeart/2005/8/layout/process3"/>
    <dgm:cxn modelId="{A01311F5-F8C8-403B-9A5E-748667D56BDD}" type="presParOf" srcId="{10E46215-2CB9-41A0-B51A-AA9C1D05390F}" destId="{F353705B-0423-42BE-B5D3-590ABD9E77FE}" srcOrd="1" destOrd="0" presId="urn:microsoft.com/office/officeart/2005/8/layout/process3"/>
    <dgm:cxn modelId="{B04198D6-0B0C-4E70-BE96-D1B620F91358}" type="presParOf" srcId="{10E46215-2CB9-41A0-B51A-AA9C1D05390F}" destId="{28D3D85E-84C8-407F-8E5B-7D46A3960422}" srcOrd="2" destOrd="0" presId="urn:microsoft.com/office/officeart/2005/8/layout/process3"/>
    <dgm:cxn modelId="{ABCA7C71-0022-47DC-A31D-1DEDE3B6D76D}" type="presParOf" srcId="{1CA31290-6991-4733-A8D9-37709D98AAE2}" destId="{7FEC07C7-BDE7-48A9-BDC5-728C3B643E19}" srcOrd="7" destOrd="0" presId="urn:microsoft.com/office/officeart/2005/8/layout/process3"/>
    <dgm:cxn modelId="{128646C1-050A-447B-A7CF-556E53EB7D0B}" type="presParOf" srcId="{7FEC07C7-BDE7-48A9-BDC5-728C3B643E19}" destId="{2620981C-3871-47B1-BB14-A6CC3FDC0C75}" srcOrd="0" destOrd="0" presId="urn:microsoft.com/office/officeart/2005/8/layout/process3"/>
    <dgm:cxn modelId="{68D8B193-7DC1-427C-AFD5-492535646133}" type="presParOf" srcId="{1CA31290-6991-4733-A8D9-37709D98AAE2}" destId="{052B9467-50D7-462A-A616-E14C31810393}" srcOrd="8" destOrd="0" presId="urn:microsoft.com/office/officeart/2005/8/layout/process3"/>
    <dgm:cxn modelId="{7BC92E39-66C7-49E0-91B3-966A2F692846}" type="presParOf" srcId="{052B9467-50D7-462A-A616-E14C31810393}" destId="{4D6DBEEE-5EF5-46C8-BDFB-17AE626FC312}" srcOrd="0" destOrd="0" presId="urn:microsoft.com/office/officeart/2005/8/layout/process3"/>
    <dgm:cxn modelId="{6243FE11-98F8-48C4-B698-43EC4F32C8D5}" type="presParOf" srcId="{052B9467-50D7-462A-A616-E14C31810393}" destId="{61390AAA-5428-4E8E-BBD9-7155B99B75CB}" srcOrd="1" destOrd="0" presId="urn:microsoft.com/office/officeart/2005/8/layout/process3"/>
    <dgm:cxn modelId="{EADB10C6-CC74-4306-85F0-92744B49BE78}" type="presParOf" srcId="{052B9467-50D7-462A-A616-E14C31810393}" destId="{6F49B895-6F64-45E5-B2E1-16800476E84E}" srcOrd="2" destOrd="0" presId="urn:microsoft.com/office/officeart/2005/8/layout/process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84AE24-E222-455B-840A-F639C36D0A2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27DB1170-F202-4441-AF8E-F95880FB946D}">
      <dgm:prSet phldrT="[文字]" custT="1"/>
      <dgm:spPr/>
      <dgm:t>
        <a:bodyPr/>
        <a:lstStyle/>
        <a:p>
          <a:r>
            <a:rPr lang="zh-TW" sz="2400" b="1" dirty="0" smtClean="0"/>
            <a:t>一、</a:t>
          </a:r>
          <a:r>
            <a:rPr lang="zh-HK" sz="2400" b="1" dirty="0" smtClean="0"/>
            <a:t>取得博士學位後至應聘日止</a:t>
          </a:r>
          <a:r>
            <a:rPr lang="zh-TW" sz="2400" b="1" dirty="0" smtClean="0"/>
            <a:t>，應具備下列條件之一</a:t>
          </a:r>
          <a:endParaRPr lang="zh-TW" altLang="en-US" sz="2400" b="1" dirty="0"/>
        </a:p>
      </dgm:t>
    </dgm:pt>
    <dgm:pt modelId="{716B7992-222F-4FCF-9E4B-327B4E4C0424}" type="parTrans" cxnId="{7D2273CF-3A1F-4E0C-8620-9E849694A8D7}">
      <dgm:prSet/>
      <dgm:spPr/>
      <dgm:t>
        <a:bodyPr/>
        <a:lstStyle/>
        <a:p>
          <a:endParaRPr lang="zh-TW" altLang="en-US"/>
        </a:p>
      </dgm:t>
    </dgm:pt>
    <dgm:pt modelId="{6E00111D-5295-41FD-9794-C06961A1F8AC}" type="sibTrans" cxnId="{7D2273CF-3A1F-4E0C-8620-9E849694A8D7}">
      <dgm:prSet/>
      <dgm:spPr/>
      <dgm:t>
        <a:bodyPr/>
        <a:lstStyle/>
        <a:p>
          <a:endParaRPr lang="zh-TW" altLang="en-US"/>
        </a:p>
      </dgm:t>
    </dgm:pt>
    <dgm:pt modelId="{4FCA9B78-327D-404C-85F6-4BB99520F57D}">
      <dgm:prSet phldrT="[文字]" custT="1"/>
      <dgm:spPr/>
      <dgm:t>
        <a:bodyPr/>
        <a:lstStyle/>
        <a:p>
          <a:r>
            <a:rPr lang="en-US" sz="1800" dirty="0" smtClean="0"/>
            <a:t>(</a:t>
          </a:r>
          <a:r>
            <a:rPr lang="zh-TW" sz="1800" dirty="0" smtClean="0"/>
            <a:t>一</a:t>
          </a:r>
          <a:r>
            <a:rPr lang="en-US" sz="1800" dirty="0" smtClean="0"/>
            <a:t>)</a:t>
          </a:r>
          <a:r>
            <a:rPr lang="zh-TW" sz="1800" dirty="0" smtClean="0"/>
            <a:t>大專以上學校全職教學經驗</a:t>
          </a:r>
          <a:r>
            <a:rPr lang="en-US" sz="1800" dirty="0" smtClean="0"/>
            <a:t>2</a:t>
          </a:r>
          <a:r>
            <a:rPr lang="zh-TW" sz="1800" dirty="0" smtClean="0"/>
            <a:t>年以上，並至少有學院所訂一級期刊等級</a:t>
          </a:r>
          <a:r>
            <a:rPr lang="zh-TW" altLang="en-US" sz="1800" dirty="0" smtClean="0"/>
            <a:t>著作</a:t>
          </a:r>
          <a:r>
            <a:rPr lang="zh-TW" sz="1800" b="1" dirty="0" smtClean="0"/>
            <a:t>。</a:t>
          </a:r>
          <a:endParaRPr lang="zh-TW" altLang="en-US" sz="1800" dirty="0"/>
        </a:p>
      </dgm:t>
    </dgm:pt>
    <dgm:pt modelId="{729E8453-CD8C-4934-A490-C67984EE36D0}" type="parTrans" cxnId="{65474F3F-A972-4DE9-8A12-EB148D2A5092}">
      <dgm:prSet/>
      <dgm:spPr/>
      <dgm:t>
        <a:bodyPr/>
        <a:lstStyle/>
        <a:p>
          <a:endParaRPr lang="zh-TW" altLang="en-US"/>
        </a:p>
      </dgm:t>
    </dgm:pt>
    <dgm:pt modelId="{A7732F7A-0C93-4253-BA2F-3A54F10AAD3F}" type="sibTrans" cxnId="{65474F3F-A972-4DE9-8A12-EB148D2A5092}">
      <dgm:prSet/>
      <dgm:spPr/>
      <dgm:t>
        <a:bodyPr/>
        <a:lstStyle/>
        <a:p>
          <a:endParaRPr lang="zh-TW" altLang="en-US"/>
        </a:p>
      </dgm:t>
    </dgm:pt>
    <dgm:pt modelId="{73B34173-61CE-4C9B-8ECC-4A0363F0DFC7}">
      <dgm:prSet phldrT="[文字]" custT="1"/>
      <dgm:spPr/>
      <dgm:t>
        <a:bodyPr/>
        <a:lstStyle/>
        <a:p>
          <a:r>
            <a:rPr lang="zh-TW" sz="2000" b="1" dirty="0" smtClean="0"/>
            <a:t>二、如無國外博士學位或國外博士後研究經歷</a:t>
          </a:r>
          <a:r>
            <a:rPr lang="en-US" sz="2000" b="1" dirty="0" smtClean="0"/>
            <a:t>1</a:t>
          </a:r>
          <a:r>
            <a:rPr lang="zh-HK" sz="2000" b="1" dirty="0" smtClean="0"/>
            <a:t>年以上</a:t>
          </a:r>
          <a:r>
            <a:rPr lang="zh-TW" sz="2000" b="1" dirty="0" smtClean="0"/>
            <a:t>者，須檢附外語能力檢定證書或其他足以證明外語能力之佐證資料。</a:t>
          </a:r>
          <a:r>
            <a:rPr lang="en-US" sz="2000" b="1" dirty="0" smtClean="0"/>
            <a:t>(</a:t>
          </a:r>
          <a:r>
            <a:rPr lang="zh-TW" sz="2000" b="1" dirty="0" smtClean="0"/>
            <a:t>英語能力：托福</a:t>
          </a:r>
          <a:r>
            <a:rPr lang="en-US" sz="2000" b="1" dirty="0" smtClean="0"/>
            <a:t>-</a:t>
          </a:r>
          <a:r>
            <a:rPr lang="zh-TW" sz="2000" b="1" dirty="0" smtClean="0"/>
            <a:t>網路測驗</a:t>
          </a:r>
          <a:r>
            <a:rPr lang="en-US" sz="2000" b="1" dirty="0" smtClean="0"/>
            <a:t>71</a:t>
          </a:r>
          <a:r>
            <a:rPr lang="zh-TW" sz="2000" b="1" dirty="0" smtClean="0"/>
            <a:t>分以上、</a:t>
          </a:r>
          <a:r>
            <a:rPr lang="en-US" sz="2000" b="1" dirty="0" smtClean="0"/>
            <a:t>IELTS 5.5</a:t>
          </a:r>
          <a:r>
            <a:rPr lang="zh-TW" sz="2000" b="1" dirty="0" smtClean="0"/>
            <a:t>分以上、多益</a:t>
          </a:r>
          <a:r>
            <a:rPr lang="en-US" sz="2000" b="1" dirty="0" smtClean="0"/>
            <a:t>750</a:t>
          </a:r>
          <a:r>
            <a:rPr lang="zh-TW" sz="2000" b="1" dirty="0" smtClean="0"/>
            <a:t>分以上。</a:t>
          </a:r>
          <a:r>
            <a:rPr lang="zh-HK" sz="2000" b="1" dirty="0" smtClean="0"/>
            <a:t>日語能力</a:t>
          </a:r>
          <a:r>
            <a:rPr lang="zh-TW" sz="2000" b="1" dirty="0" smtClean="0"/>
            <a:t>：</a:t>
          </a:r>
          <a:r>
            <a:rPr lang="zh-HK" sz="2000" b="1" dirty="0" smtClean="0"/>
            <a:t>日文檢定二級以上</a:t>
          </a:r>
          <a:r>
            <a:rPr lang="zh-TW" sz="2000" b="1" dirty="0" smtClean="0"/>
            <a:t>。</a:t>
          </a:r>
          <a:r>
            <a:rPr lang="zh-HK" sz="2000" b="1" dirty="0" smtClean="0"/>
            <a:t>與前述標準程度相當之其它外語</a:t>
          </a:r>
          <a:r>
            <a:rPr lang="en-US" sz="2000" b="1" dirty="0" smtClean="0"/>
            <a:t>)</a:t>
          </a:r>
          <a:endParaRPr lang="zh-TW" altLang="en-US" sz="2000" b="1" dirty="0"/>
        </a:p>
      </dgm:t>
    </dgm:pt>
    <dgm:pt modelId="{E7ED23FC-3F82-4D94-9598-C86914CEF675}" type="parTrans" cxnId="{E933B6D6-D48C-4CA9-A5C9-919047236C84}">
      <dgm:prSet/>
      <dgm:spPr/>
      <dgm:t>
        <a:bodyPr/>
        <a:lstStyle/>
        <a:p>
          <a:endParaRPr lang="zh-TW" altLang="en-US"/>
        </a:p>
      </dgm:t>
    </dgm:pt>
    <dgm:pt modelId="{6046D845-DD71-44D9-ACA0-FC2C158962BB}" type="sibTrans" cxnId="{E933B6D6-D48C-4CA9-A5C9-919047236C84}">
      <dgm:prSet/>
      <dgm:spPr/>
      <dgm:t>
        <a:bodyPr/>
        <a:lstStyle/>
        <a:p>
          <a:endParaRPr lang="zh-TW" altLang="en-US"/>
        </a:p>
      </dgm:t>
    </dgm:pt>
    <dgm:pt modelId="{80C3F7D1-3630-409F-9B39-4A2592E2D2BC}">
      <dgm:prSet phldrT="[文字]" custT="1"/>
      <dgm:spPr/>
      <dgm:t>
        <a:bodyPr/>
        <a:lstStyle/>
        <a:p>
          <a:r>
            <a:rPr lang="en-US" sz="1800" dirty="0" smtClean="0"/>
            <a:t>(</a:t>
          </a:r>
          <a:r>
            <a:rPr lang="zh-TW" sz="1800" dirty="0" smtClean="0"/>
            <a:t>二</a:t>
          </a:r>
          <a:r>
            <a:rPr lang="en-US" sz="1800" dirty="0" smtClean="0"/>
            <a:t>)</a:t>
          </a:r>
          <a:r>
            <a:rPr lang="zh-TW" sz="1800" dirty="0" smtClean="0"/>
            <a:t>博士後研究全職工作經驗</a:t>
          </a:r>
          <a:r>
            <a:rPr lang="en-US" sz="1800" dirty="0" smtClean="0"/>
            <a:t>2</a:t>
          </a:r>
          <a:r>
            <a:rPr lang="zh-TW" sz="1800" dirty="0" smtClean="0"/>
            <a:t>年以上，並至少有學院所訂一級期刊等級</a:t>
          </a:r>
          <a:r>
            <a:rPr lang="zh-TW" altLang="en-US" sz="1800" dirty="0" smtClean="0"/>
            <a:t>著作</a:t>
          </a:r>
          <a:r>
            <a:rPr lang="zh-TW" sz="1800" b="1" dirty="0" smtClean="0"/>
            <a:t>。</a:t>
          </a:r>
          <a:endParaRPr lang="zh-TW" altLang="en-US" sz="1800" dirty="0"/>
        </a:p>
      </dgm:t>
    </dgm:pt>
    <dgm:pt modelId="{A3A08649-FAE3-4150-B2DE-F44A009F30CF}" type="parTrans" cxnId="{48FD6B17-510D-4411-BCA9-FEE5347BD4FF}">
      <dgm:prSet/>
      <dgm:spPr/>
      <dgm:t>
        <a:bodyPr/>
        <a:lstStyle/>
        <a:p>
          <a:endParaRPr lang="zh-TW" altLang="en-US"/>
        </a:p>
      </dgm:t>
    </dgm:pt>
    <dgm:pt modelId="{4747CF08-B894-4689-A4AC-CBA5D65638CB}" type="sibTrans" cxnId="{48FD6B17-510D-4411-BCA9-FEE5347BD4FF}">
      <dgm:prSet/>
      <dgm:spPr/>
      <dgm:t>
        <a:bodyPr/>
        <a:lstStyle/>
        <a:p>
          <a:endParaRPr lang="zh-TW" altLang="en-US"/>
        </a:p>
      </dgm:t>
    </dgm:pt>
    <dgm:pt modelId="{1624C770-FA57-4FD4-94E2-127C170BCB9A}">
      <dgm:prSet phldrT="[文字]" custT="1"/>
      <dgm:spPr/>
      <dgm:t>
        <a:bodyPr/>
        <a:lstStyle/>
        <a:p>
          <a:r>
            <a:rPr lang="en-US" sz="1800" dirty="0" smtClean="0"/>
            <a:t>(</a:t>
          </a:r>
          <a:r>
            <a:rPr lang="zh-TW" sz="1800" dirty="0" smtClean="0"/>
            <a:t>三</a:t>
          </a:r>
          <a:r>
            <a:rPr lang="en-US" sz="1800" dirty="0" smtClean="0"/>
            <a:t>)</a:t>
          </a:r>
          <a:r>
            <a:rPr lang="zh-TW" sz="1800" dirty="0" smtClean="0"/>
            <a:t>相關領域業界全職工作經驗</a:t>
          </a:r>
          <a:r>
            <a:rPr lang="en-US" sz="1800" b="1" u="sng" dirty="0" smtClean="0">
              <a:solidFill>
                <a:srgbClr val="C00000"/>
              </a:solidFill>
            </a:rPr>
            <a:t>2</a:t>
          </a:r>
          <a:r>
            <a:rPr lang="zh-TW" sz="1800" b="1" dirty="0" smtClean="0"/>
            <a:t>年以上。</a:t>
          </a:r>
          <a:endParaRPr lang="zh-TW" altLang="en-US" sz="1800" b="1" dirty="0"/>
        </a:p>
      </dgm:t>
    </dgm:pt>
    <dgm:pt modelId="{E8CD3049-8AD3-45C7-BF16-896E755F3BC8}" type="parTrans" cxnId="{E084EFC4-154E-4865-B6E9-DA7340D6CB0A}">
      <dgm:prSet/>
      <dgm:spPr/>
      <dgm:t>
        <a:bodyPr/>
        <a:lstStyle/>
        <a:p>
          <a:endParaRPr lang="zh-TW" altLang="en-US"/>
        </a:p>
      </dgm:t>
    </dgm:pt>
    <dgm:pt modelId="{2A067AE2-5588-40BD-A6AF-E9C7607958F8}" type="sibTrans" cxnId="{E084EFC4-154E-4865-B6E9-DA7340D6CB0A}">
      <dgm:prSet/>
      <dgm:spPr/>
      <dgm:t>
        <a:bodyPr/>
        <a:lstStyle/>
        <a:p>
          <a:endParaRPr lang="zh-TW" altLang="en-US"/>
        </a:p>
      </dgm:t>
    </dgm:pt>
    <dgm:pt modelId="{4748F57A-1E1D-493A-BA42-029FD310DC2B}">
      <dgm:prSet phldrT="[文字]" custT="1"/>
      <dgm:spPr/>
      <dgm:t>
        <a:bodyPr/>
        <a:lstStyle/>
        <a:p>
          <a:r>
            <a:rPr lang="en-US" sz="1800" dirty="0" smtClean="0"/>
            <a:t>(</a:t>
          </a:r>
          <a:r>
            <a:rPr lang="zh-HK" sz="1800" dirty="0" smtClean="0"/>
            <a:t>四</a:t>
          </a:r>
          <a:r>
            <a:rPr lang="en-US" sz="1800" dirty="0" smtClean="0"/>
            <a:t>)</a:t>
          </a:r>
          <a:r>
            <a:rPr lang="zh-TW" sz="1800" b="1" dirty="0" smtClean="0">
              <a:solidFill>
                <a:srgbClr val="C00000"/>
              </a:solidFill>
            </a:rPr>
            <a:t>在國內外學術或業界專業領域具有卓越成就者（例如：獲科技部愛因斯坦培植計畫、哥倫布計畫等補助案），其具體特殊事蹟，應有明確之量化或質化數據資料佐證</a:t>
          </a:r>
          <a:r>
            <a:rPr lang="zh-TW" sz="1800" b="1" dirty="0" smtClean="0"/>
            <a:t>。</a:t>
          </a:r>
          <a:endParaRPr lang="zh-TW" altLang="en-US" sz="1800" b="1" dirty="0"/>
        </a:p>
      </dgm:t>
    </dgm:pt>
    <dgm:pt modelId="{451ECC3F-EE4F-4218-AA43-3FB6DBFD0324}" type="parTrans" cxnId="{8AD411AB-E9CF-4153-8BA9-8E0B928503E6}">
      <dgm:prSet/>
      <dgm:spPr/>
      <dgm:t>
        <a:bodyPr/>
        <a:lstStyle/>
        <a:p>
          <a:endParaRPr lang="zh-TW" altLang="en-US"/>
        </a:p>
      </dgm:t>
    </dgm:pt>
    <dgm:pt modelId="{83E6A3FF-3C30-4047-A7C0-F8D0E4C9ED15}" type="sibTrans" cxnId="{8AD411AB-E9CF-4153-8BA9-8E0B928503E6}">
      <dgm:prSet/>
      <dgm:spPr/>
      <dgm:t>
        <a:bodyPr/>
        <a:lstStyle/>
        <a:p>
          <a:endParaRPr lang="zh-TW" altLang="en-US"/>
        </a:p>
      </dgm:t>
    </dgm:pt>
    <dgm:pt modelId="{DDEE00D4-62EB-4379-94CE-DE27D687C44F}" type="pres">
      <dgm:prSet presAssocID="{EF84AE24-E222-455B-840A-F639C36D0A2C}" presName="linear" presStyleCnt="0">
        <dgm:presLayoutVars>
          <dgm:animLvl val="lvl"/>
          <dgm:resizeHandles val="exact"/>
        </dgm:presLayoutVars>
      </dgm:prSet>
      <dgm:spPr/>
      <dgm:t>
        <a:bodyPr/>
        <a:lstStyle/>
        <a:p>
          <a:endParaRPr lang="zh-TW" altLang="en-US"/>
        </a:p>
      </dgm:t>
    </dgm:pt>
    <dgm:pt modelId="{C1537CD9-8F25-412D-ACEA-F4EC2E0CE585}" type="pres">
      <dgm:prSet presAssocID="{27DB1170-F202-4441-AF8E-F95880FB946D}" presName="parentText" presStyleLbl="node1" presStyleIdx="0" presStyleCnt="2" custScaleY="30952">
        <dgm:presLayoutVars>
          <dgm:chMax val="0"/>
          <dgm:bulletEnabled val="1"/>
        </dgm:presLayoutVars>
      </dgm:prSet>
      <dgm:spPr/>
      <dgm:t>
        <a:bodyPr/>
        <a:lstStyle/>
        <a:p>
          <a:endParaRPr lang="zh-TW" altLang="en-US"/>
        </a:p>
      </dgm:t>
    </dgm:pt>
    <dgm:pt modelId="{47374FF1-8C20-482F-9335-D69B38593711}" type="pres">
      <dgm:prSet presAssocID="{27DB1170-F202-4441-AF8E-F95880FB946D}" presName="childText" presStyleLbl="revTx" presStyleIdx="0" presStyleCnt="1">
        <dgm:presLayoutVars>
          <dgm:bulletEnabled val="1"/>
        </dgm:presLayoutVars>
      </dgm:prSet>
      <dgm:spPr/>
      <dgm:t>
        <a:bodyPr/>
        <a:lstStyle/>
        <a:p>
          <a:endParaRPr lang="zh-TW" altLang="en-US"/>
        </a:p>
      </dgm:t>
    </dgm:pt>
    <dgm:pt modelId="{35C5DCEB-9942-4C5C-B322-33644D22321B}" type="pres">
      <dgm:prSet presAssocID="{73B34173-61CE-4C9B-8ECC-4A0363F0DFC7}" presName="parentText" presStyleLbl="node1" presStyleIdx="1" presStyleCnt="2" custLinFactNeighborX="-144" custLinFactNeighborY="5363">
        <dgm:presLayoutVars>
          <dgm:chMax val="0"/>
          <dgm:bulletEnabled val="1"/>
        </dgm:presLayoutVars>
      </dgm:prSet>
      <dgm:spPr/>
      <dgm:t>
        <a:bodyPr/>
        <a:lstStyle/>
        <a:p>
          <a:endParaRPr lang="zh-TW" altLang="en-US"/>
        </a:p>
      </dgm:t>
    </dgm:pt>
  </dgm:ptLst>
  <dgm:cxnLst>
    <dgm:cxn modelId="{48FD6B17-510D-4411-BCA9-FEE5347BD4FF}" srcId="{27DB1170-F202-4441-AF8E-F95880FB946D}" destId="{80C3F7D1-3630-409F-9B39-4A2592E2D2BC}" srcOrd="1" destOrd="0" parTransId="{A3A08649-FAE3-4150-B2DE-F44A009F30CF}" sibTransId="{4747CF08-B894-4689-A4AC-CBA5D65638CB}"/>
    <dgm:cxn modelId="{6BE94CF8-EC92-47E2-8422-9E28CF4070DB}" type="presOf" srcId="{4FCA9B78-327D-404C-85F6-4BB99520F57D}" destId="{47374FF1-8C20-482F-9335-D69B38593711}" srcOrd="0" destOrd="0" presId="urn:microsoft.com/office/officeart/2005/8/layout/vList2"/>
    <dgm:cxn modelId="{65474F3F-A972-4DE9-8A12-EB148D2A5092}" srcId="{27DB1170-F202-4441-AF8E-F95880FB946D}" destId="{4FCA9B78-327D-404C-85F6-4BB99520F57D}" srcOrd="0" destOrd="0" parTransId="{729E8453-CD8C-4934-A490-C67984EE36D0}" sibTransId="{A7732F7A-0C93-4253-BA2F-3A54F10AAD3F}"/>
    <dgm:cxn modelId="{08E2F819-32AF-49DD-BA18-83411D06446B}" type="presOf" srcId="{80C3F7D1-3630-409F-9B39-4A2592E2D2BC}" destId="{47374FF1-8C20-482F-9335-D69B38593711}" srcOrd="0" destOrd="1" presId="urn:microsoft.com/office/officeart/2005/8/layout/vList2"/>
    <dgm:cxn modelId="{97FCA0FB-813F-4278-90E5-1C16AF5991A3}" type="presOf" srcId="{EF84AE24-E222-455B-840A-F639C36D0A2C}" destId="{DDEE00D4-62EB-4379-94CE-DE27D687C44F}" srcOrd="0" destOrd="0" presId="urn:microsoft.com/office/officeart/2005/8/layout/vList2"/>
    <dgm:cxn modelId="{64A5A205-11A6-41D6-ABB2-EFA89C5BD955}" type="presOf" srcId="{4748F57A-1E1D-493A-BA42-029FD310DC2B}" destId="{47374FF1-8C20-482F-9335-D69B38593711}" srcOrd="0" destOrd="3" presId="urn:microsoft.com/office/officeart/2005/8/layout/vList2"/>
    <dgm:cxn modelId="{CC678557-2093-474F-B789-3590D0F97725}" type="presOf" srcId="{1624C770-FA57-4FD4-94E2-127C170BCB9A}" destId="{47374FF1-8C20-482F-9335-D69B38593711}" srcOrd="0" destOrd="2" presId="urn:microsoft.com/office/officeart/2005/8/layout/vList2"/>
    <dgm:cxn modelId="{E933B6D6-D48C-4CA9-A5C9-919047236C84}" srcId="{EF84AE24-E222-455B-840A-F639C36D0A2C}" destId="{73B34173-61CE-4C9B-8ECC-4A0363F0DFC7}" srcOrd="1" destOrd="0" parTransId="{E7ED23FC-3F82-4D94-9598-C86914CEF675}" sibTransId="{6046D845-DD71-44D9-ACA0-FC2C158962BB}"/>
    <dgm:cxn modelId="{E084EFC4-154E-4865-B6E9-DA7340D6CB0A}" srcId="{27DB1170-F202-4441-AF8E-F95880FB946D}" destId="{1624C770-FA57-4FD4-94E2-127C170BCB9A}" srcOrd="2" destOrd="0" parTransId="{E8CD3049-8AD3-45C7-BF16-896E755F3BC8}" sibTransId="{2A067AE2-5588-40BD-A6AF-E9C7607958F8}"/>
    <dgm:cxn modelId="{7D2273CF-3A1F-4E0C-8620-9E849694A8D7}" srcId="{EF84AE24-E222-455B-840A-F639C36D0A2C}" destId="{27DB1170-F202-4441-AF8E-F95880FB946D}" srcOrd="0" destOrd="0" parTransId="{716B7992-222F-4FCF-9E4B-327B4E4C0424}" sibTransId="{6E00111D-5295-41FD-9794-C06961A1F8AC}"/>
    <dgm:cxn modelId="{6409AF7C-0AE8-4181-BDA8-2193738B6EBE}" type="presOf" srcId="{27DB1170-F202-4441-AF8E-F95880FB946D}" destId="{C1537CD9-8F25-412D-ACEA-F4EC2E0CE585}" srcOrd="0" destOrd="0" presId="urn:microsoft.com/office/officeart/2005/8/layout/vList2"/>
    <dgm:cxn modelId="{8AD411AB-E9CF-4153-8BA9-8E0B928503E6}" srcId="{27DB1170-F202-4441-AF8E-F95880FB946D}" destId="{4748F57A-1E1D-493A-BA42-029FD310DC2B}" srcOrd="3" destOrd="0" parTransId="{451ECC3F-EE4F-4218-AA43-3FB6DBFD0324}" sibTransId="{83E6A3FF-3C30-4047-A7C0-F8D0E4C9ED15}"/>
    <dgm:cxn modelId="{3851220B-FBB1-41AC-B3E0-612CAE77643F}" type="presOf" srcId="{73B34173-61CE-4C9B-8ECC-4A0363F0DFC7}" destId="{35C5DCEB-9942-4C5C-B322-33644D22321B}" srcOrd="0" destOrd="0" presId="urn:microsoft.com/office/officeart/2005/8/layout/vList2"/>
    <dgm:cxn modelId="{FA6C9B28-0C9C-43E2-A30D-F993C0315700}" type="presParOf" srcId="{DDEE00D4-62EB-4379-94CE-DE27D687C44F}" destId="{C1537CD9-8F25-412D-ACEA-F4EC2E0CE585}" srcOrd="0" destOrd="0" presId="urn:microsoft.com/office/officeart/2005/8/layout/vList2"/>
    <dgm:cxn modelId="{3E891B5A-FD61-4190-B99A-46C6B073A2B0}" type="presParOf" srcId="{DDEE00D4-62EB-4379-94CE-DE27D687C44F}" destId="{47374FF1-8C20-482F-9335-D69B38593711}" srcOrd="1" destOrd="0" presId="urn:microsoft.com/office/officeart/2005/8/layout/vList2"/>
    <dgm:cxn modelId="{B32F0A83-B151-40F6-A5CA-7975A4F6FBA7}" type="presParOf" srcId="{DDEE00D4-62EB-4379-94CE-DE27D687C44F}" destId="{35C5DCEB-9942-4C5C-B322-33644D22321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107D29-981C-445D-BF94-FB88E9865BFD}"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zh-TW" altLang="en-US"/>
        </a:p>
      </dgm:t>
    </dgm:pt>
    <dgm:pt modelId="{9FE50627-303A-412F-A027-7B7C0D54E195}" type="pres">
      <dgm:prSet presAssocID="{71107D29-981C-445D-BF94-FB88E9865BFD}" presName="layout" presStyleCnt="0">
        <dgm:presLayoutVars>
          <dgm:chMax/>
          <dgm:chPref/>
          <dgm:dir/>
          <dgm:resizeHandles/>
        </dgm:presLayoutVars>
      </dgm:prSet>
      <dgm:spPr/>
      <dgm:t>
        <a:bodyPr/>
        <a:lstStyle/>
        <a:p>
          <a:endParaRPr lang="zh-TW" altLang="en-US"/>
        </a:p>
      </dgm:t>
    </dgm:pt>
  </dgm:ptLst>
  <dgm:cxnLst>
    <dgm:cxn modelId="{F0C6398A-E60E-4D85-A3A8-59D999BE1D13}" type="presOf" srcId="{71107D29-981C-445D-BF94-FB88E9865BFD}" destId="{9FE50627-303A-412F-A027-7B7C0D54E195}" srcOrd="0" destOrd="0" presId="urn:microsoft.com/office/officeart/2008/layout/SquareAccent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60EADD-074E-4606-8553-6EF92FB0BD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61FE499-730E-40F1-A0B6-EDCF4DA89F7D}">
      <dgm:prSet phldrT="[文字]" custT="1"/>
      <dgm:spPr>
        <a:solidFill>
          <a:srgbClr val="FFFF00"/>
        </a:solidFill>
      </dgm:spPr>
      <dgm:t>
        <a:bodyPr/>
        <a:lstStyle/>
        <a:p>
          <a:r>
            <a:rPr lang="en-US" altLang="zh-TW" sz="2000" b="1" dirty="0" smtClean="0">
              <a:solidFill>
                <a:srgbClr val="0070C0"/>
              </a:solidFill>
              <a:latin typeface="+mj-ea"/>
              <a:ea typeface="+mj-ea"/>
            </a:rPr>
            <a:t>94-97</a:t>
          </a:r>
          <a:r>
            <a:rPr lang="zh-TW" altLang="en-US" sz="2000" b="1" dirty="0" smtClean="0">
              <a:solidFill>
                <a:srgbClr val="0070C0"/>
              </a:solidFill>
              <a:latin typeface="+mj-ea"/>
              <a:ea typeface="+mj-ea"/>
            </a:rPr>
            <a:t>學年度新聘助理教授</a:t>
          </a:r>
          <a:endParaRPr lang="zh-TW" altLang="en-US" sz="2000" b="1" dirty="0">
            <a:solidFill>
              <a:srgbClr val="0070C0"/>
            </a:solidFill>
            <a:latin typeface="+mj-ea"/>
            <a:ea typeface="+mj-ea"/>
          </a:endParaRPr>
        </a:p>
      </dgm:t>
    </dgm:pt>
    <dgm:pt modelId="{443B2F48-66D2-4E26-92D0-EECCDE1AA90A}" type="parTrans" cxnId="{44EE92D0-5002-4147-9376-25258EF0CF98}">
      <dgm:prSet/>
      <dgm:spPr/>
      <dgm:t>
        <a:bodyPr/>
        <a:lstStyle/>
        <a:p>
          <a:endParaRPr lang="zh-TW" altLang="en-US"/>
        </a:p>
      </dgm:t>
    </dgm:pt>
    <dgm:pt modelId="{60D62720-B31F-44C9-814D-9E1A908573C3}" type="sibTrans" cxnId="{44EE92D0-5002-4147-9376-25258EF0CF98}">
      <dgm:prSet/>
      <dgm:spPr/>
      <dgm:t>
        <a:bodyPr/>
        <a:lstStyle/>
        <a:p>
          <a:endParaRPr lang="zh-TW" altLang="en-US"/>
        </a:p>
      </dgm:t>
    </dgm:pt>
    <dgm:pt modelId="{9F79CE25-9841-4B52-9212-50FD33D09033}">
      <dgm:prSet phldrT="[文字]" custT="1"/>
      <dgm:spPr/>
      <dgm:t>
        <a:bodyPr/>
        <a:lstStyle/>
        <a:p>
          <a:r>
            <a:rPr lang="en-US" altLang="zh-TW" sz="2400" dirty="0" smtClean="0">
              <a:latin typeface="+mj-ea"/>
              <a:ea typeface="+mj-ea"/>
            </a:rPr>
            <a:t>5</a:t>
          </a:r>
          <a:r>
            <a:rPr lang="zh-TW" altLang="en-US" sz="2400" dirty="0" smtClean="0">
              <a:latin typeface="+mj-ea"/>
              <a:ea typeface="+mj-ea"/>
            </a:rPr>
            <a:t>年內未達系</a:t>
          </a:r>
          <a:r>
            <a:rPr lang="en-US" altLang="zh-TW" sz="2400" dirty="0" smtClean="0">
              <a:latin typeface="+mj-ea"/>
              <a:ea typeface="+mj-ea"/>
            </a:rPr>
            <a:t>(</a:t>
          </a:r>
          <a:r>
            <a:rPr lang="zh-TW" altLang="en-US" sz="2400" dirty="0" smtClean="0">
              <a:latin typeface="+mj-ea"/>
              <a:ea typeface="+mj-ea"/>
            </a:rPr>
            <a:t>所、中心</a:t>
          </a:r>
          <a:r>
            <a:rPr lang="en-US" altLang="zh-TW" sz="2400" dirty="0" smtClean="0">
              <a:latin typeface="+mj-ea"/>
              <a:ea typeface="+mj-ea"/>
            </a:rPr>
            <a:t>)</a:t>
          </a:r>
          <a:r>
            <a:rPr lang="zh-TW" altLang="en-US" sz="2400" dirty="0" smtClean="0">
              <a:latin typeface="+mj-ea"/>
              <a:ea typeface="+mj-ea"/>
            </a:rPr>
            <a:t>升等條件，並提出升等者，第</a:t>
          </a:r>
          <a:r>
            <a:rPr lang="en-US" altLang="zh-TW" sz="2400" dirty="0" smtClean="0">
              <a:latin typeface="+mj-ea"/>
              <a:ea typeface="+mj-ea"/>
            </a:rPr>
            <a:t>6</a:t>
          </a:r>
          <a:r>
            <a:rPr lang="zh-TW" altLang="en-US" sz="2400" dirty="0" smtClean="0">
              <a:latin typeface="+mj-ea"/>
              <a:ea typeface="+mj-ea"/>
            </a:rPr>
            <a:t>年不予晉薪。</a:t>
          </a:r>
          <a:endParaRPr lang="zh-TW" altLang="en-US" sz="2400" dirty="0">
            <a:latin typeface="+mj-ea"/>
            <a:ea typeface="+mj-ea"/>
          </a:endParaRPr>
        </a:p>
      </dgm:t>
    </dgm:pt>
    <dgm:pt modelId="{C2BD512D-8770-4E89-A16E-620D7F824CC6}" type="parTrans" cxnId="{FDC08C34-336C-4FAE-936B-EEE076DCE2CF}">
      <dgm:prSet/>
      <dgm:spPr/>
      <dgm:t>
        <a:bodyPr/>
        <a:lstStyle/>
        <a:p>
          <a:endParaRPr lang="zh-TW" altLang="en-US"/>
        </a:p>
      </dgm:t>
    </dgm:pt>
    <dgm:pt modelId="{7F32F7E8-582B-49B0-A4B6-2FBCC7C62DED}" type="sibTrans" cxnId="{FDC08C34-336C-4FAE-936B-EEE076DCE2CF}">
      <dgm:prSet/>
      <dgm:spPr/>
      <dgm:t>
        <a:bodyPr/>
        <a:lstStyle/>
        <a:p>
          <a:endParaRPr lang="zh-TW" altLang="en-US"/>
        </a:p>
      </dgm:t>
    </dgm:pt>
    <dgm:pt modelId="{444A1432-2F94-430B-865A-7B332723DB40}">
      <dgm:prSet phldrT="[文字]" custT="1"/>
      <dgm:spPr>
        <a:solidFill>
          <a:srgbClr val="FFFF00"/>
        </a:solidFill>
      </dgm:spPr>
      <dgm:t>
        <a:bodyPr/>
        <a:lstStyle/>
        <a:p>
          <a:r>
            <a:rPr lang="en-US" altLang="zh-TW" sz="2000" b="1" dirty="0" smtClean="0">
              <a:solidFill>
                <a:srgbClr val="0070C0"/>
              </a:solidFill>
              <a:latin typeface="+mj-ea"/>
              <a:ea typeface="+mj-ea"/>
            </a:rPr>
            <a:t>98-106</a:t>
          </a:r>
          <a:r>
            <a:rPr lang="zh-TW" altLang="en-US" sz="2000" b="1" dirty="0" smtClean="0">
              <a:solidFill>
                <a:srgbClr val="0070C0"/>
              </a:solidFill>
              <a:latin typeface="+mj-ea"/>
              <a:ea typeface="+mj-ea"/>
            </a:rPr>
            <a:t>學年度新聘講師</a:t>
          </a:r>
          <a:r>
            <a:rPr lang="zh-TW" altLang="en-US" sz="2000" b="1" dirty="0" smtClean="0">
              <a:solidFill>
                <a:srgbClr val="0070C0"/>
              </a:solidFill>
              <a:latin typeface="微軟正黑體" panose="020B0604030504040204" pitchFamily="34" charset="-120"/>
              <a:ea typeface="微軟正黑體" panose="020B0604030504040204" pitchFamily="34" charset="-120"/>
            </a:rPr>
            <a:t>、</a:t>
          </a:r>
          <a:r>
            <a:rPr lang="zh-TW" altLang="en-US" sz="2000" b="1" dirty="0" smtClean="0">
              <a:solidFill>
                <a:srgbClr val="0070C0"/>
              </a:solidFill>
              <a:latin typeface="+mj-ea"/>
              <a:ea typeface="+mj-ea"/>
            </a:rPr>
            <a:t>助理教授及</a:t>
          </a:r>
          <a:r>
            <a:rPr lang="en-US" altLang="zh-TW" sz="2000" b="1" dirty="0" smtClean="0">
              <a:solidFill>
                <a:srgbClr val="0070C0"/>
              </a:solidFill>
              <a:latin typeface="+mj-ea"/>
              <a:ea typeface="+mj-ea"/>
            </a:rPr>
            <a:t>107</a:t>
          </a:r>
          <a:r>
            <a:rPr lang="zh-TW" altLang="en-US" sz="2000" b="1" dirty="0" smtClean="0">
              <a:solidFill>
                <a:srgbClr val="0070C0"/>
              </a:solidFill>
              <a:latin typeface="+mj-ea"/>
              <a:ea typeface="+mj-ea"/>
            </a:rPr>
            <a:t>學年度新聘教師</a:t>
          </a:r>
          <a:endParaRPr lang="zh-TW" altLang="en-US" sz="2000" b="1" dirty="0">
            <a:solidFill>
              <a:srgbClr val="0070C0"/>
            </a:solidFill>
            <a:latin typeface="+mj-ea"/>
            <a:ea typeface="+mj-ea"/>
          </a:endParaRPr>
        </a:p>
      </dgm:t>
    </dgm:pt>
    <dgm:pt modelId="{5AE6B97E-EB73-452B-B7F5-D274EEAD1897}" type="parTrans" cxnId="{C17C6908-C680-457E-9BA9-C19DDBC458F3}">
      <dgm:prSet/>
      <dgm:spPr/>
      <dgm:t>
        <a:bodyPr/>
        <a:lstStyle/>
        <a:p>
          <a:endParaRPr lang="zh-TW" altLang="en-US"/>
        </a:p>
      </dgm:t>
    </dgm:pt>
    <dgm:pt modelId="{76C57441-0E25-48F5-938F-5DA07EB8731E}" type="sibTrans" cxnId="{C17C6908-C680-457E-9BA9-C19DDBC458F3}">
      <dgm:prSet/>
      <dgm:spPr/>
      <dgm:t>
        <a:bodyPr/>
        <a:lstStyle/>
        <a:p>
          <a:endParaRPr lang="zh-TW" altLang="en-US"/>
        </a:p>
      </dgm:t>
    </dgm:pt>
    <dgm:pt modelId="{8EA503F8-F7A1-445B-959B-A38D9FFF4D32}">
      <dgm:prSet phldrT="[文字]" custT="1"/>
      <dgm:spPr/>
      <dgm:t>
        <a:bodyPr/>
        <a:lstStyle/>
        <a:p>
          <a:r>
            <a:rPr lang="zh-TW" altLang="en-US" sz="2400" dirty="0" smtClean="0">
              <a:latin typeface="+mj-ea"/>
              <a:ea typeface="+mj-ea"/>
            </a:rPr>
            <a:t>至第</a:t>
          </a:r>
          <a:r>
            <a:rPr lang="en-US" altLang="zh-TW" sz="2400" dirty="0" smtClean="0">
              <a:latin typeface="+mj-ea"/>
              <a:ea typeface="+mj-ea"/>
            </a:rPr>
            <a:t>8</a:t>
          </a:r>
          <a:r>
            <a:rPr lang="zh-TW" altLang="en-US" sz="2400" dirty="0" smtClean="0">
              <a:latin typeface="+mj-ea"/>
              <a:ea typeface="+mj-ea"/>
            </a:rPr>
            <a:t>年未通過升等者</a:t>
          </a:r>
          <a:r>
            <a:rPr lang="zh-TW" altLang="en-US" sz="2400" dirty="0" smtClean="0">
              <a:latin typeface="標楷體" panose="03000509000000000000" pitchFamily="65" charset="-120"/>
              <a:ea typeface="標楷體" panose="03000509000000000000" pitchFamily="65" charset="-120"/>
            </a:rPr>
            <a:t>，</a:t>
          </a:r>
          <a:r>
            <a:rPr lang="zh-TW" altLang="en-US" sz="2400" dirty="0" smtClean="0">
              <a:latin typeface="+mj-ea"/>
              <a:ea typeface="+mj-ea"/>
            </a:rPr>
            <a:t>第</a:t>
          </a:r>
          <a:r>
            <a:rPr lang="en-US" altLang="zh-TW" sz="2400" dirty="0" smtClean="0">
              <a:latin typeface="+mj-ea"/>
              <a:ea typeface="+mj-ea"/>
            </a:rPr>
            <a:t>9</a:t>
          </a:r>
          <a:r>
            <a:rPr lang="zh-TW" altLang="en-US" sz="2400" dirty="0" smtClean="0">
              <a:latin typeface="+mj-ea"/>
              <a:ea typeface="+mj-ea"/>
            </a:rPr>
            <a:t>年起不予晉薪、不得兼編制內行政職務、校外兼職、兼課、借調或國外講學。</a:t>
          </a:r>
          <a:endParaRPr lang="zh-TW" altLang="en-US" sz="2400" dirty="0">
            <a:latin typeface="+mj-ea"/>
            <a:ea typeface="+mj-ea"/>
          </a:endParaRPr>
        </a:p>
      </dgm:t>
    </dgm:pt>
    <dgm:pt modelId="{BA4F9DBF-9F7C-456D-9CAB-63C75B4E07F2}" type="parTrans" cxnId="{2AC24F5D-DB31-46BD-9364-B8A29C59C49E}">
      <dgm:prSet/>
      <dgm:spPr/>
      <dgm:t>
        <a:bodyPr/>
        <a:lstStyle/>
        <a:p>
          <a:endParaRPr lang="zh-TW" altLang="en-US"/>
        </a:p>
      </dgm:t>
    </dgm:pt>
    <dgm:pt modelId="{AC94EE54-E876-4B95-BD50-FC4BBD48CA3A}" type="sibTrans" cxnId="{2AC24F5D-DB31-46BD-9364-B8A29C59C49E}">
      <dgm:prSet/>
      <dgm:spPr/>
      <dgm:t>
        <a:bodyPr/>
        <a:lstStyle/>
        <a:p>
          <a:endParaRPr lang="zh-TW" altLang="en-US"/>
        </a:p>
      </dgm:t>
    </dgm:pt>
    <dgm:pt modelId="{20D73A89-5A38-4E12-84AD-E68F28BA696E}">
      <dgm:prSet phldrT="[文字]" custT="1" custLinFactY="100000" custLinFactNeighborX="-2322" custLinFactNeighborY="109055"/>
      <dgm:spPr/>
      <dgm:t>
        <a:bodyPr/>
        <a:lstStyle/>
        <a:p>
          <a:r>
            <a:rPr lang="zh-TW" altLang="en-US" sz="2400" dirty="0" smtClean="0">
              <a:latin typeface="+mj-ea"/>
              <a:ea typeface="+mj-ea"/>
            </a:rPr>
            <a:t>第</a:t>
          </a:r>
          <a:r>
            <a:rPr lang="en-US" altLang="zh-TW" sz="2400" dirty="0" smtClean="0">
              <a:latin typeface="+mj-ea"/>
              <a:ea typeface="+mj-ea"/>
            </a:rPr>
            <a:t>11</a:t>
          </a:r>
          <a:r>
            <a:rPr lang="zh-TW" altLang="en-US" sz="2400" dirty="0" smtClean="0">
              <a:latin typeface="+mj-ea"/>
              <a:ea typeface="+mj-ea"/>
            </a:rPr>
            <a:t>年起逐年增加每週基本授課時數</a:t>
          </a:r>
          <a:r>
            <a:rPr lang="en-US" altLang="zh-TW" sz="2400" dirty="0" smtClean="0">
              <a:latin typeface="+mj-ea"/>
              <a:ea typeface="+mj-ea"/>
            </a:rPr>
            <a:t>1</a:t>
          </a:r>
          <a:r>
            <a:rPr lang="zh-TW" altLang="en-US" sz="2400" dirty="0" smtClean="0">
              <a:latin typeface="+mj-ea"/>
              <a:ea typeface="+mj-ea"/>
            </a:rPr>
            <a:t>小時，累計增加基本授課時數達</a:t>
          </a:r>
          <a:r>
            <a:rPr lang="en-US" altLang="zh-TW" sz="2400" dirty="0" smtClean="0">
              <a:latin typeface="+mj-ea"/>
              <a:ea typeface="+mj-ea"/>
            </a:rPr>
            <a:t>4</a:t>
          </a:r>
          <a:r>
            <a:rPr lang="zh-TW" altLang="en-US" sz="2400" dirty="0" smtClean="0">
              <a:latin typeface="+mj-ea"/>
              <a:ea typeface="+mj-ea"/>
            </a:rPr>
            <a:t>小時後不再增加。</a:t>
          </a:r>
          <a:endParaRPr lang="zh-TW" altLang="en-US" sz="2400" dirty="0">
            <a:latin typeface="+mj-ea"/>
            <a:ea typeface="+mj-ea"/>
          </a:endParaRPr>
        </a:p>
      </dgm:t>
    </dgm:pt>
    <dgm:pt modelId="{25867F1E-EBCC-445A-A802-4002791EFF21}" type="parTrans" cxnId="{A3134C80-D07F-45DE-A9B1-9791D1049D36}">
      <dgm:prSet/>
      <dgm:spPr/>
      <dgm:t>
        <a:bodyPr/>
        <a:lstStyle/>
        <a:p>
          <a:endParaRPr lang="zh-TW" altLang="en-US"/>
        </a:p>
      </dgm:t>
    </dgm:pt>
    <dgm:pt modelId="{CACB00D9-A2B8-4991-9678-03DBB46413D2}" type="sibTrans" cxnId="{A3134C80-D07F-45DE-A9B1-9791D1049D36}">
      <dgm:prSet/>
      <dgm:spPr/>
      <dgm:t>
        <a:bodyPr/>
        <a:lstStyle/>
        <a:p>
          <a:endParaRPr lang="zh-TW" altLang="en-US"/>
        </a:p>
      </dgm:t>
    </dgm:pt>
    <dgm:pt modelId="{18D0CB6B-3D7E-419A-9D5E-48452E346E87}" type="pres">
      <dgm:prSet presAssocID="{7E60EADD-074E-4606-8553-6EF92FB0BDB8}" presName="linear" presStyleCnt="0">
        <dgm:presLayoutVars>
          <dgm:animLvl val="lvl"/>
          <dgm:resizeHandles val="exact"/>
        </dgm:presLayoutVars>
      </dgm:prSet>
      <dgm:spPr/>
      <dgm:t>
        <a:bodyPr/>
        <a:lstStyle/>
        <a:p>
          <a:endParaRPr lang="zh-TW" altLang="en-US"/>
        </a:p>
      </dgm:t>
    </dgm:pt>
    <dgm:pt modelId="{5D646A8F-C15C-4F67-A8F4-08C356F0BD64}" type="pres">
      <dgm:prSet presAssocID="{561FE499-730E-40F1-A0B6-EDCF4DA89F7D}" presName="parentText" presStyleLbl="node1" presStyleIdx="0" presStyleCnt="2" custScaleY="178061" custLinFactNeighborX="-1974" custLinFactNeighborY="-94063">
        <dgm:presLayoutVars>
          <dgm:chMax val="0"/>
          <dgm:bulletEnabled val="1"/>
        </dgm:presLayoutVars>
      </dgm:prSet>
      <dgm:spPr/>
      <dgm:t>
        <a:bodyPr/>
        <a:lstStyle/>
        <a:p>
          <a:endParaRPr lang="zh-TW" altLang="en-US"/>
        </a:p>
      </dgm:t>
    </dgm:pt>
    <dgm:pt modelId="{FA2B16B1-6480-4A61-93BC-28BCB804BDB8}" type="pres">
      <dgm:prSet presAssocID="{561FE499-730E-40F1-A0B6-EDCF4DA89F7D}" presName="childText" presStyleLbl="revTx" presStyleIdx="0" presStyleCnt="2" custScaleY="144695" custLinFactY="-12391" custLinFactNeighborY="-100000">
        <dgm:presLayoutVars>
          <dgm:bulletEnabled val="1"/>
        </dgm:presLayoutVars>
      </dgm:prSet>
      <dgm:spPr/>
      <dgm:t>
        <a:bodyPr/>
        <a:lstStyle/>
        <a:p>
          <a:endParaRPr lang="zh-TW" altLang="en-US"/>
        </a:p>
      </dgm:t>
    </dgm:pt>
    <dgm:pt modelId="{638D505B-1FD5-4803-AF80-37B93AA5BF62}" type="pres">
      <dgm:prSet presAssocID="{444A1432-2F94-430B-865A-7B332723DB40}" presName="parentText" presStyleLbl="node1" presStyleIdx="1" presStyleCnt="2" custScaleY="196145" custLinFactNeighborY="1104">
        <dgm:presLayoutVars>
          <dgm:chMax val="0"/>
          <dgm:bulletEnabled val="1"/>
        </dgm:presLayoutVars>
      </dgm:prSet>
      <dgm:spPr/>
      <dgm:t>
        <a:bodyPr/>
        <a:lstStyle/>
        <a:p>
          <a:endParaRPr lang="zh-TW" altLang="en-US"/>
        </a:p>
      </dgm:t>
    </dgm:pt>
    <dgm:pt modelId="{FB47B263-4A68-44FA-A867-6CD33C5CD9AF}" type="pres">
      <dgm:prSet presAssocID="{444A1432-2F94-430B-865A-7B332723DB40}" presName="childText" presStyleLbl="revTx" presStyleIdx="1" presStyleCnt="2" custScaleY="111515" custLinFactNeighborY="775">
        <dgm:presLayoutVars>
          <dgm:bulletEnabled val="1"/>
        </dgm:presLayoutVars>
      </dgm:prSet>
      <dgm:spPr/>
      <dgm:t>
        <a:bodyPr/>
        <a:lstStyle/>
        <a:p>
          <a:endParaRPr lang="zh-TW" altLang="en-US"/>
        </a:p>
      </dgm:t>
    </dgm:pt>
  </dgm:ptLst>
  <dgm:cxnLst>
    <dgm:cxn modelId="{87756AF1-CD66-4066-A73F-9B4CFE064753}" type="presOf" srcId="{561FE499-730E-40F1-A0B6-EDCF4DA89F7D}" destId="{5D646A8F-C15C-4F67-A8F4-08C356F0BD64}" srcOrd="0" destOrd="0" presId="urn:microsoft.com/office/officeart/2005/8/layout/vList2"/>
    <dgm:cxn modelId="{EEAB9A75-B8C1-4F10-96AE-E7575866692D}" type="presOf" srcId="{9F79CE25-9841-4B52-9212-50FD33D09033}" destId="{FA2B16B1-6480-4A61-93BC-28BCB804BDB8}" srcOrd="0" destOrd="0" presId="urn:microsoft.com/office/officeart/2005/8/layout/vList2"/>
    <dgm:cxn modelId="{44EE92D0-5002-4147-9376-25258EF0CF98}" srcId="{7E60EADD-074E-4606-8553-6EF92FB0BDB8}" destId="{561FE499-730E-40F1-A0B6-EDCF4DA89F7D}" srcOrd="0" destOrd="0" parTransId="{443B2F48-66D2-4E26-92D0-EECCDE1AA90A}" sibTransId="{60D62720-B31F-44C9-814D-9E1A908573C3}"/>
    <dgm:cxn modelId="{A3134C80-D07F-45DE-A9B1-9791D1049D36}" srcId="{444A1432-2F94-430B-865A-7B332723DB40}" destId="{20D73A89-5A38-4E12-84AD-E68F28BA696E}" srcOrd="1" destOrd="0" parTransId="{25867F1E-EBCC-445A-A802-4002791EFF21}" sibTransId="{CACB00D9-A2B8-4991-9678-03DBB46413D2}"/>
    <dgm:cxn modelId="{C17C6908-C680-457E-9BA9-C19DDBC458F3}" srcId="{7E60EADD-074E-4606-8553-6EF92FB0BDB8}" destId="{444A1432-2F94-430B-865A-7B332723DB40}" srcOrd="1" destOrd="0" parTransId="{5AE6B97E-EB73-452B-B7F5-D274EEAD1897}" sibTransId="{76C57441-0E25-48F5-938F-5DA07EB8731E}"/>
    <dgm:cxn modelId="{49263E02-EB26-4F92-B7A3-3D4ECFA0AD56}" type="presOf" srcId="{7E60EADD-074E-4606-8553-6EF92FB0BDB8}" destId="{18D0CB6B-3D7E-419A-9D5E-48452E346E87}" srcOrd="0" destOrd="0" presId="urn:microsoft.com/office/officeart/2005/8/layout/vList2"/>
    <dgm:cxn modelId="{FDC08C34-336C-4FAE-936B-EEE076DCE2CF}" srcId="{561FE499-730E-40F1-A0B6-EDCF4DA89F7D}" destId="{9F79CE25-9841-4B52-9212-50FD33D09033}" srcOrd="0" destOrd="0" parTransId="{C2BD512D-8770-4E89-A16E-620D7F824CC6}" sibTransId="{7F32F7E8-582B-49B0-A4B6-2FBCC7C62DED}"/>
    <dgm:cxn modelId="{5DE9D9B3-5517-407F-8C9A-9C79B26EB8F3}" type="presOf" srcId="{8EA503F8-F7A1-445B-959B-A38D9FFF4D32}" destId="{FB47B263-4A68-44FA-A867-6CD33C5CD9AF}" srcOrd="0" destOrd="0" presId="urn:microsoft.com/office/officeart/2005/8/layout/vList2"/>
    <dgm:cxn modelId="{2AC24F5D-DB31-46BD-9364-B8A29C59C49E}" srcId="{444A1432-2F94-430B-865A-7B332723DB40}" destId="{8EA503F8-F7A1-445B-959B-A38D9FFF4D32}" srcOrd="0" destOrd="0" parTransId="{BA4F9DBF-9F7C-456D-9CAB-63C75B4E07F2}" sibTransId="{AC94EE54-E876-4B95-BD50-FC4BBD48CA3A}"/>
    <dgm:cxn modelId="{5A42FFFF-1E68-4EE0-985C-332285CF5C44}" type="presOf" srcId="{444A1432-2F94-430B-865A-7B332723DB40}" destId="{638D505B-1FD5-4803-AF80-37B93AA5BF62}" srcOrd="0" destOrd="0" presId="urn:microsoft.com/office/officeart/2005/8/layout/vList2"/>
    <dgm:cxn modelId="{267B2764-E971-4013-B566-A0D431973314}" type="presOf" srcId="{20D73A89-5A38-4E12-84AD-E68F28BA696E}" destId="{FB47B263-4A68-44FA-A867-6CD33C5CD9AF}" srcOrd="0" destOrd="1" presId="urn:microsoft.com/office/officeart/2005/8/layout/vList2"/>
    <dgm:cxn modelId="{C75A6F2C-4CB5-4B9D-B581-A28E00665603}" type="presParOf" srcId="{18D0CB6B-3D7E-419A-9D5E-48452E346E87}" destId="{5D646A8F-C15C-4F67-A8F4-08C356F0BD64}" srcOrd="0" destOrd="0" presId="urn:microsoft.com/office/officeart/2005/8/layout/vList2"/>
    <dgm:cxn modelId="{CF933B32-9A84-44B1-9842-FB2465E58D91}" type="presParOf" srcId="{18D0CB6B-3D7E-419A-9D5E-48452E346E87}" destId="{FA2B16B1-6480-4A61-93BC-28BCB804BDB8}" srcOrd="1" destOrd="0" presId="urn:microsoft.com/office/officeart/2005/8/layout/vList2"/>
    <dgm:cxn modelId="{BB90D848-89D8-4669-A6AD-AC232B9EBA29}" type="presParOf" srcId="{18D0CB6B-3D7E-419A-9D5E-48452E346E87}" destId="{638D505B-1FD5-4803-AF80-37B93AA5BF62}" srcOrd="2" destOrd="0" presId="urn:microsoft.com/office/officeart/2005/8/layout/vList2"/>
    <dgm:cxn modelId="{D2FAF5AD-45FA-45CF-883C-E539B11BFAF3}" type="presParOf" srcId="{18D0CB6B-3D7E-419A-9D5E-48452E346E87}" destId="{FB47B263-4A68-44FA-A867-6CD33C5CD9AF}" srcOrd="3"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807F8B-3A6A-4634-81CA-9B3D239BE53D}"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zh-TW" altLang="en-US"/>
        </a:p>
      </dgm:t>
    </dgm:pt>
    <dgm:pt modelId="{44250C43-9378-4EC8-8E82-90FA8CAF1BD8}">
      <dgm:prSet phldrT="[文字]" custT="1"/>
      <dgm:spPr/>
      <dgm:t>
        <a:bodyPr/>
        <a:lstStyle/>
        <a:p>
          <a:r>
            <a:rPr lang="en-US" altLang="zh-TW" sz="1800" dirty="0" smtClean="0">
              <a:solidFill>
                <a:srgbClr val="FFFF00"/>
              </a:solidFill>
            </a:rPr>
            <a:t>4/10</a:t>
          </a:r>
          <a:endParaRPr lang="zh-TW" altLang="en-US" sz="1800" dirty="0">
            <a:solidFill>
              <a:srgbClr val="FFFF00"/>
            </a:solidFill>
          </a:endParaRPr>
        </a:p>
      </dgm:t>
    </dgm:pt>
    <dgm:pt modelId="{D1F43438-8BF8-4CCC-8D5B-247BBF31CDD6}" type="parTrans" cxnId="{C8F8792D-082F-4DFF-873D-C1A37BDBBC45}">
      <dgm:prSet/>
      <dgm:spPr/>
      <dgm:t>
        <a:bodyPr/>
        <a:lstStyle/>
        <a:p>
          <a:endParaRPr lang="zh-TW" altLang="en-US"/>
        </a:p>
      </dgm:t>
    </dgm:pt>
    <dgm:pt modelId="{4D0EEBA0-A48D-499D-917B-D2270D73219B}" type="sibTrans" cxnId="{C8F8792D-082F-4DFF-873D-C1A37BDBBC45}">
      <dgm:prSet/>
      <dgm:spPr/>
      <dgm:t>
        <a:bodyPr/>
        <a:lstStyle/>
        <a:p>
          <a:endParaRPr lang="zh-TW" altLang="en-US"/>
        </a:p>
      </dgm:t>
    </dgm:pt>
    <dgm:pt modelId="{4FF3B13B-E065-4ED4-9FBE-336980F8848A}">
      <dgm:prSet phldrT="[文字]" custT="1"/>
      <dgm:spPr/>
      <dgm:t>
        <a:bodyPr/>
        <a:lstStyle/>
        <a:p>
          <a:r>
            <a:rPr lang="zh-TW" altLang="en-US" sz="1400" b="1" dirty="0" smtClean="0">
              <a:solidFill>
                <a:srgbClr val="C00000"/>
              </a:solidFill>
            </a:rPr>
            <a:t>教學實務研究報告升等者</a:t>
          </a:r>
          <a:endParaRPr lang="zh-TW" altLang="en-US" sz="1400" b="1" dirty="0">
            <a:solidFill>
              <a:srgbClr val="C00000"/>
            </a:solidFill>
          </a:endParaRPr>
        </a:p>
      </dgm:t>
    </dgm:pt>
    <dgm:pt modelId="{8C4CA867-4030-4AD1-99E6-439D0411B964}" type="parTrans" cxnId="{6D8AD299-1021-4CCE-869F-383268720194}">
      <dgm:prSet/>
      <dgm:spPr/>
      <dgm:t>
        <a:bodyPr/>
        <a:lstStyle/>
        <a:p>
          <a:endParaRPr lang="zh-TW" altLang="en-US"/>
        </a:p>
      </dgm:t>
    </dgm:pt>
    <dgm:pt modelId="{CD4615D0-5698-4FB0-A1DF-402102996C5D}" type="sibTrans" cxnId="{6D8AD299-1021-4CCE-869F-383268720194}">
      <dgm:prSet/>
      <dgm:spPr/>
      <dgm:t>
        <a:bodyPr/>
        <a:lstStyle/>
        <a:p>
          <a:endParaRPr lang="zh-TW" altLang="en-US"/>
        </a:p>
      </dgm:t>
    </dgm:pt>
    <dgm:pt modelId="{9A4F80DC-F34E-483B-AD09-2310C0FE329C}">
      <dgm:prSet phldrT="[文字]" custT="1"/>
      <dgm:spPr/>
      <dgm:t>
        <a:bodyPr/>
        <a:lstStyle/>
        <a:p>
          <a:r>
            <a:rPr lang="en-US" altLang="zh-TW" sz="1800" dirty="0" smtClean="0"/>
            <a:t>5/15</a:t>
          </a:r>
          <a:endParaRPr lang="zh-TW" altLang="en-US" sz="1800" dirty="0"/>
        </a:p>
      </dgm:t>
    </dgm:pt>
    <dgm:pt modelId="{CA83EB3B-C73C-44AC-A568-48759FB392BD}" type="parTrans" cxnId="{89A08547-7FFD-449A-B28C-9363D9A652E4}">
      <dgm:prSet/>
      <dgm:spPr/>
      <dgm:t>
        <a:bodyPr/>
        <a:lstStyle/>
        <a:p>
          <a:endParaRPr lang="zh-TW" altLang="en-US"/>
        </a:p>
      </dgm:t>
    </dgm:pt>
    <dgm:pt modelId="{F406204B-0DD2-4937-AC5E-E421006D14BF}" type="sibTrans" cxnId="{89A08547-7FFD-449A-B28C-9363D9A652E4}">
      <dgm:prSet/>
      <dgm:spPr/>
      <dgm:t>
        <a:bodyPr/>
        <a:lstStyle/>
        <a:p>
          <a:endParaRPr lang="zh-TW" altLang="en-US"/>
        </a:p>
      </dgm:t>
    </dgm:pt>
    <dgm:pt modelId="{67D1C913-C75E-4982-96EF-E630FCED7D3D}">
      <dgm:prSet phldrT="[文字]" custT="1"/>
      <dgm:spPr/>
      <dgm:t>
        <a:bodyPr/>
        <a:lstStyle/>
        <a:p>
          <a:r>
            <a:rPr lang="zh-TW" altLang="en-US" sz="1400" dirty="0" smtClean="0"/>
            <a:t>教師提出升等</a:t>
          </a:r>
          <a:endParaRPr lang="zh-TW" altLang="en-US" sz="1400" dirty="0"/>
        </a:p>
      </dgm:t>
    </dgm:pt>
    <dgm:pt modelId="{A3C23247-FA6E-491B-8085-710063736B68}" type="parTrans" cxnId="{8AF230F9-39A5-4F46-B6B1-2C91C7806799}">
      <dgm:prSet/>
      <dgm:spPr/>
      <dgm:t>
        <a:bodyPr/>
        <a:lstStyle/>
        <a:p>
          <a:endParaRPr lang="zh-TW" altLang="en-US"/>
        </a:p>
      </dgm:t>
    </dgm:pt>
    <dgm:pt modelId="{00B489AD-503C-4011-B686-D1A6DE36637C}" type="sibTrans" cxnId="{8AF230F9-39A5-4F46-B6B1-2C91C7806799}">
      <dgm:prSet/>
      <dgm:spPr/>
      <dgm:t>
        <a:bodyPr/>
        <a:lstStyle/>
        <a:p>
          <a:endParaRPr lang="zh-TW" altLang="en-US"/>
        </a:p>
      </dgm:t>
    </dgm:pt>
    <dgm:pt modelId="{CC133F5D-A53A-408C-BCD8-06C0282EF6E9}">
      <dgm:prSet phldrT="[文字]" custT="1"/>
      <dgm:spPr/>
      <dgm:t>
        <a:bodyPr/>
        <a:lstStyle/>
        <a:p>
          <a:r>
            <a:rPr lang="en-US" altLang="zh-TW" sz="1800" dirty="0" smtClean="0"/>
            <a:t>7/25</a:t>
          </a:r>
          <a:endParaRPr lang="zh-TW" altLang="en-US" sz="1800" dirty="0"/>
        </a:p>
      </dgm:t>
    </dgm:pt>
    <dgm:pt modelId="{115BBE5A-84B9-4DDC-8284-D090886BD02A}" type="parTrans" cxnId="{A61CEA3A-D6FC-4507-BAB1-0C392CF65769}">
      <dgm:prSet/>
      <dgm:spPr/>
      <dgm:t>
        <a:bodyPr/>
        <a:lstStyle/>
        <a:p>
          <a:endParaRPr lang="zh-TW" altLang="en-US"/>
        </a:p>
      </dgm:t>
    </dgm:pt>
    <dgm:pt modelId="{3BB48329-2F79-4C13-8CF1-BB0AED85C22F}" type="sibTrans" cxnId="{A61CEA3A-D6FC-4507-BAB1-0C392CF65769}">
      <dgm:prSet/>
      <dgm:spPr/>
      <dgm:t>
        <a:bodyPr/>
        <a:lstStyle/>
        <a:p>
          <a:endParaRPr lang="zh-TW" altLang="en-US"/>
        </a:p>
      </dgm:t>
    </dgm:pt>
    <dgm:pt modelId="{62D67CC0-7209-4CD3-BFFB-D4D492F3B59C}">
      <dgm:prSet phldrT="[文字]" custT="1"/>
      <dgm:spPr/>
      <dgm:t>
        <a:bodyPr/>
        <a:lstStyle/>
        <a:p>
          <a:r>
            <a:rPr lang="zh-TW" altLang="en-US" sz="1400" dirty="0" smtClean="0"/>
            <a:t>系教評會</a:t>
          </a:r>
          <a:endParaRPr lang="zh-TW" altLang="en-US" sz="1400" dirty="0"/>
        </a:p>
      </dgm:t>
    </dgm:pt>
    <dgm:pt modelId="{E901560D-99EE-44E3-BC07-825A35A702E2}" type="parTrans" cxnId="{4DCDBF66-1275-4E2D-BD17-9DDC48AB2670}">
      <dgm:prSet/>
      <dgm:spPr/>
      <dgm:t>
        <a:bodyPr/>
        <a:lstStyle/>
        <a:p>
          <a:endParaRPr lang="zh-TW" altLang="en-US"/>
        </a:p>
      </dgm:t>
    </dgm:pt>
    <dgm:pt modelId="{D7E2D02F-C4D3-48B9-8C62-D0380D1F6C08}" type="sibTrans" cxnId="{4DCDBF66-1275-4E2D-BD17-9DDC48AB2670}">
      <dgm:prSet/>
      <dgm:spPr/>
      <dgm:t>
        <a:bodyPr/>
        <a:lstStyle/>
        <a:p>
          <a:endParaRPr lang="zh-TW" altLang="en-US"/>
        </a:p>
      </dgm:t>
    </dgm:pt>
    <dgm:pt modelId="{05DDC0AF-6FA8-4D48-BB1D-A17CCC7F2D3E}">
      <dgm:prSet phldrT="[文字]" custT="1"/>
      <dgm:spPr/>
      <dgm:t>
        <a:bodyPr/>
        <a:lstStyle/>
        <a:p>
          <a:r>
            <a:rPr lang="zh-TW" altLang="en-US" sz="1400" dirty="0" smtClean="0"/>
            <a:t>院教評會</a:t>
          </a:r>
          <a:endParaRPr lang="zh-TW" altLang="en-US" sz="1400" dirty="0"/>
        </a:p>
      </dgm:t>
    </dgm:pt>
    <dgm:pt modelId="{FDA8F058-8456-4AD4-BA99-FA5BF86B207C}" type="parTrans" cxnId="{71B15D86-3FC2-4280-A06D-69114D802FB0}">
      <dgm:prSet/>
      <dgm:spPr/>
      <dgm:t>
        <a:bodyPr/>
        <a:lstStyle/>
        <a:p>
          <a:endParaRPr lang="zh-TW" altLang="en-US"/>
        </a:p>
      </dgm:t>
    </dgm:pt>
    <dgm:pt modelId="{CCCEFDD3-D27D-4ED1-9827-3E5C7DCDF32D}" type="sibTrans" cxnId="{71B15D86-3FC2-4280-A06D-69114D802FB0}">
      <dgm:prSet/>
      <dgm:spPr/>
      <dgm:t>
        <a:bodyPr/>
        <a:lstStyle/>
        <a:p>
          <a:endParaRPr lang="zh-TW" altLang="en-US"/>
        </a:p>
      </dgm:t>
    </dgm:pt>
    <dgm:pt modelId="{1992C9CF-064B-442D-A9AC-3CA72B8C3F9D}">
      <dgm:prSet phldrT="[文字]" custT="1"/>
      <dgm:spPr/>
      <dgm:t>
        <a:bodyPr/>
        <a:lstStyle/>
        <a:p>
          <a:r>
            <a:rPr lang="en-US" altLang="zh-TW" sz="1800" dirty="0" smtClean="0"/>
            <a:t>10/15</a:t>
          </a:r>
          <a:endParaRPr lang="zh-TW" altLang="en-US" sz="1800" dirty="0"/>
        </a:p>
      </dgm:t>
    </dgm:pt>
    <dgm:pt modelId="{06B8D340-B311-49E2-AF1C-D92E5E500D90}" type="parTrans" cxnId="{EF09AF48-6AAE-4B14-A018-A4970938150A}">
      <dgm:prSet/>
      <dgm:spPr/>
      <dgm:t>
        <a:bodyPr/>
        <a:lstStyle/>
        <a:p>
          <a:endParaRPr lang="zh-TW" altLang="en-US"/>
        </a:p>
      </dgm:t>
    </dgm:pt>
    <dgm:pt modelId="{7CBB78A2-9CB2-47CB-B1F0-78E83330515B}" type="sibTrans" cxnId="{EF09AF48-6AAE-4B14-A018-A4970938150A}">
      <dgm:prSet/>
      <dgm:spPr/>
      <dgm:t>
        <a:bodyPr/>
        <a:lstStyle/>
        <a:p>
          <a:endParaRPr lang="zh-TW" altLang="en-US"/>
        </a:p>
      </dgm:t>
    </dgm:pt>
    <dgm:pt modelId="{12DD9466-C25E-4F29-8727-091ADB6A0E53}">
      <dgm:prSet custT="1"/>
      <dgm:spPr/>
      <dgm:t>
        <a:bodyPr/>
        <a:lstStyle/>
        <a:p>
          <a:r>
            <a:rPr lang="en-US" altLang="zh-TW" sz="1600" dirty="0" smtClean="0"/>
            <a:t>11</a:t>
          </a:r>
          <a:r>
            <a:rPr lang="zh-TW" altLang="en-US" sz="1600" dirty="0" smtClean="0"/>
            <a:t>月底</a:t>
          </a:r>
          <a:endParaRPr lang="zh-TW" altLang="en-US" sz="1600" dirty="0"/>
        </a:p>
      </dgm:t>
    </dgm:pt>
    <dgm:pt modelId="{DA9560D1-D26D-436A-A34A-834B62DACD27}" type="parTrans" cxnId="{BBEFB174-5A93-4E99-B0CD-E0A3E4747A61}">
      <dgm:prSet/>
      <dgm:spPr/>
      <dgm:t>
        <a:bodyPr/>
        <a:lstStyle/>
        <a:p>
          <a:endParaRPr lang="zh-TW" altLang="en-US"/>
        </a:p>
      </dgm:t>
    </dgm:pt>
    <dgm:pt modelId="{4FC1423E-BC3D-463D-A26C-7CE0A2215B19}" type="sibTrans" cxnId="{BBEFB174-5A93-4E99-B0CD-E0A3E4747A61}">
      <dgm:prSet/>
      <dgm:spPr/>
      <dgm:t>
        <a:bodyPr/>
        <a:lstStyle/>
        <a:p>
          <a:endParaRPr lang="zh-TW" altLang="en-US"/>
        </a:p>
      </dgm:t>
    </dgm:pt>
    <dgm:pt modelId="{8E45D3E8-D3C2-4B10-A317-BC934E75BFFE}">
      <dgm:prSet custT="1"/>
      <dgm:spPr/>
      <dgm:t>
        <a:bodyPr/>
        <a:lstStyle/>
        <a:p>
          <a:r>
            <a:rPr lang="zh-TW" altLang="en-US" sz="1400" dirty="0" smtClean="0"/>
            <a:t>校教評會</a:t>
          </a:r>
          <a:endParaRPr lang="zh-TW" altLang="en-US" sz="1400" dirty="0"/>
        </a:p>
      </dgm:t>
    </dgm:pt>
    <dgm:pt modelId="{6F4F6D45-400F-484A-9619-C34F58068DC1}" type="parTrans" cxnId="{4F779879-F071-46FB-A3CA-73D0035F7D0F}">
      <dgm:prSet/>
      <dgm:spPr/>
      <dgm:t>
        <a:bodyPr/>
        <a:lstStyle/>
        <a:p>
          <a:endParaRPr lang="zh-TW" altLang="en-US"/>
        </a:p>
      </dgm:t>
    </dgm:pt>
    <dgm:pt modelId="{DB0B8BF8-A641-4994-8351-35BB2985113E}" type="sibTrans" cxnId="{4F779879-F071-46FB-A3CA-73D0035F7D0F}">
      <dgm:prSet/>
      <dgm:spPr/>
      <dgm:t>
        <a:bodyPr/>
        <a:lstStyle/>
        <a:p>
          <a:endParaRPr lang="zh-TW" altLang="en-US"/>
        </a:p>
      </dgm:t>
    </dgm:pt>
    <dgm:pt modelId="{11B905E0-3BCE-4EC1-95B3-190762EB5BBF}">
      <dgm:prSet phldrT="[文字]" custT="1"/>
      <dgm:spPr/>
      <dgm:t>
        <a:bodyPr/>
        <a:lstStyle/>
        <a:p>
          <a:r>
            <a:rPr lang="en-US" altLang="zh-TW" sz="1800" dirty="0" smtClean="0">
              <a:solidFill>
                <a:srgbClr val="FFFF00"/>
              </a:solidFill>
            </a:rPr>
            <a:t>4/30</a:t>
          </a:r>
          <a:endParaRPr lang="zh-TW" altLang="en-US" sz="1800" dirty="0">
            <a:solidFill>
              <a:srgbClr val="FFFF00"/>
            </a:solidFill>
          </a:endParaRPr>
        </a:p>
      </dgm:t>
    </dgm:pt>
    <dgm:pt modelId="{00E24061-9FAE-4585-9966-C4F67AC060AC}" type="parTrans" cxnId="{FF59846E-2C5E-4B14-8F52-072663CD503E}">
      <dgm:prSet/>
      <dgm:spPr/>
      <dgm:t>
        <a:bodyPr/>
        <a:lstStyle/>
        <a:p>
          <a:endParaRPr lang="zh-TW" altLang="en-US"/>
        </a:p>
      </dgm:t>
    </dgm:pt>
    <dgm:pt modelId="{5E52FADC-D4D7-4980-A1E5-1A2D5ABB915F}" type="sibTrans" cxnId="{FF59846E-2C5E-4B14-8F52-072663CD503E}">
      <dgm:prSet/>
      <dgm:spPr/>
      <dgm:t>
        <a:bodyPr/>
        <a:lstStyle/>
        <a:p>
          <a:endParaRPr lang="zh-TW" altLang="en-US"/>
        </a:p>
      </dgm:t>
    </dgm:pt>
    <dgm:pt modelId="{55403F6F-DB34-402D-9BF1-575D99DA1732}">
      <dgm:prSet custT="1"/>
      <dgm:spPr/>
      <dgm:t>
        <a:bodyPr/>
        <a:lstStyle/>
        <a:p>
          <a:r>
            <a:rPr lang="zh-TW" altLang="en-US" sz="1400" b="1" dirty="0" smtClean="0">
              <a:solidFill>
                <a:srgbClr val="C00000"/>
              </a:solidFill>
            </a:rPr>
            <a:t>教務處通知送審教師</a:t>
          </a:r>
          <a:endParaRPr lang="zh-TW" altLang="en-US" sz="1400" b="1" dirty="0">
            <a:solidFill>
              <a:srgbClr val="C00000"/>
            </a:solidFill>
          </a:endParaRPr>
        </a:p>
      </dgm:t>
    </dgm:pt>
    <dgm:pt modelId="{56FB1EE5-A6DB-4E41-8D67-8570013B68C3}" type="parTrans" cxnId="{9F4D1118-D4B3-4246-8180-1E17D7FEF4EC}">
      <dgm:prSet/>
      <dgm:spPr/>
      <dgm:t>
        <a:bodyPr/>
        <a:lstStyle/>
        <a:p>
          <a:endParaRPr lang="zh-TW" altLang="en-US"/>
        </a:p>
      </dgm:t>
    </dgm:pt>
    <dgm:pt modelId="{844C4125-B804-40AC-BF9B-1037F8AB70FA}" type="sibTrans" cxnId="{9F4D1118-D4B3-4246-8180-1E17D7FEF4EC}">
      <dgm:prSet/>
      <dgm:spPr/>
      <dgm:t>
        <a:bodyPr/>
        <a:lstStyle/>
        <a:p>
          <a:endParaRPr lang="zh-TW" altLang="en-US"/>
        </a:p>
      </dgm:t>
    </dgm:pt>
    <dgm:pt modelId="{B780D13B-46F7-4C19-87BE-FC3C73577172}" type="pres">
      <dgm:prSet presAssocID="{14807F8B-3A6A-4634-81CA-9B3D239BE53D}" presName="theList" presStyleCnt="0">
        <dgm:presLayoutVars>
          <dgm:dir/>
          <dgm:animLvl val="lvl"/>
          <dgm:resizeHandles val="exact"/>
        </dgm:presLayoutVars>
      </dgm:prSet>
      <dgm:spPr/>
      <dgm:t>
        <a:bodyPr/>
        <a:lstStyle/>
        <a:p>
          <a:endParaRPr lang="zh-TW" altLang="en-US"/>
        </a:p>
      </dgm:t>
    </dgm:pt>
    <dgm:pt modelId="{86928463-ABEB-4369-94EA-F3C34CA5BE33}" type="pres">
      <dgm:prSet presAssocID="{44250C43-9378-4EC8-8E82-90FA8CAF1BD8}" presName="compNode" presStyleCnt="0"/>
      <dgm:spPr/>
    </dgm:pt>
    <dgm:pt modelId="{1A6D283E-0985-4C4D-BEFF-FD2C3E54FD05}" type="pres">
      <dgm:prSet presAssocID="{44250C43-9378-4EC8-8E82-90FA8CAF1BD8}" presName="noGeometry" presStyleCnt="0"/>
      <dgm:spPr/>
    </dgm:pt>
    <dgm:pt modelId="{406FE941-F654-4D85-9059-7547966A791D}" type="pres">
      <dgm:prSet presAssocID="{44250C43-9378-4EC8-8E82-90FA8CAF1BD8}" presName="childTextVisible" presStyleLbl="bgAccFollowNode1" presStyleIdx="0" presStyleCnt="6" custScaleX="346385" custScaleY="396046" custLinFactX="32133" custLinFactNeighborX="100000" custLinFactNeighborY="-95176">
        <dgm:presLayoutVars>
          <dgm:bulletEnabled val="1"/>
        </dgm:presLayoutVars>
      </dgm:prSet>
      <dgm:spPr/>
      <dgm:t>
        <a:bodyPr/>
        <a:lstStyle/>
        <a:p>
          <a:endParaRPr lang="zh-TW" altLang="en-US"/>
        </a:p>
      </dgm:t>
    </dgm:pt>
    <dgm:pt modelId="{A1483AF0-69BE-4B42-B7CF-4D88AE8879AF}" type="pres">
      <dgm:prSet presAssocID="{44250C43-9378-4EC8-8E82-90FA8CAF1BD8}" presName="childTextHidden" presStyleLbl="bgAccFollowNode1" presStyleIdx="0" presStyleCnt="6"/>
      <dgm:spPr/>
      <dgm:t>
        <a:bodyPr/>
        <a:lstStyle/>
        <a:p>
          <a:endParaRPr lang="zh-TW" altLang="en-US"/>
        </a:p>
      </dgm:t>
    </dgm:pt>
    <dgm:pt modelId="{7A77FE0E-AA1A-4432-9880-9F9076B349F1}" type="pres">
      <dgm:prSet presAssocID="{44250C43-9378-4EC8-8E82-90FA8CAF1BD8}" presName="parentText" presStyleLbl="node1" presStyleIdx="0" presStyleCnt="6" custScaleX="368842" custScaleY="357975" custLinFactY="-100000" custLinFactNeighborX="-29669" custLinFactNeighborY="-101564">
        <dgm:presLayoutVars>
          <dgm:chMax val="1"/>
          <dgm:bulletEnabled val="1"/>
        </dgm:presLayoutVars>
      </dgm:prSet>
      <dgm:spPr/>
      <dgm:t>
        <a:bodyPr/>
        <a:lstStyle/>
        <a:p>
          <a:endParaRPr lang="zh-TW" altLang="en-US"/>
        </a:p>
      </dgm:t>
    </dgm:pt>
    <dgm:pt modelId="{FF92E6AF-95F0-4254-B824-767D41470E01}" type="pres">
      <dgm:prSet presAssocID="{44250C43-9378-4EC8-8E82-90FA8CAF1BD8}" presName="aSpace" presStyleCnt="0"/>
      <dgm:spPr/>
    </dgm:pt>
    <dgm:pt modelId="{A7F54C85-FB36-4864-91F1-D9EF40B830D3}" type="pres">
      <dgm:prSet presAssocID="{11B905E0-3BCE-4EC1-95B3-190762EB5BBF}" presName="compNode" presStyleCnt="0"/>
      <dgm:spPr/>
    </dgm:pt>
    <dgm:pt modelId="{664DEF5D-74C0-4F69-84BF-D22DEBFE6A08}" type="pres">
      <dgm:prSet presAssocID="{11B905E0-3BCE-4EC1-95B3-190762EB5BBF}" presName="noGeometry" presStyleCnt="0"/>
      <dgm:spPr/>
    </dgm:pt>
    <dgm:pt modelId="{DDECF5B9-3B39-4CC7-BD5F-74F13158D341}" type="pres">
      <dgm:prSet presAssocID="{11B905E0-3BCE-4EC1-95B3-190762EB5BBF}" presName="childTextVisible" presStyleLbl="bgAccFollowNode1" presStyleIdx="1" presStyleCnt="6" custScaleX="328896" custScaleY="310391" custLinFactX="200000" custLinFactY="-8883" custLinFactNeighborX="224710" custLinFactNeighborY="-100000">
        <dgm:presLayoutVars>
          <dgm:bulletEnabled val="1"/>
        </dgm:presLayoutVars>
      </dgm:prSet>
      <dgm:spPr/>
      <dgm:t>
        <a:bodyPr/>
        <a:lstStyle/>
        <a:p>
          <a:endParaRPr lang="zh-TW" altLang="en-US"/>
        </a:p>
      </dgm:t>
    </dgm:pt>
    <dgm:pt modelId="{BDC8479D-034B-40AD-BAFF-9704B84E205C}" type="pres">
      <dgm:prSet presAssocID="{11B905E0-3BCE-4EC1-95B3-190762EB5BBF}" presName="childTextHidden" presStyleLbl="bgAccFollowNode1" presStyleIdx="1" presStyleCnt="6"/>
      <dgm:spPr/>
      <dgm:t>
        <a:bodyPr/>
        <a:lstStyle/>
        <a:p>
          <a:endParaRPr lang="zh-TW" altLang="en-US"/>
        </a:p>
      </dgm:t>
    </dgm:pt>
    <dgm:pt modelId="{72645579-61C9-4EF5-A304-E49C55EE4561}" type="pres">
      <dgm:prSet presAssocID="{11B905E0-3BCE-4EC1-95B3-190762EB5BBF}" presName="parentText" presStyleLbl="node1" presStyleIdx="1" presStyleCnt="6" custScaleX="397428" custScaleY="347949" custLinFactX="212576" custLinFactY="-100000" custLinFactNeighborX="300000" custLinFactNeighborY="-131473">
        <dgm:presLayoutVars>
          <dgm:chMax val="1"/>
          <dgm:bulletEnabled val="1"/>
        </dgm:presLayoutVars>
      </dgm:prSet>
      <dgm:spPr/>
      <dgm:t>
        <a:bodyPr/>
        <a:lstStyle/>
        <a:p>
          <a:endParaRPr lang="zh-TW" altLang="en-US"/>
        </a:p>
      </dgm:t>
    </dgm:pt>
    <dgm:pt modelId="{F20EC381-FC67-4D6B-8241-84A1238A0AA6}" type="pres">
      <dgm:prSet presAssocID="{11B905E0-3BCE-4EC1-95B3-190762EB5BBF}" presName="aSpace" presStyleCnt="0"/>
      <dgm:spPr/>
    </dgm:pt>
    <dgm:pt modelId="{BC654537-69D3-4684-BA67-FE34EA61515B}" type="pres">
      <dgm:prSet presAssocID="{9A4F80DC-F34E-483B-AD09-2310C0FE329C}" presName="compNode" presStyleCnt="0"/>
      <dgm:spPr/>
    </dgm:pt>
    <dgm:pt modelId="{E260A57F-ED88-4881-9399-14F699FB2A4D}" type="pres">
      <dgm:prSet presAssocID="{9A4F80DC-F34E-483B-AD09-2310C0FE329C}" presName="noGeometry" presStyleCnt="0"/>
      <dgm:spPr/>
    </dgm:pt>
    <dgm:pt modelId="{71F336A5-67EB-41E3-96EA-9ABB77C4C3A5}" type="pres">
      <dgm:prSet presAssocID="{9A4F80DC-F34E-483B-AD09-2310C0FE329C}" presName="childTextVisible" presStyleLbl="bgAccFollowNode1" presStyleIdx="2" presStyleCnt="6" custScaleX="299324" custScaleY="338101" custLinFactX="341221" custLinFactY="-19431" custLinFactNeighborX="400000" custLinFactNeighborY="-100000">
        <dgm:presLayoutVars>
          <dgm:bulletEnabled val="1"/>
        </dgm:presLayoutVars>
      </dgm:prSet>
      <dgm:spPr/>
      <dgm:t>
        <a:bodyPr/>
        <a:lstStyle/>
        <a:p>
          <a:endParaRPr lang="zh-TW" altLang="en-US"/>
        </a:p>
      </dgm:t>
    </dgm:pt>
    <dgm:pt modelId="{118B791C-8578-42AF-8094-3EEE96A7FA4C}" type="pres">
      <dgm:prSet presAssocID="{9A4F80DC-F34E-483B-AD09-2310C0FE329C}" presName="childTextHidden" presStyleLbl="bgAccFollowNode1" presStyleIdx="2" presStyleCnt="6"/>
      <dgm:spPr/>
      <dgm:t>
        <a:bodyPr/>
        <a:lstStyle/>
        <a:p>
          <a:endParaRPr lang="zh-TW" altLang="en-US"/>
        </a:p>
      </dgm:t>
    </dgm:pt>
    <dgm:pt modelId="{A89A2631-26C5-43F1-92C0-23407BCC9A53}" type="pres">
      <dgm:prSet presAssocID="{9A4F80DC-F34E-483B-AD09-2310C0FE329C}" presName="parentText" presStyleLbl="node1" presStyleIdx="2" presStyleCnt="6" custScaleX="365397" custScaleY="340540" custLinFactX="600000" custLinFactY="-100000" custLinFactNeighborX="635819" custLinFactNeighborY="-106643">
        <dgm:presLayoutVars>
          <dgm:chMax val="1"/>
          <dgm:bulletEnabled val="1"/>
        </dgm:presLayoutVars>
      </dgm:prSet>
      <dgm:spPr/>
      <dgm:t>
        <a:bodyPr/>
        <a:lstStyle/>
        <a:p>
          <a:endParaRPr lang="zh-TW" altLang="en-US"/>
        </a:p>
      </dgm:t>
    </dgm:pt>
    <dgm:pt modelId="{91DC2016-5224-450B-BF35-1154CE222D19}" type="pres">
      <dgm:prSet presAssocID="{9A4F80DC-F34E-483B-AD09-2310C0FE329C}" presName="aSpace" presStyleCnt="0"/>
      <dgm:spPr/>
    </dgm:pt>
    <dgm:pt modelId="{7FE32BA9-E798-49AB-BDC4-30B48D69E5F0}" type="pres">
      <dgm:prSet presAssocID="{CC133F5D-A53A-408C-BCD8-06C0282EF6E9}" presName="compNode" presStyleCnt="0"/>
      <dgm:spPr/>
    </dgm:pt>
    <dgm:pt modelId="{8436FE66-39A7-487E-9698-E3932C334175}" type="pres">
      <dgm:prSet presAssocID="{CC133F5D-A53A-408C-BCD8-06C0282EF6E9}" presName="noGeometry" presStyleCnt="0"/>
      <dgm:spPr/>
    </dgm:pt>
    <dgm:pt modelId="{C9E76E9B-9682-4012-88F9-DDF6EF847D8C}" type="pres">
      <dgm:prSet presAssocID="{CC133F5D-A53A-408C-BCD8-06C0282EF6E9}" presName="childTextVisible" presStyleLbl="bgAccFollowNode1" presStyleIdx="3" presStyleCnt="6" custScaleX="345788" custScaleY="289947" custLinFactX="-400000" custLinFactY="153274" custLinFactNeighborX="-435549" custLinFactNeighborY="200000">
        <dgm:presLayoutVars>
          <dgm:bulletEnabled val="1"/>
        </dgm:presLayoutVars>
      </dgm:prSet>
      <dgm:spPr/>
      <dgm:t>
        <a:bodyPr/>
        <a:lstStyle/>
        <a:p>
          <a:endParaRPr lang="zh-TW" altLang="en-US"/>
        </a:p>
      </dgm:t>
    </dgm:pt>
    <dgm:pt modelId="{C892D57E-60FB-4692-8C8E-D53C520A057C}" type="pres">
      <dgm:prSet presAssocID="{CC133F5D-A53A-408C-BCD8-06C0282EF6E9}" presName="childTextHidden" presStyleLbl="bgAccFollowNode1" presStyleIdx="3" presStyleCnt="6"/>
      <dgm:spPr/>
      <dgm:t>
        <a:bodyPr/>
        <a:lstStyle/>
        <a:p>
          <a:endParaRPr lang="zh-TW" altLang="en-US"/>
        </a:p>
      </dgm:t>
    </dgm:pt>
    <dgm:pt modelId="{F775B388-868D-4A8B-B768-90D604397CAC}" type="pres">
      <dgm:prSet presAssocID="{CC133F5D-A53A-408C-BCD8-06C0282EF6E9}" presName="parentText" presStyleLbl="node1" presStyleIdx="3" presStyleCnt="6" custScaleX="385577" custScaleY="341281" custLinFactX="-981120" custLinFactY="300000" custLinFactNeighborX="-1000000" custLinFactNeighborY="311467">
        <dgm:presLayoutVars>
          <dgm:chMax val="1"/>
          <dgm:bulletEnabled val="1"/>
        </dgm:presLayoutVars>
      </dgm:prSet>
      <dgm:spPr/>
      <dgm:t>
        <a:bodyPr/>
        <a:lstStyle/>
        <a:p>
          <a:endParaRPr lang="zh-TW" altLang="en-US"/>
        </a:p>
      </dgm:t>
    </dgm:pt>
    <dgm:pt modelId="{E6FA0B54-52EC-4D21-8863-59BE98754597}" type="pres">
      <dgm:prSet presAssocID="{CC133F5D-A53A-408C-BCD8-06C0282EF6E9}" presName="aSpace" presStyleCnt="0"/>
      <dgm:spPr/>
    </dgm:pt>
    <dgm:pt modelId="{9232C863-58A0-480F-9228-65B8064A4841}" type="pres">
      <dgm:prSet presAssocID="{1992C9CF-064B-442D-A9AC-3CA72B8C3F9D}" presName="compNode" presStyleCnt="0"/>
      <dgm:spPr/>
    </dgm:pt>
    <dgm:pt modelId="{CE25C94B-6CD0-4A76-A83A-9FC23B9CBE65}" type="pres">
      <dgm:prSet presAssocID="{1992C9CF-064B-442D-A9AC-3CA72B8C3F9D}" presName="noGeometry" presStyleCnt="0"/>
      <dgm:spPr/>
    </dgm:pt>
    <dgm:pt modelId="{138A6ABA-C380-4EC9-AEBB-AE7D0DDEE41C}" type="pres">
      <dgm:prSet presAssocID="{1992C9CF-064B-442D-A9AC-3CA72B8C3F9D}" presName="childTextVisible" presStyleLbl="bgAccFollowNode1" presStyleIdx="4" presStyleCnt="6" custFlipHor="0" custScaleX="301785" custScaleY="281302" custLinFactX="-218088" custLinFactY="136300" custLinFactNeighborX="-300000" custLinFactNeighborY="200000">
        <dgm:presLayoutVars>
          <dgm:bulletEnabled val="1"/>
        </dgm:presLayoutVars>
      </dgm:prSet>
      <dgm:spPr/>
      <dgm:t>
        <a:bodyPr/>
        <a:lstStyle/>
        <a:p>
          <a:endParaRPr lang="zh-TW" altLang="en-US"/>
        </a:p>
      </dgm:t>
    </dgm:pt>
    <dgm:pt modelId="{897FCAB3-A499-47F0-938B-657BCE8E08C0}" type="pres">
      <dgm:prSet presAssocID="{1992C9CF-064B-442D-A9AC-3CA72B8C3F9D}" presName="childTextHidden" presStyleLbl="bgAccFollowNode1" presStyleIdx="4" presStyleCnt="6"/>
      <dgm:spPr/>
      <dgm:t>
        <a:bodyPr/>
        <a:lstStyle/>
        <a:p>
          <a:endParaRPr lang="zh-TW" altLang="en-US"/>
        </a:p>
      </dgm:t>
    </dgm:pt>
    <dgm:pt modelId="{65BF2C5C-A6F0-40CA-86DA-568F88138340}" type="pres">
      <dgm:prSet presAssocID="{1992C9CF-064B-442D-A9AC-3CA72B8C3F9D}" presName="parentText" presStyleLbl="node1" presStyleIdx="4" presStyleCnt="6" custScaleX="447563" custScaleY="402337" custLinFactX="-695762" custLinFactY="262512" custLinFactNeighborX="-700000" custLinFactNeighborY="300000">
        <dgm:presLayoutVars>
          <dgm:chMax val="1"/>
          <dgm:bulletEnabled val="1"/>
        </dgm:presLayoutVars>
      </dgm:prSet>
      <dgm:spPr/>
      <dgm:t>
        <a:bodyPr/>
        <a:lstStyle/>
        <a:p>
          <a:endParaRPr lang="zh-TW" altLang="en-US"/>
        </a:p>
      </dgm:t>
    </dgm:pt>
    <dgm:pt modelId="{5A22F610-8340-4EF7-A80A-80D41C5D7F1E}" type="pres">
      <dgm:prSet presAssocID="{1992C9CF-064B-442D-A9AC-3CA72B8C3F9D}" presName="aSpace" presStyleCnt="0"/>
      <dgm:spPr/>
    </dgm:pt>
    <dgm:pt modelId="{1293E66F-142D-4337-9B75-86E6B8A766A0}" type="pres">
      <dgm:prSet presAssocID="{12DD9466-C25E-4F29-8727-091ADB6A0E53}" presName="compNode" presStyleCnt="0"/>
      <dgm:spPr/>
    </dgm:pt>
    <dgm:pt modelId="{2FB35EC4-D677-4A97-876C-85331DEB9AD2}" type="pres">
      <dgm:prSet presAssocID="{12DD9466-C25E-4F29-8727-091ADB6A0E53}" presName="noGeometry" presStyleCnt="0"/>
      <dgm:spPr/>
    </dgm:pt>
    <dgm:pt modelId="{1FDE35B4-2180-4004-868C-8437BF8D0758}" type="pres">
      <dgm:prSet presAssocID="{12DD9466-C25E-4F29-8727-091ADB6A0E53}" presName="childTextVisible" presStyleLbl="bgAccFollowNode1" presStyleIdx="5" presStyleCnt="6" custScaleX="315759" custScaleY="267959" custLinFactX="-100000" custLinFactY="150710" custLinFactNeighborX="-109764" custLinFactNeighborY="200000">
        <dgm:presLayoutVars>
          <dgm:bulletEnabled val="1"/>
        </dgm:presLayoutVars>
      </dgm:prSet>
      <dgm:spPr/>
      <dgm:t>
        <a:bodyPr/>
        <a:lstStyle/>
        <a:p>
          <a:endParaRPr lang="zh-TW" altLang="en-US"/>
        </a:p>
      </dgm:t>
    </dgm:pt>
    <dgm:pt modelId="{05A52C73-CC79-4BF5-886C-9FF8639E05E7}" type="pres">
      <dgm:prSet presAssocID="{12DD9466-C25E-4F29-8727-091ADB6A0E53}" presName="childTextHidden" presStyleLbl="bgAccFollowNode1" presStyleIdx="5" presStyleCnt="6"/>
      <dgm:spPr/>
      <dgm:t>
        <a:bodyPr/>
        <a:lstStyle/>
        <a:p>
          <a:endParaRPr lang="zh-TW" altLang="en-US"/>
        </a:p>
      </dgm:t>
    </dgm:pt>
    <dgm:pt modelId="{54424060-FC03-4AB3-9F7A-D7F2E7FC5F32}" type="pres">
      <dgm:prSet presAssocID="{12DD9466-C25E-4F29-8727-091ADB6A0E53}" presName="parentText" presStyleLbl="node1" presStyleIdx="5" presStyleCnt="6" custScaleX="350017" custScaleY="345501" custLinFactX="-300000" custLinFactY="300000" custLinFactNeighborX="-379182" custLinFactNeighborY="323640">
        <dgm:presLayoutVars>
          <dgm:chMax val="1"/>
          <dgm:bulletEnabled val="1"/>
        </dgm:presLayoutVars>
      </dgm:prSet>
      <dgm:spPr/>
      <dgm:t>
        <a:bodyPr/>
        <a:lstStyle/>
        <a:p>
          <a:endParaRPr lang="zh-TW" altLang="en-US"/>
        </a:p>
      </dgm:t>
    </dgm:pt>
  </dgm:ptLst>
  <dgm:cxnLst>
    <dgm:cxn modelId="{71B15D86-3FC2-4280-A06D-69114D802FB0}" srcId="{1992C9CF-064B-442D-A9AC-3CA72B8C3F9D}" destId="{05DDC0AF-6FA8-4D48-BB1D-A17CCC7F2D3E}" srcOrd="0" destOrd="0" parTransId="{FDA8F058-8456-4AD4-BA99-FA5BF86B207C}" sibTransId="{CCCEFDD3-D27D-4ED1-9827-3E5C7DCDF32D}"/>
    <dgm:cxn modelId="{8203C1C8-F119-4BD5-BB04-F4E6DB0486A7}" type="presOf" srcId="{05DDC0AF-6FA8-4D48-BB1D-A17CCC7F2D3E}" destId="{138A6ABA-C380-4EC9-AEBB-AE7D0DDEE41C}" srcOrd="0" destOrd="0" presId="urn:microsoft.com/office/officeart/2005/8/layout/hProcess6"/>
    <dgm:cxn modelId="{7EC3360D-2EC8-4A13-B01D-6CFE396942FF}" type="presOf" srcId="{55403F6F-DB34-402D-9BF1-575D99DA1732}" destId="{DDECF5B9-3B39-4CC7-BD5F-74F13158D341}" srcOrd="0" destOrd="0" presId="urn:microsoft.com/office/officeart/2005/8/layout/hProcess6"/>
    <dgm:cxn modelId="{8F444C1C-3B6E-4F9F-ABB5-E021C24FA379}" type="presOf" srcId="{12DD9466-C25E-4F29-8727-091ADB6A0E53}" destId="{54424060-FC03-4AB3-9F7A-D7F2E7FC5F32}" srcOrd="0" destOrd="0" presId="urn:microsoft.com/office/officeart/2005/8/layout/hProcess6"/>
    <dgm:cxn modelId="{6D8AD299-1021-4CCE-869F-383268720194}" srcId="{44250C43-9378-4EC8-8E82-90FA8CAF1BD8}" destId="{4FF3B13B-E065-4ED4-9FBE-336980F8848A}" srcOrd="0" destOrd="0" parTransId="{8C4CA867-4030-4AD1-99E6-439D0411B964}" sibTransId="{CD4615D0-5698-4FB0-A1DF-402102996C5D}"/>
    <dgm:cxn modelId="{120D0D94-9945-4167-AF43-E9686472C392}" type="presOf" srcId="{67D1C913-C75E-4982-96EF-E630FCED7D3D}" destId="{71F336A5-67EB-41E3-96EA-9ABB77C4C3A5}" srcOrd="0" destOrd="0" presId="urn:microsoft.com/office/officeart/2005/8/layout/hProcess6"/>
    <dgm:cxn modelId="{0C43C74C-FBF4-4DEC-A1E2-D9050831421E}" type="presOf" srcId="{44250C43-9378-4EC8-8E82-90FA8CAF1BD8}" destId="{7A77FE0E-AA1A-4432-9880-9F9076B349F1}" srcOrd="0" destOrd="0" presId="urn:microsoft.com/office/officeart/2005/8/layout/hProcess6"/>
    <dgm:cxn modelId="{89A08547-7FFD-449A-B28C-9363D9A652E4}" srcId="{14807F8B-3A6A-4634-81CA-9B3D239BE53D}" destId="{9A4F80DC-F34E-483B-AD09-2310C0FE329C}" srcOrd="2" destOrd="0" parTransId="{CA83EB3B-C73C-44AC-A568-48759FB392BD}" sibTransId="{F406204B-0DD2-4937-AC5E-E421006D14BF}"/>
    <dgm:cxn modelId="{4F779879-F071-46FB-A3CA-73D0035F7D0F}" srcId="{12DD9466-C25E-4F29-8727-091ADB6A0E53}" destId="{8E45D3E8-D3C2-4B10-A317-BC934E75BFFE}" srcOrd="0" destOrd="0" parTransId="{6F4F6D45-400F-484A-9619-C34F58068DC1}" sibTransId="{DB0B8BF8-A641-4994-8351-35BB2985113E}"/>
    <dgm:cxn modelId="{62FBC01B-F678-4199-ACEE-89945C1B1C3E}" type="presOf" srcId="{8E45D3E8-D3C2-4B10-A317-BC934E75BFFE}" destId="{05A52C73-CC79-4BF5-886C-9FF8639E05E7}" srcOrd="1" destOrd="0" presId="urn:microsoft.com/office/officeart/2005/8/layout/hProcess6"/>
    <dgm:cxn modelId="{A61CEA3A-D6FC-4507-BAB1-0C392CF65769}" srcId="{14807F8B-3A6A-4634-81CA-9B3D239BE53D}" destId="{CC133F5D-A53A-408C-BCD8-06C0282EF6E9}" srcOrd="3" destOrd="0" parTransId="{115BBE5A-84B9-4DDC-8284-D090886BD02A}" sibTransId="{3BB48329-2F79-4C13-8CF1-BB0AED85C22F}"/>
    <dgm:cxn modelId="{F24E5278-CC42-4065-A1AE-8E276FA0BD02}" type="presOf" srcId="{62D67CC0-7209-4CD3-BFFB-D4D492F3B59C}" destId="{C9E76E9B-9682-4012-88F9-DDF6EF847D8C}" srcOrd="0" destOrd="0" presId="urn:microsoft.com/office/officeart/2005/8/layout/hProcess6"/>
    <dgm:cxn modelId="{D4CCB27D-F015-472A-884D-C760543666D9}" type="presOf" srcId="{4FF3B13B-E065-4ED4-9FBE-336980F8848A}" destId="{A1483AF0-69BE-4B42-B7CF-4D88AE8879AF}" srcOrd="1" destOrd="0" presId="urn:microsoft.com/office/officeart/2005/8/layout/hProcess6"/>
    <dgm:cxn modelId="{975D6546-4A9E-4039-9F97-D1037A438707}" type="presOf" srcId="{9A4F80DC-F34E-483B-AD09-2310C0FE329C}" destId="{A89A2631-26C5-43F1-92C0-23407BCC9A53}" srcOrd="0" destOrd="0" presId="urn:microsoft.com/office/officeart/2005/8/layout/hProcess6"/>
    <dgm:cxn modelId="{CC10389E-B373-4773-A254-2C2BB3A9E028}" type="presOf" srcId="{67D1C913-C75E-4982-96EF-E630FCED7D3D}" destId="{118B791C-8578-42AF-8094-3EEE96A7FA4C}" srcOrd="1" destOrd="0" presId="urn:microsoft.com/office/officeart/2005/8/layout/hProcess6"/>
    <dgm:cxn modelId="{8AF230F9-39A5-4F46-B6B1-2C91C7806799}" srcId="{9A4F80DC-F34E-483B-AD09-2310C0FE329C}" destId="{67D1C913-C75E-4982-96EF-E630FCED7D3D}" srcOrd="0" destOrd="0" parTransId="{A3C23247-FA6E-491B-8085-710063736B68}" sibTransId="{00B489AD-503C-4011-B686-D1A6DE36637C}"/>
    <dgm:cxn modelId="{FF59846E-2C5E-4B14-8F52-072663CD503E}" srcId="{14807F8B-3A6A-4634-81CA-9B3D239BE53D}" destId="{11B905E0-3BCE-4EC1-95B3-190762EB5BBF}" srcOrd="1" destOrd="0" parTransId="{00E24061-9FAE-4585-9966-C4F67AC060AC}" sibTransId="{5E52FADC-D4D7-4980-A1E5-1A2D5ABB915F}"/>
    <dgm:cxn modelId="{52030DFF-462C-4EB7-813D-D0D4AAD12B87}" type="presOf" srcId="{55403F6F-DB34-402D-9BF1-575D99DA1732}" destId="{BDC8479D-034B-40AD-BAFF-9704B84E205C}" srcOrd="1" destOrd="0" presId="urn:microsoft.com/office/officeart/2005/8/layout/hProcess6"/>
    <dgm:cxn modelId="{E9EBBBDA-1AA2-43B7-9E99-8273F05970E7}" type="presOf" srcId="{CC133F5D-A53A-408C-BCD8-06C0282EF6E9}" destId="{F775B388-868D-4A8B-B768-90D604397CAC}" srcOrd="0" destOrd="0" presId="urn:microsoft.com/office/officeart/2005/8/layout/hProcess6"/>
    <dgm:cxn modelId="{EF09AF48-6AAE-4B14-A018-A4970938150A}" srcId="{14807F8B-3A6A-4634-81CA-9B3D239BE53D}" destId="{1992C9CF-064B-442D-A9AC-3CA72B8C3F9D}" srcOrd="4" destOrd="0" parTransId="{06B8D340-B311-49E2-AF1C-D92E5E500D90}" sibTransId="{7CBB78A2-9CB2-47CB-B1F0-78E83330515B}"/>
    <dgm:cxn modelId="{9E685E13-8133-43BC-BD84-1BC4DA89CEBC}" type="presOf" srcId="{14807F8B-3A6A-4634-81CA-9B3D239BE53D}" destId="{B780D13B-46F7-4C19-87BE-FC3C73577172}" srcOrd="0" destOrd="0" presId="urn:microsoft.com/office/officeart/2005/8/layout/hProcess6"/>
    <dgm:cxn modelId="{4DCDBF66-1275-4E2D-BD17-9DDC48AB2670}" srcId="{CC133F5D-A53A-408C-BCD8-06C0282EF6E9}" destId="{62D67CC0-7209-4CD3-BFFB-D4D492F3B59C}" srcOrd="0" destOrd="0" parTransId="{E901560D-99EE-44E3-BC07-825A35A702E2}" sibTransId="{D7E2D02F-C4D3-48B9-8C62-D0380D1F6C08}"/>
    <dgm:cxn modelId="{BBEFB174-5A93-4E99-B0CD-E0A3E4747A61}" srcId="{14807F8B-3A6A-4634-81CA-9B3D239BE53D}" destId="{12DD9466-C25E-4F29-8727-091ADB6A0E53}" srcOrd="5" destOrd="0" parTransId="{DA9560D1-D26D-436A-A34A-834B62DACD27}" sibTransId="{4FC1423E-BC3D-463D-A26C-7CE0A2215B19}"/>
    <dgm:cxn modelId="{9A743D05-2636-4FE9-ACB5-AED2795CEBF4}" type="presOf" srcId="{4FF3B13B-E065-4ED4-9FBE-336980F8848A}" destId="{406FE941-F654-4D85-9059-7547966A791D}" srcOrd="0" destOrd="0" presId="urn:microsoft.com/office/officeart/2005/8/layout/hProcess6"/>
    <dgm:cxn modelId="{BF598C99-CD1A-41C5-96B0-1B92A5D96D79}" type="presOf" srcId="{11B905E0-3BCE-4EC1-95B3-190762EB5BBF}" destId="{72645579-61C9-4EF5-A304-E49C55EE4561}" srcOrd="0" destOrd="0" presId="urn:microsoft.com/office/officeart/2005/8/layout/hProcess6"/>
    <dgm:cxn modelId="{F0B23C3C-0068-4BF3-97C0-272C991E36A2}" type="presOf" srcId="{1992C9CF-064B-442D-A9AC-3CA72B8C3F9D}" destId="{65BF2C5C-A6F0-40CA-86DA-568F88138340}" srcOrd="0" destOrd="0" presId="urn:microsoft.com/office/officeart/2005/8/layout/hProcess6"/>
    <dgm:cxn modelId="{C8F8792D-082F-4DFF-873D-C1A37BDBBC45}" srcId="{14807F8B-3A6A-4634-81CA-9B3D239BE53D}" destId="{44250C43-9378-4EC8-8E82-90FA8CAF1BD8}" srcOrd="0" destOrd="0" parTransId="{D1F43438-8BF8-4CCC-8D5B-247BBF31CDD6}" sibTransId="{4D0EEBA0-A48D-499D-917B-D2270D73219B}"/>
    <dgm:cxn modelId="{9F4D1118-D4B3-4246-8180-1E17D7FEF4EC}" srcId="{11B905E0-3BCE-4EC1-95B3-190762EB5BBF}" destId="{55403F6F-DB34-402D-9BF1-575D99DA1732}" srcOrd="0" destOrd="0" parTransId="{56FB1EE5-A6DB-4E41-8D67-8570013B68C3}" sibTransId="{844C4125-B804-40AC-BF9B-1037F8AB70FA}"/>
    <dgm:cxn modelId="{D22CD872-125E-4F0E-9370-FB246A40E6EA}" type="presOf" srcId="{05DDC0AF-6FA8-4D48-BB1D-A17CCC7F2D3E}" destId="{897FCAB3-A499-47F0-938B-657BCE8E08C0}" srcOrd="1" destOrd="0" presId="urn:microsoft.com/office/officeart/2005/8/layout/hProcess6"/>
    <dgm:cxn modelId="{D4F0C0E6-66E8-40FE-AC60-C959DD95F384}" type="presOf" srcId="{8E45D3E8-D3C2-4B10-A317-BC934E75BFFE}" destId="{1FDE35B4-2180-4004-868C-8437BF8D0758}" srcOrd="0" destOrd="0" presId="urn:microsoft.com/office/officeart/2005/8/layout/hProcess6"/>
    <dgm:cxn modelId="{DD609FD3-D926-4AEF-8B20-DCEB9B8BAFCA}" type="presOf" srcId="{62D67CC0-7209-4CD3-BFFB-D4D492F3B59C}" destId="{C892D57E-60FB-4692-8C8E-D53C520A057C}" srcOrd="1" destOrd="0" presId="urn:microsoft.com/office/officeart/2005/8/layout/hProcess6"/>
    <dgm:cxn modelId="{6BDB820F-4AB6-4FFA-96E5-A28C51F8760E}" type="presParOf" srcId="{B780D13B-46F7-4C19-87BE-FC3C73577172}" destId="{86928463-ABEB-4369-94EA-F3C34CA5BE33}" srcOrd="0" destOrd="0" presId="urn:microsoft.com/office/officeart/2005/8/layout/hProcess6"/>
    <dgm:cxn modelId="{4D6A4742-52B6-4A30-B670-3C1EE1DEC6D3}" type="presParOf" srcId="{86928463-ABEB-4369-94EA-F3C34CA5BE33}" destId="{1A6D283E-0985-4C4D-BEFF-FD2C3E54FD05}" srcOrd="0" destOrd="0" presId="urn:microsoft.com/office/officeart/2005/8/layout/hProcess6"/>
    <dgm:cxn modelId="{D3F8C3A0-42BA-4000-A55F-ADC49BB4CB29}" type="presParOf" srcId="{86928463-ABEB-4369-94EA-F3C34CA5BE33}" destId="{406FE941-F654-4D85-9059-7547966A791D}" srcOrd="1" destOrd="0" presId="urn:microsoft.com/office/officeart/2005/8/layout/hProcess6"/>
    <dgm:cxn modelId="{901B2FB5-821F-4608-93BF-68B5A0A9E36C}" type="presParOf" srcId="{86928463-ABEB-4369-94EA-F3C34CA5BE33}" destId="{A1483AF0-69BE-4B42-B7CF-4D88AE8879AF}" srcOrd="2" destOrd="0" presId="urn:microsoft.com/office/officeart/2005/8/layout/hProcess6"/>
    <dgm:cxn modelId="{555599CB-F8C3-4B00-943C-39A14F8DB39B}" type="presParOf" srcId="{86928463-ABEB-4369-94EA-F3C34CA5BE33}" destId="{7A77FE0E-AA1A-4432-9880-9F9076B349F1}" srcOrd="3" destOrd="0" presId="urn:microsoft.com/office/officeart/2005/8/layout/hProcess6"/>
    <dgm:cxn modelId="{C2EFA794-F972-49C8-B826-C14ED3BA0BDB}" type="presParOf" srcId="{B780D13B-46F7-4C19-87BE-FC3C73577172}" destId="{FF92E6AF-95F0-4254-B824-767D41470E01}" srcOrd="1" destOrd="0" presId="urn:microsoft.com/office/officeart/2005/8/layout/hProcess6"/>
    <dgm:cxn modelId="{BD598DF6-ECA0-4499-A43A-91D533B960C3}" type="presParOf" srcId="{B780D13B-46F7-4C19-87BE-FC3C73577172}" destId="{A7F54C85-FB36-4864-91F1-D9EF40B830D3}" srcOrd="2" destOrd="0" presId="urn:microsoft.com/office/officeart/2005/8/layout/hProcess6"/>
    <dgm:cxn modelId="{DD307F22-DD19-47D1-83E4-04B4817744AA}" type="presParOf" srcId="{A7F54C85-FB36-4864-91F1-D9EF40B830D3}" destId="{664DEF5D-74C0-4F69-84BF-D22DEBFE6A08}" srcOrd="0" destOrd="0" presId="urn:microsoft.com/office/officeart/2005/8/layout/hProcess6"/>
    <dgm:cxn modelId="{26EC63AA-36C5-49CB-91D9-349A046B57E2}" type="presParOf" srcId="{A7F54C85-FB36-4864-91F1-D9EF40B830D3}" destId="{DDECF5B9-3B39-4CC7-BD5F-74F13158D341}" srcOrd="1" destOrd="0" presId="urn:microsoft.com/office/officeart/2005/8/layout/hProcess6"/>
    <dgm:cxn modelId="{2A6C7D55-86EA-4414-8D94-58590F50644A}" type="presParOf" srcId="{A7F54C85-FB36-4864-91F1-D9EF40B830D3}" destId="{BDC8479D-034B-40AD-BAFF-9704B84E205C}" srcOrd="2" destOrd="0" presId="urn:microsoft.com/office/officeart/2005/8/layout/hProcess6"/>
    <dgm:cxn modelId="{5B1DF20C-5201-4EB8-A279-738204E5D4C1}" type="presParOf" srcId="{A7F54C85-FB36-4864-91F1-D9EF40B830D3}" destId="{72645579-61C9-4EF5-A304-E49C55EE4561}" srcOrd="3" destOrd="0" presId="urn:microsoft.com/office/officeart/2005/8/layout/hProcess6"/>
    <dgm:cxn modelId="{A6D73D0B-0399-4BB0-944F-9622283CB7E0}" type="presParOf" srcId="{B780D13B-46F7-4C19-87BE-FC3C73577172}" destId="{F20EC381-FC67-4D6B-8241-84A1238A0AA6}" srcOrd="3" destOrd="0" presId="urn:microsoft.com/office/officeart/2005/8/layout/hProcess6"/>
    <dgm:cxn modelId="{1794E331-DF43-4147-861D-21D9B6139C5F}" type="presParOf" srcId="{B780D13B-46F7-4C19-87BE-FC3C73577172}" destId="{BC654537-69D3-4684-BA67-FE34EA61515B}" srcOrd="4" destOrd="0" presId="urn:microsoft.com/office/officeart/2005/8/layout/hProcess6"/>
    <dgm:cxn modelId="{05C10AC1-9FFB-4DDC-9DCF-C693ED320D28}" type="presParOf" srcId="{BC654537-69D3-4684-BA67-FE34EA61515B}" destId="{E260A57F-ED88-4881-9399-14F699FB2A4D}" srcOrd="0" destOrd="0" presId="urn:microsoft.com/office/officeart/2005/8/layout/hProcess6"/>
    <dgm:cxn modelId="{C5702370-2ECB-4173-AA15-22E0FF20CAFD}" type="presParOf" srcId="{BC654537-69D3-4684-BA67-FE34EA61515B}" destId="{71F336A5-67EB-41E3-96EA-9ABB77C4C3A5}" srcOrd="1" destOrd="0" presId="urn:microsoft.com/office/officeart/2005/8/layout/hProcess6"/>
    <dgm:cxn modelId="{053A8819-802B-4724-8B22-19C26B188C43}" type="presParOf" srcId="{BC654537-69D3-4684-BA67-FE34EA61515B}" destId="{118B791C-8578-42AF-8094-3EEE96A7FA4C}" srcOrd="2" destOrd="0" presId="urn:microsoft.com/office/officeart/2005/8/layout/hProcess6"/>
    <dgm:cxn modelId="{CC26EB02-0DA6-416F-ADA7-444065F40466}" type="presParOf" srcId="{BC654537-69D3-4684-BA67-FE34EA61515B}" destId="{A89A2631-26C5-43F1-92C0-23407BCC9A53}" srcOrd="3" destOrd="0" presId="urn:microsoft.com/office/officeart/2005/8/layout/hProcess6"/>
    <dgm:cxn modelId="{EE98A6B9-760F-4C91-8919-E63240BEDE04}" type="presParOf" srcId="{B780D13B-46F7-4C19-87BE-FC3C73577172}" destId="{91DC2016-5224-450B-BF35-1154CE222D19}" srcOrd="5" destOrd="0" presId="urn:microsoft.com/office/officeart/2005/8/layout/hProcess6"/>
    <dgm:cxn modelId="{6D5C7AD9-62BD-4866-898C-553D286962FB}" type="presParOf" srcId="{B780D13B-46F7-4C19-87BE-FC3C73577172}" destId="{7FE32BA9-E798-49AB-BDC4-30B48D69E5F0}" srcOrd="6" destOrd="0" presId="urn:microsoft.com/office/officeart/2005/8/layout/hProcess6"/>
    <dgm:cxn modelId="{CAE8A9A6-8DC0-4770-A157-A39F7F7C8520}" type="presParOf" srcId="{7FE32BA9-E798-49AB-BDC4-30B48D69E5F0}" destId="{8436FE66-39A7-487E-9698-E3932C334175}" srcOrd="0" destOrd="0" presId="urn:microsoft.com/office/officeart/2005/8/layout/hProcess6"/>
    <dgm:cxn modelId="{1DF00496-BE1C-4537-A690-B221D70F7EC0}" type="presParOf" srcId="{7FE32BA9-E798-49AB-BDC4-30B48D69E5F0}" destId="{C9E76E9B-9682-4012-88F9-DDF6EF847D8C}" srcOrd="1" destOrd="0" presId="urn:microsoft.com/office/officeart/2005/8/layout/hProcess6"/>
    <dgm:cxn modelId="{78D0CF52-7378-4C42-91D5-755CCE05729A}" type="presParOf" srcId="{7FE32BA9-E798-49AB-BDC4-30B48D69E5F0}" destId="{C892D57E-60FB-4692-8C8E-D53C520A057C}" srcOrd="2" destOrd="0" presId="urn:microsoft.com/office/officeart/2005/8/layout/hProcess6"/>
    <dgm:cxn modelId="{89C5EA9D-1841-43D4-9420-55493C880164}" type="presParOf" srcId="{7FE32BA9-E798-49AB-BDC4-30B48D69E5F0}" destId="{F775B388-868D-4A8B-B768-90D604397CAC}" srcOrd="3" destOrd="0" presId="urn:microsoft.com/office/officeart/2005/8/layout/hProcess6"/>
    <dgm:cxn modelId="{84BBFE3A-0B8B-40B1-ADF6-192C26BA2E88}" type="presParOf" srcId="{B780D13B-46F7-4C19-87BE-FC3C73577172}" destId="{E6FA0B54-52EC-4D21-8863-59BE98754597}" srcOrd="7" destOrd="0" presId="urn:microsoft.com/office/officeart/2005/8/layout/hProcess6"/>
    <dgm:cxn modelId="{AA5B5975-C05E-435F-9C20-618A9B5AD6D4}" type="presParOf" srcId="{B780D13B-46F7-4C19-87BE-FC3C73577172}" destId="{9232C863-58A0-480F-9228-65B8064A4841}" srcOrd="8" destOrd="0" presId="urn:microsoft.com/office/officeart/2005/8/layout/hProcess6"/>
    <dgm:cxn modelId="{C5DDEA2C-12E3-4157-A9A0-ADF57A1BDFAF}" type="presParOf" srcId="{9232C863-58A0-480F-9228-65B8064A4841}" destId="{CE25C94B-6CD0-4A76-A83A-9FC23B9CBE65}" srcOrd="0" destOrd="0" presId="urn:microsoft.com/office/officeart/2005/8/layout/hProcess6"/>
    <dgm:cxn modelId="{3BDDB03D-5780-45C5-8273-240E0E24DD59}" type="presParOf" srcId="{9232C863-58A0-480F-9228-65B8064A4841}" destId="{138A6ABA-C380-4EC9-AEBB-AE7D0DDEE41C}" srcOrd="1" destOrd="0" presId="urn:microsoft.com/office/officeart/2005/8/layout/hProcess6"/>
    <dgm:cxn modelId="{6C7AC7DE-2664-414D-88E7-943195A8D9A6}" type="presParOf" srcId="{9232C863-58A0-480F-9228-65B8064A4841}" destId="{897FCAB3-A499-47F0-938B-657BCE8E08C0}" srcOrd="2" destOrd="0" presId="urn:microsoft.com/office/officeart/2005/8/layout/hProcess6"/>
    <dgm:cxn modelId="{928E20BC-A6AF-434D-A632-81B6E224587A}" type="presParOf" srcId="{9232C863-58A0-480F-9228-65B8064A4841}" destId="{65BF2C5C-A6F0-40CA-86DA-568F88138340}" srcOrd="3" destOrd="0" presId="urn:microsoft.com/office/officeart/2005/8/layout/hProcess6"/>
    <dgm:cxn modelId="{E19EA2C4-4A69-45BC-84CA-FF800DB75B2F}" type="presParOf" srcId="{B780D13B-46F7-4C19-87BE-FC3C73577172}" destId="{5A22F610-8340-4EF7-A80A-80D41C5D7F1E}" srcOrd="9" destOrd="0" presId="urn:microsoft.com/office/officeart/2005/8/layout/hProcess6"/>
    <dgm:cxn modelId="{95891C47-38EE-4B34-9A55-165C6DC60607}" type="presParOf" srcId="{B780D13B-46F7-4C19-87BE-FC3C73577172}" destId="{1293E66F-142D-4337-9B75-86E6B8A766A0}" srcOrd="10" destOrd="0" presId="urn:microsoft.com/office/officeart/2005/8/layout/hProcess6"/>
    <dgm:cxn modelId="{E2123C2C-3255-431A-ACB8-C2F4C136355E}" type="presParOf" srcId="{1293E66F-142D-4337-9B75-86E6B8A766A0}" destId="{2FB35EC4-D677-4A97-876C-85331DEB9AD2}" srcOrd="0" destOrd="0" presId="urn:microsoft.com/office/officeart/2005/8/layout/hProcess6"/>
    <dgm:cxn modelId="{55426A9D-885E-45C7-BC69-1037C082BA5D}" type="presParOf" srcId="{1293E66F-142D-4337-9B75-86E6B8A766A0}" destId="{1FDE35B4-2180-4004-868C-8437BF8D0758}" srcOrd="1" destOrd="0" presId="urn:microsoft.com/office/officeart/2005/8/layout/hProcess6"/>
    <dgm:cxn modelId="{ED73AE61-821D-4F3D-8C99-590B15192252}" type="presParOf" srcId="{1293E66F-142D-4337-9B75-86E6B8A766A0}" destId="{05A52C73-CC79-4BF5-886C-9FF8639E05E7}" srcOrd="2" destOrd="0" presId="urn:microsoft.com/office/officeart/2005/8/layout/hProcess6"/>
    <dgm:cxn modelId="{E9FBF803-9A16-4499-A03D-FA145581A255}" type="presParOf" srcId="{1293E66F-142D-4337-9B75-86E6B8A766A0}" destId="{54424060-FC03-4AB3-9F7A-D7F2E7FC5F32}"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C48095-631E-4D99-872B-EA9F6231D39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zh-TW" altLang="en-US"/>
        </a:p>
      </dgm:t>
    </dgm:pt>
    <dgm:pt modelId="{90134D79-5681-4C42-8657-B04E86CCFCA8}">
      <dgm:prSet phldrT="[文字]" custT="1"/>
      <dgm:spPr/>
      <dgm:t>
        <a:bodyPr/>
        <a:lstStyle/>
        <a:p>
          <a:r>
            <a:rPr lang="zh-TW" altLang="en-US" sz="2200" b="1" u="none" dirty="0" smtClean="0"/>
            <a:t>升等教授職級</a:t>
          </a:r>
          <a:endParaRPr lang="zh-TW" altLang="en-US" sz="2200" b="1" u="none" dirty="0"/>
        </a:p>
      </dgm:t>
    </dgm:pt>
    <dgm:pt modelId="{52224CFE-4A8C-43C3-ABC7-2163B4E6373D}" type="parTrans" cxnId="{21F8C194-8910-4191-B488-66B398CEF00B}">
      <dgm:prSet/>
      <dgm:spPr/>
      <dgm:t>
        <a:bodyPr/>
        <a:lstStyle/>
        <a:p>
          <a:endParaRPr lang="zh-TW" altLang="en-US"/>
        </a:p>
      </dgm:t>
    </dgm:pt>
    <dgm:pt modelId="{FA9FBA31-AD1B-49B3-8829-E4AF61BD6957}" type="sibTrans" cxnId="{21F8C194-8910-4191-B488-66B398CEF00B}">
      <dgm:prSet/>
      <dgm:spPr/>
      <dgm:t>
        <a:bodyPr/>
        <a:lstStyle/>
        <a:p>
          <a:endParaRPr lang="zh-TW" altLang="en-US"/>
        </a:p>
      </dgm:t>
    </dgm:pt>
    <dgm:pt modelId="{36D563C6-6E3B-4B72-ABB1-FD60DABEC1F4}">
      <dgm:prSet phldrT="[文字]" custT="1"/>
      <dgm:spPr/>
      <dgm:t>
        <a:bodyPr/>
        <a:lstStyle/>
        <a:p>
          <a:r>
            <a:rPr lang="zh-TW" sz="2400" u="none" dirty="0" smtClean="0"/>
            <a:t>參考作</a:t>
          </a:r>
          <a:r>
            <a:rPr lang="en-US" sz="2400" u="none" dirty="0" smtClean="0"/>
            <a:t>4</a:t>
          </a:r>
          <a:r>
            <a:rPr lang="zh-TW" sz="2400" u="none" dirty="0" smtClean="0"/>
            <a:t>本</a:t>
          </a:r>
          <a:r>
            <a:rPr lang="en-US" sz="2400" u="none" dirty="0" smtClean="0"/>
            <a:t>(</a:t>
          </a:r>
          <a:r>
            <a:rPr lang="zh-TW" sz="2400" u="none" dirty="0" smtClean="0"/>
            <a:t>篇</a:t>
          </a:r>
          <a:r>
            <a:rPr lang="en-US" sz="2400" u="none" dirty="0" smtClean="0"/>
            <a:t>)</a:t>
          </a:r>
          <a:endParaRPr lang="zh-TW" altLang="en-US" sz="2400" u="none" dirty="0"/>
        </a:p>
      </dgm:t>
    </dgm:pt>
    <dgm:pt modelId="{AC55C115-9831-4127-A65F-60A949DE8A3F}" type="parTrans" cxnId="{82653D7A-CF20-4340-BF02-3EE3CB12E5A7}">
      <dgm:prSet/>
      <dgm:spPr/>
      <dgm:t>
        <a:bodyPr/>
        <a:lstStyle/>
        <a:p>
          <a:endParaRPr lang="zh-TW" altLang="en-US"/>
        </a:p>
      </dgm:t>
    </dgm:pt>
    <dgm:pt modelId="{C0AF9418-BCD4-4EE9-8A53-6998E90B5CED}" type="sibTrans" cxnId="{82653D7A-CF20-4340-BF02-3EE3CB12E5A7}">
      <dgm:prSet/>
      <dgm:spPr/>
      <dgm:t>
        <a:bodyPr/>
        <a:lstStyle/>
        <a:p>
          <a:endParaRPr lang="zh-TW" altLang="en-US"/>
        </a:p>
      </dgm:t>
    </dgm:pt>
    <dgm:pt modelId="{7FA12DE8-EB07-40D5-A2E8-8918672D6E4A}">
      <dgm:prSet phldrT="[文字]" custT="1"/>
      <dgm:spPr/>
      <dgm:t>
        <a:bodyPr/>
        <a:lstStyle/>
        <a:p>
          <a:pPr algn="l">
            <a:lnSpc>
              <a:spcPct val="70000"/>
            </a:lnSpc>
          </a:pPr>
          <a:r>
            <a:rPr lang="zh-TW" sz="2400" u="none" dirty="0" smtClean="0"/>
            <a:t>至少</a:t>
          </a:r>
          <a:r>
            <a:rPr lang="en-US" sz="2400" u="none" dirty="0" smtClean="0"/>
            <a:t>1</a:t>
          </a:r>
          <a:r>
            <a:rPr lang="zh-TW" sz="2400" u="none" dirty="0" smtClean="0"/>
            <a:t>本</a:t>
          </a:r>
          <a:r>
            <a:rPr lang="en-US" sz="2400" u="none" dirty="0" smtClean="0"/>
            <a:t>(</a:t>
          </a:r>
          <a:r>
            <a:rPr lang="zh-TW" sz="2400" u="none" dirty="0" smtClean="0"/>
            <a:t>篇</a:t>
          </a:r>
          <a:r>
            <a:rPr lang="en-US" sz="2400" u="none" dirty="0" smtClean="0"/>
            <a:t>)</a:t>
          </a:r>
          <a:r>
            <a:rPr lang="zh-TW" sz="2400" u="none" dirty="0" smtClean="0"/>
            <a:t>應為該院期刊分類等級一級之著作</a:t>
          </a:r>
          <a:endParaRPr lang="zh-TW" altLang="en-US" sz="2400" u="none" dirty="0"/>
        </a:p>
      </dgm:t>
    </dgm:pt>
    <dgm:pt modelId="{0B01F237-A412-4921-8251-C83A81500669}" type="parTrans" cxnId="{15801EA7-A266-46AA-AEF4-183DCB66F2BA}">
      <dgm:prSet/>
      <dgm:spPr/>
      <dgm:t>
        <a:bodyPr/>
        <a:lstStyle/>
        <a:p>
          <a:endParaRPr lang="zh-TW" altLang="en-US"/>
        </a:p>
      </dgm:t>
    </dgm:pt>
    <dgm:pt modelId="{7D207F92-A796-45B6-A321-5978F3DD6B58}" type="sibTrans" cxnId="{15801EA7-A266-46AA-AEF4-183DCB66F2BA}">
      <dgm:prSet/>
      <dgm:spPr/>
      <dgm:t>
        <a:bodyPr/>
        <a:lstStyle/>
        <a:p>
          <a:endParaRPr lang="zh-TW" altLang="en-US"/>
        </a:p>
      </dgm:t>
    </dgm:pt>
    <dgm:pt modelId="{8EA28EB2-DF2C-495E-A677-43CF251682D6}">
      <dgm:prSet phldrT="[文字]"/>
      <dgm:spPr/>
      <dgm:t>
        <a:bodyPr/>
        <a:lstStyle/>
        <a:p>
          <a:r>
            <a:rPr lang="zh-TW" b="1" u="none" dirty="0" smtClean="0"/>
            <a:t>升等副教授以下</a:t>
          </a:r>
          <a:r>
            <a:rPr lang="zh-TW" altLang="en-US" b="1" u="none" dirty="0" smtClean="0"/>
            <a:t>職級</a:t>
          </a:r>
          <a:endParaRPr lang="zh-TW" altLang="en-US" b="1" u="none" dirty="0"/>
        </a:p>
      </dgm:t>
    </dgm:pt>
    <dgm:pt modelId="{158A717D-2934-440C-9536-B3A4BCCA5B82}" type="parTrans" cxnId="{5CBE8442-1ABE-4414-862D-EAFCEC4E41AE}">
      <dgm:prSet/>
      <dgm:spPr/>
      <dgm:t>
        <a:bodyPr/>
        <a:lstStyle/>
        <a:p>
          <a:endParaRPr lang="zh-TW" altLang="en-US"/>
        </a:p>
      </dgm:t>
    </dgm:pt>
    <dgm:pt modelId="{28FA071D-E27D-4D9C-8BEC-87C56947712D}" type="sibTrans" cxnId="{5CBE8442-1ABE-4414-862D-EAFCEC4E41AE}">
      <dgm:prSet/>
      <dgm:spPr/>
      <dgm:t>
        <a:bodyPr/>
        <a:lstStyle/>
        <a:p>
          <a:endParaRPr lang="zh-TW" altLang="en-US"/>
        </a:p>
      </dgm:t>
    </dgm:pt>
    <dgm:pt modelId="{A5545681-867F-4694-B8E8-9CA807C58A99}">
      <dgm:prSet phldrT="[文字]" custT="1"/>
      <dgm:spPr/>
      <dgm:t>
        <a:bodyPr/>
        <a:lstStyle/>
        <a:p>
          <a:r>
            <a:rPr lang="zh-TW" sz="2400" u="none" dirty="0" smtClean="0"/>
            <a:t>參考作</a:t>
          </a:r>
          <a:r>
            <a:rPr lang="en-US" sz="2400" u="none" dirty="0" smtClean="0"/>
            <a:t>3</a:t>
          </a:r>
          <a:r>
            <a:rPr lang="zh-TW" sz="2400" u="none" dirty="0" smtClean="0"/>
            <a:t>本</a:t>
          </a:r>
          <a:r>
            <a:rPr lang="en-US" sz="2400" u="none" dirty="0" smtClean="0"/>
            <a:t>(</a:t>
          </a:r>
          <a:r>
            <a:rPr lang="zh-TW" sz="2400" u="none" dirty="0" smtClean="0"/>
            <a:t>篇</a:t>
          </a:r>
          <a:r>
            <a:rPr lang="en-US" sz="2400" u="none" dirty="0" smtClean="0"/>
            <a:t>) </a:t>
          </a:r>
          <a:endParaRPr lang="zh-TW" altLang="en-US" sz="2400" u="none" dirty="0"/>
        </a:p>
      </dgm:t>
    </dgm:pt>
    <dgm:pt modelId="{07792477-9BC6-45DB-9346-FE4AE0FACBE8}" type="parTrans" cxnId="{02598E9C-9A3A-4CA2-8DDC-10028E81AAC5}">
      <dgm:prSet/>
      <dgm:spPr/>
      <dgm:t>
        <a:bodyPr/>
        <a:lstStyle/>
        <a:p>
          <a:endParaRPr lang="zh-TW" altLang="en-US"/>
        </a:p>
      </dgm:t>
    </dgm:pt>
    <dgm:pt modelId="{A5BD15E6-83A9-4491-96A1-DD9D10F45866}" type="sibTrans" cxnId="{02598E9C-9A3A-4CA2-8DDC-10028E81AAC5}">
      <dgm:prSet/>
      <dgm:spPr/>
      <dgm:t>
        <a:bodyPr/>
        <a:lstStyle/>
        <a:p>
          <a:endParaRPr lang="zh-TW" altLang="en-US"/>
        </a:p>
      </dgm:t>
    </dgm:pt>
    <dgm:pt modelId="{E514AB7E-FFB3-4D58-A537-B82D2417F802}">
      <dgm:prSet phldrT="[文字]" custT="1"/>
      <dgm:spPr/>
      <dgm:t>
        <a:bodyPr/>
        <a:lstStyle/>
        <a:p>
          <a:pPr algn="l"/>
          <a:r>
            <a:rPr lang="zh-TW" sz="2400" u="none" dirty="0" smtClean="0"/>
            <a:t>至少</a:t>
          </a:r>
          <a:r>
            <a:rPr lang="en-US" sz="2400" u="none" dirty="0" smtClean="0"/>
            <a:t>1</a:t>
          </a:r>
          <a:r>
            <a:rPr lang="zh-TW" sz="2400" u="none" dirty="0" smtClean="0"/>
            <a:t>本</a:t>
          </a:r>
          <a:r>
            <a:rPr lang="en-US" sz="2400" u="none" dirty="0" smtClean="0"/>
            <a:t>(</a:t>
          </a:r>
          <a:r>
            <a:rPr lang="zh-TW" sz="2400" u="none" dirty="0" smtClean="0"/>
            <a:t>篇</a:t>
          </a:r>
          <a:r>
            <a:rPr lang="en-US" sz="2400" u="none" dirty="0" smtClean="0"/>
            <a:t>) </a:t>
          </a:r>
          <a:r>
            <a:rPr lang="zh-TW" sz="2400" u="none" dirty="0" smtClean="0"/>
            <a:t>與教學實務研究相關</a:t>
          </a:r>
          <a:endParaRPr lang="zh-TW" altLang="en-US" sz="2400" u="none" dirty="0"/>
        </a:p>
      </dgm:t>
    </dgm:pt>
    <dgm:pt modelId="{12FA1B77-FBDF-43A3-A54C-CFDA29D14CAC}" type="parTrans" cxnId="{9A545F82-1032-4C2E-A5FB-215A4FEB7F21}">
      <dgm:prSet/>
      <dgm:spPr/>
      <dgm:t>
        <a:bodyPr/>
        <a:lstStyle/>
        <a:p>
          <a:endParaRPr lang="zh-TW" altLang="en-US"/>
        </a:p>
      </dgm:t>
    </dgm:pt>
    <dgm:pt modelId="{277FF58B-390C-49E9-AE19-AE1CC7347401}" type="sibTrans" cxnId="{9A545F82-1032-4C2E-A5FB-215A4FEB7F21}">
      <dgm:prSet/>
      <dgm:spPr/>
      <dgm:t>
        <a:bodyPr/>
        <a:lstStyle/>
        <a:p>
          <a:endParaRPr lang="zh-TW" altLang="en-US"/>
        </a:p>
      </dgm:t>
    </dgm:pt>
    <dgm:pt modelId="{496234AF-6259-4325-8A33-ECD2734A388D}">
      <dgm:prSet phldrT="[文字]" custT="1"/>
      <dgm:spPr/>
      <dgm:t>
        <a:bodyPr/>
        <a:lstStyle/>
        <a:p>
          <a:pPr algn="l">
            <a:lnSpc>
              <a:spcPct val="70000"/>
            </a:lnSpc>
          </a:pPr>
          <a:r>
            <a:rPr lang="zh-TW" sz="2400" u="none" dirty="0" smtClean="0"/>
            <a:t>至少</a:t>
          </a:r>
          <a:r>
            <a:rPr lang="en-US" sz="2400" u="none" dirty="0" smtClean="0"/>
            <a:t>1(</a:t>
          </a:r>
          <a:r>
            <a:rPr lang="zh-TW" sz="2400" u="none" dirty="0" smtClean="0"/>
            <a:t>篇</a:t>
          </a:r>
          <a:r>
            <a:rPr lang="en-US" sz="2400" u="none" dirty="0" smtClean="0"/>
            <a:t>)</a:t>
          </a:r>
          <a:r>
            <a:rPr lang="zh-TW" sz="2400" u="none" dirty="0" smtClean="0"/>
            <a:t>與教學實務研究相關</a:t>
          </a:r>
          <a:endParaRPr lang="zh-TW" altLang="en-US" sz="2400" u="none" dirty="0"/>
        </a:p>
      </dgm:t>
    </dgm:pt>
    <dgm:pt modelId="{53FC6B43-7EFA-4302-9AE8-08B5030B7DC4}" type="parTrans" cxnId="{62BCEA72-A89A-4591-A22B-ECEA7D313BB1}">
      <dgm:prSet/>
      <dgm:spPr/>
      <dgm:t>
        <a:bodyPr/>
        <a:lstStyle/>
        <a:p>
          <a:endParaRPr lang="zh-TW" altLang="en-US"/>
        </a:p>
      </dgm:t>
    </dgm:pt>
    <dgm:pt modelId="{CBB38390-BD20-4549-BBAB-2E54A7CBE95A}" type="sibTrans" cxnId="{62BCEA72-A89A-4591-A22B-ECEA7D313BB1}">
      <dgm:prSet/>
      <dgm:spPr/>
      <dgm:t>
        <a:bodyPr/>
        <a:lstStyle/>
        <a:p>
          <a:endParaRPr lang="zh-TW" altLang="en-US"/>
        </a:p>
      </dgm:t>
    </dgm:pt>
    <dgm:pt modelId="{52390D8A-4F0E-4F76-84B1-58C828A362B9}" type="pres">
      <dgm:prSet presAssocID="{F2C48095-631E-4D99-872B-EA9F6231D39D}" presName="diagram" presStyleCnt="0">
        <dgm:presLayoutVars>
          <dgm:chPref val="1"/>
          <dgm:dir/>
          <dgm:animOne val="branch"/>
          <dgm:animLvl val="lvl"/>
          <dgm:resizeHandles/>
        </dgm:presLayoutVars>
      </dgm:prSet>
      <dgm:spPr/>
      <dgm:t>
        <a:bodyPr/>
        <a:lstStyle/>
        <a:p>
          <a:endParaRPr lang="zh-TW" altLang="en-US"/>
        </a:p>
      </dgm:t>
    </dgm:pt>
    <dgm:pt modelId="{291161D3-3664-499D-B63B-295B816A62F1}" type="pres">
      <dgm:prSet presAssocID="{90134D79-5681-4C42-8657-B04E86CCFCA8}" presName="root" presStyleCnt="0"/>
      <dgm:spPr/>
    </dgm:pt>
    <dgm:pt modelId="{590FD5DA-DE8A-4E4B-93EF-3DFFD5BE0384}" type="pres">
      <dgm:prSet presAssocID="{90134D79-5681-4C42-8657-B04E86CCFCA8}" presName="rootComposite" presStyleCnt="0"/>
      <dgm:spPr/>
    </dgm:pt>
    <dgm:pt modelId="{7D1BED88-8DE1-4581-A0D3-3332F2B882A5}" type="pres">
      <dgm:prSet presAssocID="{90134D79-5681-4C42-8657-B04E86CCFCA8}" presName="rootText" presStyleLbl="node1" presStyleIdx="0" presStyleCnt="2" custScaleX="147787"/>
      <dgm:spPr/>
      <dgm:t>
        <a:bodyPr/>
        <a:lstStyle/>
        <a:p>
          <a:endParaRPr lang="zh-TW" altLang="en-US"/>
        </a:p>
      </dgm:t>
    </dgm:pt>
    <dgm:pt modelId="{F2FB7767-CC66-4250-BD2E-32802EB06C2D}" type="pres">
      <dgm:prSet presAssocID="{90134D79-5681-4C42-8657-B04E86CCFCA8}" presName="rootConnector" presStyleLbl="node1" presStyleIdx="0" presStyleCnt="2"/>
      <dgm:spPr/>
      <dgm:t>
        <a:bodyPr/>
        <a:lstStyle/>
        <a:p>
          <a:endParaRPr lang="zh-TW" altLang="en-US"/>
        </a:p>
      </dgm:t>
    </dgm:pt>
    <dgm:pt modelId="{4F7B0015-7D85-4AB9-BFB2-1E8E21ECA505}" type="pres">
      <dgm:prSet presAssocID="{90134D79-5681-4C42-8657-B04E86CCFCA8}" presName="childShape" presStyleCnt="0"/>
      <dgm:spPr/>
    </dgm:pt>
    <dgm:pt modelId="{22B64827-C617-4B4E-9153-A2587C51CA7A}" type="pres">
      <dgm:prSet presAssocID="{AC55C115-9831-4127-A65F-60A949DE8A3F}" presName="Name13" presStyleLbl="parChTrans1D2" presStyleIdx="0" presStyleCnt="5"/>
      <dgm:spPr/>
      <dgm:t>
        <a:bodyPr/>
        <a:lstStyle/>
        <a:p>
          <a:endParaRPr lang="zh-TW" altLang="en-US"/>
        </a:p>
      </dgm:t>
    </dgm:pt>
    <dgm:pt modelId="{D9ACE1EF-7A1D-463C-B4AA-9B34F164089A}" type="pres">
      <dgm:prSet presAssocID="{36D563C6-6E3B-4B72-ABB1-FD60DABEC1F4}" presName="childText" presStyleLbl="bgAcc1" presStyleIdx="0" presStyleCnt="5" custScaleX="139618" custScaleY="77675" custLinFactNeighborX="1373" custLinFactNeighborY="-5329">
        <dgm:presLayoutVars>
          <dgm:bulletEnabled val="1"/>
        </dgm:presLayoutVars>
      </dgm:prSet>
      <dgm:spPr/>
      <dgm:t>
        <a:bodyPr/>
        <a:lstStyle/>
        <a:p>
          <a:endParaRPr lang="zh-TW" altLang="en-US"/>
        </a:p>
      </dgm:t>
    </dgm:pt>
    <dgm:pt modelId="{F30A5980-7C68-46FB-BFC0-AA21D4E90FF7}" type="pres">
      <dgm:prSet presAssocID="{0B01F237-A412-4921-8251-C83A81500669}" presName="Name13" presStyleLbl="parChTrans1D2" presStyleIdx="1" presStyleCnt="5"/>
      <dgm:spPr/>
      <dgm:t>
        <a:bodyPr/>
        <a:lstStyle/>
        <a:p>
          <a:endParaRPr lang="zh-TW" altLang="en-US"/>
        </a:p>
      </dgm:t>
    </dgm:pt>
    <dgm:pt modelId="{33F92793-F039-4DB1-8C36-C06721E54B59}" type="pres">
      <dgm:prSet presAssocID="{7FA12DE8-EB07-40D5-A2E8-8918672D6E4A}" presName="childText" presStyleLbl="bgAcc1" presStyleIdx="1" presStyleCnt="5" custScaleX="144412" custScaleY="129341" custLinFactNeighborX="243" custLinFactNeighborY="-7965">
        <dgm:presLayoutVars>
          <dgm:bulletEnabled val="1"/>
        </dgm:presLayoutVars>
      </dgm:prSet>
      <dgm:spPr/>
      <dgm:t>
        <a:bodyPr/>
        <a:lstStyle/>
        <a:p>
          <a:endParaRPr lang="zh-TW" altLang="en-US"/>
        </a:p>
      </dgm:t>
    </dgm:pt>
    <dgm:pt modelId="{E83625D8-DDC5-46C1-BFEE-91E7401724D3}" type="pres">
      <dgm:prSet presAssocID="{53FC6B43-7EFA-4302-9AE8-08B5030B7DC4}" presName="Name13" presStyleLbl="parChTrans1D2" presStyleIdx="2" presStyleCnt="5"/>
      <dgm:spPr/>
      <dgm:t>
        <a:bodyPr/>
        <a:lstStyle/>
        <a:p>
          <a:endParaRPr lang="zh-TW" altLang="en-US"/>
        </a:p>
      </dgm:t>
    </dgm:pt>
    <dgm:pt modelId="{452FC12B-518B-4201-8573-D97C3C2DE82F}" type="pres">
      <dgm:prSet presAssocID="{496234AF-6259-4325-8A33-ECD2734A388D}" presName="childText" presStyleLbl="bgAcc1" presStyleIdx="2" presStyleCnt="5" custScaleX="144140" custLinFactNeighborX="1237" custLinFactNeighborY="-13004">
        <dgm:presLayoutVars>
          <dgm:bulletEnabled val="1"/>
        </dgm:presLayoutVars>
      </dgm:prSet>
      <dgm:spPr/>
      <dgm:t>
        <a:bodyPr/>
        <a:lstStyle/>
        <a:p>
          <a:endParaRPr lang="zh-TW" altLang="en-US"/>
        </a:p>
      </dgm:t>
    </dgm:pt>
    <dgm:pt modelId="{BCA851EC-929E-4AD0-AF26-2767223C0A9C}" type="pres">
      <dgm:prSet presAssocID="{8EA28EB2-DF2C-495E-A677-43CF251682D6}" presName="root" presStyleCnt="0"/>
      <dgm:spPr/>
    </dgm:pt>
    <dgm:pt modelId="{2055795C-C528-43AE-B3CE-C8CF1CB7A450}" type="pres">
      <dgm:prSet presAssocID="{8EA28EB2-DF2C-495E-A677-43CF251682D6}" presName="rootComposite" presStyleCnt="0"/>
      <dgm:spPr/>
    </dgm:pt>
    <dgm:pt modelId="{139C80E8-138B-46E2-9225-35BA7D5874E9}" type="pres">
      <dgm:prSet presAssocID="{8EA28EB2-DF2C-495E-A677-43CF251682D6}" presName="rootText" presStyleLbl="node1" presStyleIdx="1" presStyleCnt="2" custScaleX="134973"/>
      <dgm:spPr/>
      <dgm:t>
        <a:bodyPr/>
        <a:lstStyle/>
        <a:p>
          <a:endParaRPr lang="zh-TW" altLang="en-US"/>
        </a:p>
      </dgm:t>
    </dgm:pt>
    <dgm:pt modelId="{6D481649-7DEC-4302-A15B-4AC073303498}" type="pres">
      <dgm:prSet presAssocID="{8EA28EB2-DF2C-495E-A677-43CF251682D6}" presName="rootConnector" presStyleLbl="node1" presStyleIdx="1" presStyleCnt="2"/>
      <dgm:spPr/>
      <dgm:t>
        <a:bodyPr/>
        <a:lstStyle/>
        <a:p>
          <a:endParaRPr lang="zh-TW" altLang="en-US"/>
        </a:p>
      </dgm:t>
    </dgm:pt>
    <dgm:pt modelId="{20E98307-59A8-48F8-9B96-ADBE154526E9}" type="pres">
      <dgm:prSet presAssocID="{8EA28EB2-DF2C-495E-A677-43CF251682D6}" presName="childShape" presStyleCnt="0"/>
      <dgm:spPr/>
    </dgm:pt>
    <dgm:pt modelId="{005486A4-A665-4428-B0D9-C0256C2ABB28}" type="pres">
      <dgm:prSet presAssocID="{07792477-9BC6-45DB-9346-FE4AE0FACBE8}" presName="Name13" presStyleLbl="parChTrans1D2" presStyleIdx="3" presStyleCnt="5"/>
      <dgm:spPr/>
      <dgm:t>
        <a:bodyPr/>
        <a:lstStyle/>
        <a:p>
          <a:endParaRPr lang="zh-TW" altLang="en-US"/>
        </a:p>
      </dgm:t>
    </dgm:pt>
    <dgm:pt modelId="{EE1E5E19-A360-4508-B08B-F4ABF53CFA10}" type="pres">
      <dgm:prSet presAssocID="{A5545681-867F-4694-B8E8-9CA807C58A99}" presName="childText" presStyleLbl="bgAcc1" presStyleIdx="3" presStyleCnt="5" custScaleX="133606" custScaleY="84581" custLinFactNeighborX="441" custLinFactNeighborY="-11779">
        <dgm:presLayoutVars>
          <dgm:bulletEnabled val="1"/>
        </dgm:presLayoutVars>
      </dgm:prSet>
      <dgm:spPr/>
      <dgm:t>
        <a:bodyPr/>
        <a:lstStyle/>
        <a:p>
          <a:endParaRPr lang="zh-TW" altLang="en-US"/>
        </a:p>
      </dgm:t>
    </dgm:pt>
    <dgm:pt modelId="{A13367D9-9772-40E4-A230-36A2AFC0D02B}" type="pres">
      <dgm:prSet presAssocID="{12FA1B77-FBDF-43A3-A54C-CFDA29D14CAC}" presName="Name13" presStyleLbl="parChTrans1D2" presStyleIdx="4" presStyleCnt="5"/>
      <dgm:spPr/>
      <dgm:t>
        <a:bodyPr/>
        <a:lstStyle/>
        <a:p>
          <a:endParaRPr lang="zh-TW" altLang="en-US"/>
        </a:p>
      </dgm:t>
    </dgm:pt>
    <dgm:pt modelId="{072B317A-E12D-4EAF-A32F-2FDE68479983}" type="pres">
      <dgm:prSet presAssocID="{E514AB7E-FFB3-4D58-A537-B82D2417F802}" presName="childText" presStyleLbl="bgAcc1" presStyleIdx="4" presStyleCnt="5" custScaleX="135246" custScaleY="132675" custLinFactNeighborX="441" custLinFactNeighborY="-14871">
        <dgm:presLayoutVars>
          <dgm:bulletEnabled val="1"/>
        </dgm:presLayoutVars>
      </dgm:prSet>
      <dgm:spPr/>
      <dgm:t>
        <a:bodyPr/>
        <a:lstStyle/>
        <a:p>
          <a:endParaRPr lang="zh-TW" altLang="en-US"/>
        </a:p>
      </dgm:t>
    </dgm:pt>
  </dgm:ptLst>
  <dgm:cxnLst>
    <dgm:cxn modelId="{1C2DB2AD-DAB3-4FED-A344-6C1FA9F7C31E}" type="presOf" srcId="{E514AB7E-FFB3-4D58-A537-B82D2417F802}" destId="{072B317A-E12D-4EAF-A32F-2FDE68479983}" srcOrd="0" destOrd="0" presId="urn:microsoft.com/office/officeart/2005/8/layout/hierarchy3"/>
    <dgm:cxn modelId="{0FE65A6F-4FB8-4095-AF1D-060CCB52CE46}" type="presOf" srcId="{12FA1B77-FBDF-43A3-A54C-CFDA29D14CAC}" destId="{A13367D9-9772-40E4-A230-36A2AFC0D02B}" srcOrd="0" destOrd="0" presId="urn:microsoft.com/office/officeart/2005/8/layout/hierarchy3"/>
    <dgm:cxn modelId="{5CBE8442-1ABE-4414-862D-EAFCEC4E41AE}" srcId="{F2C48095-631E-4D99-872B-EA9F6231D39D}" destId="{8EA28EB2-DF2C-495E-A677-43CF251682D6}" srcOrd="1" destOrd="0" parTransId="{158A717D-2934-440C-9536-B3A4BCCA5B82}" sibTransId="{28FA071D-E27D-4D9C-8BEC-87C56947712D}"/>
    <dgm:cxn modelId="{83517537-8E9D-434B-AD58-45FC5D2E13D2}" type="presOf" srcId="{07792477-9BC6-45DB-9346-FE4AE0FACBE8}" destId="{005486A4-A665-4428-B0D9-C0256C2ABB28}" srcOrd="0" destOrd="0" presId="urn:microsoft.com/office/officeart/2005/8/layout/hierarchy3"/>
    <dgm:cxn modelId="{15801EA7-A266-46AA-AEF4-183DCB66F2BA}" srcId="{90134D79-5681-4C42-8657-B04E86CCFCA8}" destId="{7FA12DE8-EB07-40D5-A2E8-8918672D6E4A}" srcOrd="1" destOrd="0" parTransId="{0B01F237-A412-4921-8251-C83A81500669}" sibTransId="{7D207F92-A796-45B6-A321-5978F3DD6B58}"/>
    <dgm:cxn modelId="{82653D7A-CF20-4340-BF02-3EE3CB12E5A7}" srcId="{90134D79-5681-4C42-8657-B04E86CCFCA8}" destId="{36D563C6-6E3B-4B72-ABB1-FD60DABEC1F4}" srcOrd="0" destOrd="0" parTransId="{AC55C115-9831-4127-A65F-60A949DE8A3F}" sibTransId="{C0AF9418-BCD4-4EE9-8A53-6998E90B5CED}"/>
    <dgm:cxn modelId="{11CF216F-F4E9-4DAF-8068-FDD7F4CABD0C}" type="presOf" srcId="{90134D79-5681-4C42-8657-B04E86CCFCA8}" destId="{7D1BED88-8DE1-4581-A0D3-3332F2B882A5}" srcOrd="0" destOrd="0" presId="urn:microsoft.com/office/officeart/2005/8/layout/hierarchy3"/>
    <dgm:cxn modelId="{41FE4BD9-EDBE-4EDC-8309-C941B49943A6}" type="presOf" srcId="{8EA28EB2-DF2C-495E-A677-43CF251682D6}" destId="{6D481649-7DEC-4302-A15B-4AC073303498}" srcOrd="1" destOrd="0" presId="urn:microsoft.com/office/officeart/2005/8/layout/hierarchy3"/>
    <dgm:cxn modelId="{62BCEA72-A89A-4591-A22B-ECEA7D313BB1}" srcId="{90134D79-5681-4C42-8657-B04E86CCFCA8}" destId="{496234AF-6259-4325-8A33-ECD2734A388D}" srcOrd="2" destOrd="0" parTransId="{53FC6B43-7EFA-4302-9AE8-08B5030B7DC4}" sibTransId="{CBB38390-BD20-4549-BBAB-2E54A7CBE95A}"/>
    <dgm:cxn modelId="{21F8C194-8910-4191-B488-66B398CEF00B}" srcId="{F2C48095-631E-4D99-872B-EA9F6231D39D}" destId="{90134D79-5681-4C42-8657-B04E86CCFCA8}" srcOrd="0" destOrd="0" parTransId="{52224CFE-4A8C-43C3-ABC7-2163B4E6373D}" sibTransId="{FA9FBA31-AD1B-49B3-8829-E4AF61BD6957}"/>
    <dgm:cxn modelId="{E848D118-858B-4ED1-9545-672E1454CDDC}" type="presOf" srcId="{0B01F237-A412-4921-8251-C83A81500669}" destId="{F30A5980-7C68-46FB-BFC0-AA21D4E90FF7}" srcOrd="0" destOrd="0" presId="urn:microsoft.com/office/officeart/2005/8/layout/hierarchy3"/>
    <dgm:cxn modelId="{B59E6155-0AE8-4D51-A72E-07ED4FAD3CB0}" type="presOf" srcId="{A5545681-867F-4694-B8E8-9CA807C58A99}" destId="{EE1E5E19-A360-4508-B08B-F4ABF53CFA10}" srcOrd="0" destOrd="0" presId="urn:microsoft.com/office/officeart/2005/8/layout/hierarchy3"/>
    <dgm:cxn modelId="{09FA74EC-7C26-458E-A8B7-789844D25AC1}" type="presOf" srcId="{90134D79-5681-4C42-8657-B04E86CCFCA8}" destId="{F2FB7767-CC66-4250-BD2E-32802EB06C2D}" srcOrd="1" destOrd="0" presId="urn:microsoft.com/office/officeart/2005/8/layout/hierarchy3"/>
    <dgm:cxn modelId="{0F1B5031-42D2-4B20-A7AD-A4871D1CEC29}" type="presOf" srcId="{AC55C115-9831-4127-A65F-60A949DE8A3F}" destId="{22B64827-C617-4B4E-9153-A2587C51CA7A}" srcOrd="0" destOrd="0" presId="urn:microsoft.com/office/officeart/2005/8/layout/hierarchy3"/>
    <dgm:cxn modelId="{AC44F847-232A-4E1F-85AF-31B2852D71A5}" type="presOf" srcId="{36D563C6-6E3B-4B72-ABB1-FD60DABEC1F4}" destId="{D9ACE1EF-7A1D-463C-B4AA-9B34F164089A}" srcOrd="0" destOrd="0" presId="urn:microsoft.com/office/officeart/2005/8/layout/hierarchy3"/>
    <dgm:cxn modelId="{02598E9C-9A3A-4CA2-8DDC-10028E81AAC5}" srcId="{8EA28EB2-DF2C-495E-A677-43CF251682D6}" destId="{A5545681-867F-4694-B8E8-9CA807C58A99}" srcOrd="0" destOrd="0" parTransId="{07792477-9BC6-45DB-9346-FE4AE0FACBE8}" sibTransId="{A5BD15E6-83A9-4491-96A1-DD9D10F45866}"/>
    <dgm:cxn modelId="{CA0577AB-4F9C-4CF3-8D45-F428791D0B41}" type="presOf" srcId="{8EA28EB2-DF2C-495E-A677-43CF251682D6}" destId="{139C80E8-138B-46E2-9225-35BA7D5874E9}" srcOrd="0" destOrd="0" presId="urn:microsoft.com/office/officeart/2005/8/layout/hierarchy3"/>
    <dgm:cxn modelId="{9A545F82-1032-4C2E-A5FB-215A4FEB7F21}" srcId="{8EA28EB2-DF2C-495E-A677-43CF251682D6}" destId="{E514AB7E-FFB3-4D58-A537-B82D2417F802}" srcOrd="1" destOrd="0" parTransId="{12FA1B77-FBDF-43A3-A54C-CFDA29D14CAC}" sibTransId="{277FF58B-390C-49E9-AE19-AE1CC7347401}"/>
    <dgm:cxn modelId="{761B15B0-87CF-4140-A3C4-A6F2C3C834A0}" type="presOf" srcId="{7FA12DE8-EB07-40D5-A2E8-8918672D6E4A}" destId="{33F92793-F039-4DB1-8C36-C06721E54B59}" srcOrd="0" destOrd="0" presId="urn:microsoft.com/office/officeart/2005/8/layout/hierarchy3"/>
    <dgm:cxn modelId="{C9D62E7A-39D1-4A0C-8E50-26DFC6F1A7A2}" type="presOf" srcId="{53FC6B43-7EFA-4302-9AE8-08B5030B7DC4}" destId="{E83625D8-DDC5-46C1-BFEE-91E7401724D3}" srcOrd="0" destOrd="0" presId="urn:microsoft.com/office/officeart/2005/8/layout/hierarchy3"/>
    <dgm:cxn modelId="{3068AD2B-8047-4E1D-BA6D-B5F8DA3DF542}" type="presOf" srcId="{496234AF-6259-4325-8A33-ECD2734A388D}" destId="{452FC12B-518B-4201-8573-D97C3C2DE82F}" srcOrd="0" destOrd="0" presId="urn:microsoft.com/office/officeart/2005/8/layout/hierarchy3"/>
    <dgm:cxn modelId="{31798F11-B7E4-40B3-8DAE-BEF250C59780}" type="presOf" srcId="{F2C48095-631E-4D99-872B-EA9F6231D39D}" destId="{52390D8A-4F0E-4F76-84B1-58C828A362B9}" srcOrd="0" destOrd="0" presId="urn:microsoft.com/office/officeart/2005/8/layout/hierarchy3"/>
    <dgm:cxn modelId="{2842809F-C991-4B4D-88D1-C00B40616B36}" type="presParOf" srcId="{52390D8A-4F0E-4F76-84B1-58C828A362B9}" destId="{291161D3-3664-499D-B63B-295B816A62F1}" srcOrd="0" destOrd="0" presId="urn:microsoft.com/office/officeart/2005/8/layout/hierarchy3"/>
    <dgm:cxn modelId="{27087720-B704-48EB-BCE9-2AE794DAE4C9}" type="presParOf" srcId="{291161D3-3664-499D-B63B-295B816A62F1}" destId="{590FD5DA-DE8A-4E4B-93EF-3DFFD5BE0384}" srcOrd="0" destOrd="0" presId="urn:microsoft.com/office/officeart/2005/8/layout/hierarchy3"/>
    <dgm:cxn modelId="{E5E44A83-66C8-4015-9381-ACFB19EDE039}" type="presParOf" srcId="{590FD5DA-DE8A-4E4B-93EF-3DFFD5BE0384}" destId="{7D1BED88-8DE1-4581-A0D3-3332F2B882A5}" srcOrd="0" destOrd="0" presId="urn:microsoft.com/office/officeart/2005/8/layout/hierarchy3"/>
    <dgm:cxn modelId="{5977D5CC-88D0-4CA3-8A0E-9DA9BAE02F4E}" type="presParOf" srcId="{590FD5DA-DE8A-4E4B-93EF-3DFFD5BE0384}" destId="{F2FB7767-CC66-4250-BD2E-32802EB06C2D}" srcOrd="1" destOrd="0" presId="urn:microsoft.com/office/officeart/2005/8/layout/hierarchy3"/>
    <dgm:cxn modelId="{9919849F-B3AF-4D03-91F1-EBC6AF5ADFCD}" type="presParOf" srcId="{291161D3-3664-499D-B63B-295B816A62F1}" destId="{4F7B0015-7D85-4AB9-BFB2-1E8E21ECA505}" srcOrd="1" destOrd="0" presId="urn:microsoft.com/office/officeart/2005/8/layout/hierarchy3"/>
    <dgm:cxn modelId="{FA984776-938E-4282-99F6-10357017497E}" type="presParOf" srcId="{4F7B0015-7D85-4AB9-BFB2-1E8E21ECA505}" destId="{22B64827-C617-4B4E-9153-A2587C51CA7A}" srcOrd="0" destOrd="0" presId="urn:microsoft.com/office/officeart/2005/8/layout/hierarchy3"/>
    <dgm:cxn modelId="{6D06D895-ABDB-4D1E-86FE-945849A14A00}" type="presParOf" srcId="{4F7B0015-7D85-4AB9-BFB2-1E8E21ECA505}" destId="{D9ACE1EF-7A1D-463C-B4AA-9B34F164089A}" srcOrd="1" destOrd="0" presId="urn:microsoft.com/office/officeart/2005/8/layout/hierarchy3"/>
    <dgm:cxn modelId="{50088B45-8436-4B7D-883D-AA7EEB9A1E37}" type="presParOf" srcId="{4F7B0015-7D85-4AB9-BFB2-1E8E21ECA505}" destId="{F30A5980-7C68-46FB-BFC0-AA21D4E90FF7}" srcOrd="2" destOrd="0" presId="urn:microsoft.com/office/officeart/2005/8/layout/hierarchy3"/>
    <dgm:cxn modelId="{F618B59B-3347-425D-93F4-D8A45EF33AB4}" type="presParOf" srcId="{4F7B0015-7D85-4AB9-BFB2-1E8E21ECA505}" destId="{33F92793-F039-4DB1-8C36-C06721E54B59}" srcOrd="3" destOrd="0" presId="urn:microsoft.com/office/officeart/2005/8/layout/hierarchy3"/>
    <dgm:cxn modelId="{F00E9BB7-530E-4C73-B292-51726506BFB9}" type="presParOf" srcId="{4F7B0015-7D85-4AB9-BFB2-1E8E21ECA505}" destId="{E83625D8-DDC5-46C1-BFEE-91E7401724D3}" srcOrd="4" destOrd="0" presId="urn:microsoft.com/office/officeart/2005/8/layout/hierarchy3"/>
    <dgm:cxn modelId="{85354DB5-0D24-433D-A2C4-A80BBDDD6536}" type="presParOf" srcId="{4F7B0015-7D85-4AB9-BFB2-1E8E21ECA505}" destId="{452FC12B-518B-4201-8573-D97C3C2DE82F}" srcOrd="5" destOrd="0" presId="urn:microsoft.com/office/officeart/2005/8/layout/hierarchy3"/>
    <dgm:cxn modelId="{E1367DFB-C014-423F-B4B5-60967EB4E89E}" type="presParOf" srcId="{52390D8A-4F0E-4F76-84B1-58C828A362B9}" destId="{BCA851EC-929E-4AD0-AF26-2767223C0A9C}" srcOrd="1" destOrd="0" presId="urn:microsoft.com/office/officeart/2005/8/layout/hierarchy3"/>
    <dgm:cxn modelId="{564C1B5D-25B5-4CF5-AF50-D0DB86C2CF6A}" type="presParOf" srcId="{BCA851EC-929E-4AD0-AF26-2767223C0A9C}" destId="{2055795C-C528-43AE-B3CE-C8CF1CB7A450}" srcOrd="0" destOrd="0" presId="urn:microsoft.com/office/officeart/2005/8/layout/hierarchy3"/>
    <dgm:cxn modelId="{98352314-B0FF-48D5-816F-5FDD70212006}" type="presParOf" srcId="{2055795C-C528-43AE-B3CE-C8CF1CB7A450}" destId="{139C80E8-138B-46E2-9225-35BA7D5874E9}" srcOrd="0" destOrd="0" presId="urn:microsoft.com/office/officeart/2005/8/layout/hierarchy3"/>
    <dgm:cxn modelId="{54548D49-DB92-49F5-A9A0-742E7E3E6A2A}" type="presParOf" srcId="{2055795C-C528-43AE-B3CE-C8CF1CB7A450}" destId="{6D481649-7DEC-4302-A15B-4AC073303498}" srcOrd="1" destOrd="0" presId="urn:microsoft.com/office/officeart/2005/8/layout/hierarchy3"/>
    <dgm:cxn modelId="{69BB9EC1-52B5-4FDF-BF6C-5EB470075F0F}" type="presParOf" srcId="{BCA851EC-929E-4AD0-AF26-2767223C0A9C}" destId="{20E98307-59A8-48F8-9B96-ADBE154526E9}" srcOrd="1" destOrd="0" presId="urn:microsoft.com/office/officeart/2005/8/layout/hierarchy3"/>
    <dgm:cxn modelId="{F6251099-B266-4396-88BA-47D1B463BC38}" type="presParOf" srcId="{20E98307-59A8-48F8-9B96-ADBE154526E9}" destId="{005486A4-A665-4428-B0D9-C0256C2ABB28}" srcOrd="0" destOrd="0" presId="urn:microsoft.com/office/officeart/2005/8/layout/hierarchy3"/>
    <dgm:cxn modelId="{008492DE-6009-4124-9611-5AB0A3E6E5D4}" type="presParOf" srcId="{20E98307-59A8-48F8-9B96-ADBE154526E9}" destId="{EE1E5E19-A360-4508-B08B-F4ABF53CFA10}" srcOrd="1" destOrd="0" presId="urn:microsoft.com/office/officeart/2005/8/layout/hierarchy3"/>
    <dgm:cxn modelId="{ED611A54-8CC9-4486-8382-9652326BD299}" type="presParOf" srcId="{20E98307-59A8-48F8-9B96-ADBE154526E9}" destId="{A13367D9-9772-40E4-A230-36A2AFC0D02B}" srcOrd="2" destOrd="0" presId="urn:microsoft.com/office/officeart/2005/8/layout/hierarchy3"/>
    <dgm:cxn modelId="{D2E0EAB7-4FB5-43DA-AA5E-DB4117CE5569}" type="presParOf" srcId="{20E98307-59A8-48F8-9B96-ADBE154526E9}" destId="{072B317A-E12D-4EAF-A32F-2FDE68479983}"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BED88-8DE1-4581-A0D3-3332F2B882A5}">
      <dsp:nvSpPr>
        <dsp:cNvPr id="0" name=""/>
        <dsp:cNvSpPr/>
      </dsp:nvSpPr>
      <dsp:spPr>
        <a:xfrm>
          <a:off x="35529" y="192541"/>
          <a:ext cx="1568855" cy="6308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zh-TW" altLang="en-US" sz="2200" b="1" u="none" kern="1200" dirty="0" smtClean="0"/>
            <a:t>升等教授</a:t>
          </a:r>
          <a:endParaRPr lang="zh-TW" altLang="en-US" sz="2200" b="1" u="none" kern="1200" dirty="0"/>
        </a:p>
      </dsp:txBody>
      <dsp:txXfrm>
        <a:off x="54005" y="211017"/>
        <a:ext cx="1531903" cy="593865"/>
      </dsp:txXfrm>
    </dsp:sp>
    <dsp:sp modelId="{22B64827-C617-4B4E-9153-A2587C51CA7A}">
      <dsp:nvSpPr>
        <dsp:cNvPr id="0" name=""/>
        <dsp:cNvSpPr/>
      </dsp:nvSpPr>
      <dsp:spPr>
        <a:xfrm>
          <a:off x="192415" y="823358"/>
          <a:ext cx="136035" cy="1278471"/>
        </a:xfrm>
        <a:custGeom>
          <a:avLst/>
          <a:gdLst/>
          <a:ahLst/>
          <a:cxnLst/>
          <a:rect l="0" t="0" r="0" b="0"/>
          <a:pathLst>
            <a:path>
              <a:moveTo>
                <a:pt x="0" y="0"/>
              </a:moveTo>
              <a:lnTo>
                <a:pt x="0" y="1278471"/>
              </a:lnTo>
              <a:lnTo>
                <a:pt x="136035" y="12784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ACE1EF-7A1D-463C-B4AA-9B34F164089A}">
      <dsp:nvSpPr>
        <dsp:cNvPr id="0" name=""/>
        <dsp:cNvSpPr/>
      </dsp:nvSpPr>
      <dsp:spPr>
        <a:xfrm>
          <a:off x="328450" y="949029"/>
          <a:ext cx="1683878" cy="23055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u="none" kern="1200" dirty="0" smtClean="0"/>
            <a:t>代表作</a:t>
          </a:r>
          <a:r>
            <a:rPr lang="en-US" altLang="zh-TW" sz="2400" u="none" kern="1200" dirty="0" smtClean="0"/>
            <a:t>1</a:t>
          </a:r>
          <a:r>
            <a:rPr lang="zh-TW" altLang="en-US" sz="2400" u="none" kern="1200" dirty="0" smtClean="0"/>
            <a:t>篇，</a:t>
          </a:r>
          <a:r>
            <a:rPr lang="zh-TW" sz="2400" u="none" kern="1200" dirty="0" smtClean="0"/>
            <a:t>為該院期刊分類等級一級著作</a:t>
          </a:r>
          <a:endParaRPr lang="zh-TW" altLang="en-US" sz="2400" u="none" kern="1200" dirty="0"/>
        </a:p>
      </dsp:txBody>
      <dsp:txXfrm>
        <a:off x="377769" y="998348"/>
        <a:ext cx="1585240" cy="2206961"/>
      </dsp:txXfrm>
    </dsp:sp>
    <dsp:sp modelId="{F30A5980-7C68-46FB-BFC0-AA21D4E90FF7}">
      <dsp:nvSpPr>
        <dsp:cNvPr id="0" name=""/>
        <dsp:cNvSpPr/>
      </dsp:nvSpPr>
      <dsp:spPr>
        <a:xfrm>
          <a:off x="192415" y="823358"/>
          <a:ext cx="124630" cy="3569801"/>
        </a:xfrm>
        <a:custGeom>
          <a:avLst/>
          <a:gdLst/>
          <a:ahLst/>
          <a:cxnLst/>
          <a:rect l="0" t="0" r="0" b="0"/>
          <a:pathLst>
            <a:path>
              <a:moveTo>
                <a:pt x="0" y="0"/>
              </a:moveTo>
              <a:lnTo>
                <a:pt x="0" y="3569801"/>
              </a:lnTo>
              <a:lnTo>
                <a:pt x="124630" y="35698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F92793-F039-4DB1-8C36-C06721E54B59}">
      <dsp:nvSpPr>
        <dsp:cNvPr id="0" name=""/>
        <dsp:cNvSpPr/>
      </dsp:nvSpPr>
      <dsp:spPr>
        <a:xfrm>
          <a:off x="317045" y="3395705"/>
          <a:ext cx="1747636" cy="19949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70000"/>
            </a:lnSpc>
            <a:spcBef>
              <a:spcPct val="0"/>
            </a:spcBef>
            <a:spcAft>
              <a:spcPct val="35000"/>
            </a:spcAft>
          </a:pPr>
          <a:r>
            <a:rPr lang="zh-TW" altLang="en-US" sz="2400" u="none" kern="1200" dirty="0" smtClean="0"/>
            <a:t>參考作</a:t>
          </a:r>
          <a:r>
            <a:rPr lang="en-US" altLang="zh-TW" sz="2400" u="none" kern="1200" dirty="0" smtClean="0"/>
            <a:t>4</a:t>
          </a:r>
          <a:r>
            <a:rPr lang="zh-TW" altLang="en-US" sz="2400" u="none" kern="1200" dirty="0" smtClean="0"/>
            <a:t>篇</a:t>
          </a:r>
          <a:r>
            <a:rPr lang="en-US" altLang="zh-TW" sz="2400" u="none" kern="1200" dirty="0" smtClean="0"/>
            <a:t>(</a:t>
          </a:r>
          <a:r>
            <a:rPr lang="zh-TW" sz="2400" u="none" kern="1200" dirty="0" smtClean="0"/>
            <a:t>至少</a:t>
          </a:r>
          <a:r>
            <a:rPr lang="en-US" sz="2400" u="none" kern="1200" dirty="0" smtClean="0"/>
            <a:t>1</a:t>
          </a:r>
          <a:r>
            <a:rPr lang="zh-TW" sz="2400" u="none" kern="1200" dirty="0" smtClean="0"/>
            <a:t>篇為該院期刊分類等級一級著作</a:t>
          </a:r>
          <a:endParaRPr lang="zh-TW" altLang="en-US" sz="2400" u="none" kern="1200" dirty="0"/>
        </a:p>
      </dsp:txBody>
      <dsp:txXfrm>
        <a:off x="368232" y="3446892"/>
        <a:ext cx="1645262" cy="1892535"/>
      </dsp:txXfrm>
    </dsp:sp>
    <dsp:sp modelId="{139C80E8-138B-46E2-9225-35BA7D5874E9}">
      <dsp:nvSpPr>
        <dsp:cNvPr id="0" name=""/>
        <dsp:cNvSpPr/>
      </dsp:nvSpPr>
      <dsp:spPr>
        <a:xfrm>
          <a:off x="2045517" y="164406"/>
          <a:ext cx="1899302" cy="7192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50000"/>
            </a:lnSpc>
            <a:spcBef>
              <a:spcPct val="0"/>
            </a:spcBef>
            <a:spcAft>
              <a:spcPct val="35000"/>
            </a:spcAft>
          </a:pPr>
          <a:r>
            <a:rPr lang="zh-TW" altLang="en-US" sz="2000" b="1" u="none" kern="1200" dirty="0" smtClean="0"/>
            <a:t>升等助理教授</a:t>
          </a:r>
          <a:endParaRPr lang="en-US" altLang="zh-TW" sz="2000" b="1" u="none" kern="1200" dirty="0" smtClean="0"/>
        </a:p>
        <a:p>
          <a:pPr lvl="0" algn="ctr" defTabSz="889000">
            <a:lnSpc>
              <a:spcPct val="50000"/>
            </a:lnSpc>
            <a:spcBef>
              <a:spcPct val="0"/>
            </a:spcBef>
            <a:spcAft>
              <a:spcPct val="35000"/>
            </a:spcAft>
          </a:pPr>
          <a:r>
            <a:rPr lang="zh-TW" altLang="en-US" sz="2000" b="1" u="none" kern="1200" dirty="0" smtClean="0"/>
            <a:t>及副教授</a:t>
          </a:r>
          <a:endParaRPr lang="zh-TW" altLang="en-US" sz="2000" b="1" u="none" kern="1200" dirty="0"/>
        </a:p>
      </dsp:txBody>
      <dsp:txXfrm>
        <a:off x="2066582" y="185471"/>
        <a:ext cx="1857172" cy="677083"/>
      </dsp:txXfrm>
    </dsp:sp>
    <dsp:sp modelId="{005486A4-A665-4428-B0D9-C0256C2ABB28}">
      <dsp:nvSpPr>
        <dsp:cNvPr id="0" name=""/>
        <dsp:cNvSpPr/>
      </dsp:nvSpPr>
      <dsp:spPr>
        <a:xfrm>
          <a:off x="2235448" y="883620"/>
          <a:ext cx="146641" cy="1270156"/>
        </a:xfrm>
        <a:custGeom>
          <a:avLst/>
          <a:gdLst/>
          <a:ahLst/>
          <a:cxnLst/>
          <a:rect l="0" t="0" r="0" b="0"/>
          <a:pathLst>
            <a:path>
              <a:moveTo>
                <a:pt x="0" y="0"/>
              </a:moveTo>
              <a:lnTo>
                <a:pt x="0" y="1270156"/>
              </a:lnTo>
              <a:lnTo>
                <a:pt x="146641" y="12701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1E5E19-A360-4508-B08B-F4ABF53CFA10}">
      <dsp:nvSpPr>
        <dsp:cNvPr id="0" name=""/>
        <dsp:cNvSpPr/>
      </dsp:nvSpPr>
      <dsp:spPr>
        <a:xfrm>
          <a:off x="2382089" y="996738"/>
          <a:ext cx="1638843" cy="231407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u="none" kern="1200" dirty="0" smtClean="0"/>
            <a:t>代表作</a:t>
          </a:r>
          <a:r>
            <a:rPr lang="en-US" altLang="zh-TW" sz="2400" u="none" kern="1200" dirty="0" smtClean="0"/>
            <a:t>1</a:t>
          </a:r>
          <a:r>
            <a:rPr lang="zh-TW" altLang="en-US" sz="2400" u="none" kern="1200" dirty="0" smtClean="0"/>
            <a:t>篇，</a:t>
          </a:r>
          <a:r>
            <a:rPr lang="zh-TW" sz="2400" u="none" kern="1200" dirty="0" smtClean="0"/>
            <a:t>為該院期刊分類等級一級著作</a:t>
          </a:r>
          <a:endParaRPr lang="zh-TW" altLang="en-US" sz="2400" u="none" kern="1200" dirty="0"/>
        </a:p>
      </dsp:txBody>
      <dsp:txXfrm>
        <a:off x="2430089" y="1044738"/>
        <a:ext cx="1542843" cy="2218077"/>
      </dsp:txXfrm>
    </dsp:sp>
    <dsp:sp modelId="{A13367D9-9772-40E4-A230-36A2AFC0D02B}">
      <dsp:nvSpPr>
        <dsp:cNvPr id="0" name=""/>
        <dsp:cNvSpPr/>
      </dsp:nvSpPr>
      <dsp:spPr>
        <a:xfrm>
          <a:off x="2235448" y="883620"/>
          <a:ext cx="146641" cy="3175679"/>
        </a:xfrm>
        <a:custGeom>
          <a:avLst/>
          <a:gdLst/>
          <a:ahLst/>
          <a:cxnLst/>
          <a:rect l="0" t="0" r="0" b="0"/>
          <a:pathLst>
            <a:path>
              <a:moveTo>
                <a:pt x="0" y="0"/>
              </a:moveTo>
              <a:lnTo>
                <a:pt x="0" y="3175679"/>
              </a:lnTo>
              <a:lnTo>
                <a:pt x="146641" y="31756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2B317A-E12D-4EAF-A32F-2FDE68479983}">
      <dsp:nvSpPr>
        <dsp:cNvPr id="0" name=""/>
        <dsp:cNvSpPr/>
      </dsp:nvSpPr>
      <dsp:spPr>
        <a:xfrm>
          <a:off x="2382089" y="3449015"/>
          <a:ext cx="1530837" cy="12205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90000"/>
            </a:lnSpc>
            <a:spcBef>
              <a:spcPct val="0"/>
            </a:spcBef>
            <a:spcAft>
              <a:spcPct val="35000"/>
            </a:spcAft>
          </a:pPr>
          <a:r>
            <a:rPr lang="zh-TW" altLang="en-US" sz="2400" u="none" kern="1200" dirty="0" smtClean="0"/>
            <a:t>參考作</a:t>
          </a:r>
          <a:r>
            <a:rPr lang="en-US" altLang="zh-TW" sz="2400" u="none" kern="1200" dirty="0" smtClean="0"/>
            <a:t>4</a:t>
          </a:r>
          <a:r>
            <a:rPr lang="zh-TW" altLang="en-US" sz="2400" u="none" kern="1200" dirty="0" smtClean="0"/>
            <a:t>篇</a:t>
          </a:r>
          <a:endParaRPr lang="zh-TW" altLang="en-US" sz="2400" u="none" kern="1200" dirty="0"/>
        </a:p>
      </dsp:txBody>
      <dsp:txXfrm>
        <a:off x="2417838" y="3484764"/>
        <a:ext cx="1459339" cy="1149070"/>
      </dsp:txXfrm>
    </dsp:sp>
    <dsp:sp modelId="{C7AF641E-C666-41BC-B076-5E2C3DE3F0AC}">
      <dsp:nvSpPr>
        <dsp:cNvPr id="0" name=""/>
        <dsp:cNvSpPr/>
      </dsp:nvSpPr>
      <dsp:spPr>
        <a:xfrm>
          <a:off x="4288754" y="114300"/>
          <a:ext cx="1466826" cy="13970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l" defTabSz="977900">
            <a:lnSpc>
              <a:spcPct val="70000"/>
            </a:lnSpc>
            <a:spcBef>
              <a:spcPct val="0"/>
            </a:spcBef>
            <a:spcAft>
              <a:spcPct val="35000"/>
            </a:spcAft>
          </a:pPr>
          <a:r>
            <a:rPr lang="zh-TW" altLang="en-US" sz="2200" b="1" u="none" kern="1200" dirty="0" smtClean="0">
              <a:solidFill>
                <a:schemeClr val="bg1"/>
              </a:solidFill>
            </a:rPr>
            <a:t>舊制講師升等助理教授或副教授</a:t>
          </a:r>
          <a:endParaRPr lang="zh-TW" altLang="en-US" sz="2200" b="1" u="none" kern="1200" dirty="0">
            <a:solidFill>
              <a:schemeClr val="bg1"/>
            </a:solidFill>
          </a:endParaRPr>
        </a:p>
      </dsp:txBody>
      <dsp:txXfrm>
        <a:off x="4329673" y="155219"/>
        <a:ext cx="1384988" cy="1315226"/>
      </dsp:txXfrm>
    </dsp:sp>
    <dsp:sp modelId="{7E1AA658-0C0F-42E5-81D1-833A2F564712}">
      <dsp:nvSpPr>
        <dsp:cNvPr id="0" name=""/>
        <dsp:cNvSpPr/>
      </dsp:nvSpPr>
      <dsp:spPr>
        <a:xfrm>
          <a:off x="4435437" y="1511365"/>
          <a:ext cx="166472" cy="1346429"/>
        </a:xfrm>
        <a:custGeom>
          <a:avLst/>
          <a:gdLst/>
          <a:ahLst/>
          <a:cxnLst/>
          <a:rect l="0" t="0" r="0" b="0"/>
          <a:pathLst>
            <a:path>
              <a:moveTo>
                <a:pt x="0" y="0"/>
              </a:moveTo>
              <a:lnTo>
                <a:pt x="0" y="1346429"/>
              </a:lnTo>
              <a:lnTo>
                <a:pt x="166472" y="13464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4A2CAE-9769-4E29-AED3-831A13FE7666}">
      <dsp:nvSpPr>
        <dsp:cNvPr id="0" name=""/>
        <dsp:cNvSpPr/>
      </dsp:nvSpPr>
      <dsp:spPr>
        <a:xfrm>
          <a:off x="4601909" y="1689912"/>
          <a:ext cx="1328299" cy="23357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70000"/>
            </a:lnSpc>
            <a:spcBef>
              <a:spcPct val="0"/>
            </a:spcBef>
            <a:spcAft>
              <a:spcPct val="35000"/>
            </a:spcAft>
          </a:pPr>
          <a:r>
            <a:rPr lang="zh-TW" altLang="en-US" sz="2400" u="none" kern="1200" dirty="0" smtClean="0"/>
            <a:t>代表作</a:t>
          </a:r>
          <a:r>
            <a:rPr lang="en-US" altLang="zh-TW" sz="2400" u="none" kern="1200" dirty="0" smtClean="0"/>
            <a:t>1</a:t>
          </a:r>
          <a:r>
            <a:rPr lang="zh-TW" altLang="en-US" sz="2400" u="none" kern="1200" dirty="0" smtClean="0"/>
            <a:t>篇，得以學位論文為代表作</a:t>
          </a:r>
          <a:endParaRPr lang="en-US" altLang="zh-TW" sz="2400" u="none" kern="1200" dirty="0" smtClean="0"/>
        </a:p>
      </dsp:txBody>
      <dsp:txXfrm>
        <a:off x="4640814" y="1728817"/>
        <a:ext cx="1250489" cy="2257955"/>
      </dsp:txXfrm>
    </dsp:sp>
    <dsp:sp modelId="{66828688-DB85-492B-BEF4-F81A45C6449C}">
      <dsp:nvSpPr>
        <dsp:cNvPr id="0" name=""/>
        <dsp:cNvSpPr/>
      </dsp:nvSpPr>
      <dsp:spPr>
        <a:xfrm>
          <a:off x="4435437" y="1511365"/>
          <a:ext cx="194269" cy="3247472"/>
        </a:xfrm>
        <a:custGeom>
          <a:avLst/>
          <a:gdLst/>
          <a:ahLst/>
          <a:cxnLst/>
          <a:rect l="0" t="0" r="0" b="0"/>
          <a:pathLst>
            <a:path>
              <a:moveTo>
                <a:pt x="0" y="0"/>
              </a:moveTo>
              <a:lnTo>
                <a:pt x="0" y="3247472"/>
              </a:lnTo>
              <a:lnTo>
                <a:pt x="194269" y="3247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6B0DEA-4B5E-40C6-A6CC-82DB6BCBEF64}">
      <dsp:nvSpPr>
        <dsp:cNvPr id="0" name=""/>
        <dsp:cNvSpPr/>
      </dsp:nvSpPr>
      <dsp:spPr>
        <a:xfrm>
          <a:off x="4629706" y="4148554"/>
          <a:ext cx="1242810" cy="12205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70000"/>
            </a:lnSpc>
            <a:spcBef>
              <a:spcPct val="0"/>
            </a:spcBef>
            <a:spcAft>
              <a:spcPct val="35000"/>
            </a:spcAft>
          </a:pPr>
          <a:r>
            <a:rPr lang="zh-TW" altLang="en-US" sz="2400" u="none" kern="1200" dirty="0" smtClean="0"/>
            <a:t>參考作</a:t>
          </a:r>
          <a:r>
            <a:rPr lang="en-US" altLang="zh-TW" sz="2400" u="none" kern="1200" dirty="0" smtClean="0"/>
            <a:t>4</a:t>
          </a:r>
          <a:r>
            <a:rPr lang="zh-TW" altLang="en-US" sz="2400" u="none" kern="1200" dirty="0" smtClean="0"/>
            <a:t>篇</a:t>
          </a:r>
          <a:endParaRPr lang="en-US" altLang="zh-TW" sz="2400" u="none" kern="1200" dirty="0" smtClean="0"/>
        </a:p>
      </dsp:txBody>
      <dsp:txXfrm>
        <a:off x="4665455" y="4184303"/>
        <a:ext cx="1171312" cy="1149070"/>
      </dsp:txXfrm>
    </dsp:sp>
    <dsp:sp modelId="{179746AB-7DA6-496F-BEE8-0EA8EE34B11E}">
      <dsp:nvSpPr>
        <dsp:cNvPr id="0" name=""/>
        <dsp:cNvSpPr/>
      </dsp:nvSpPr>
      <dsp:spPr>
        <a:xfrm>
          <a:off x="6038263" y="86128"/>
          <a:ext cx="1219167" cy="13106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l" defTabSz="1066800">
            <a:lnSpc>
              <a:spcPct val="70000"/>
            </a:lnSpc>
            <a:spcBef>
              <a:spcPct val="0"/>
            </a:spcBef>
            <a:spcAft>
              <a:spcPct val="35000"/>
            </a:spcAft>
          </a:pPr>
          <a:r>
            <a:rPr lang="zh-TW" altLang="en-US" sz="2400" b="1" u="none" kern="1200" dirty="0" smtClean="0">
              <a:solidFill>
                <a:schemeClr val="bg1"/>
              </a:solidFill>
            </a:rPr>
            <a:t>舊制助教升等講師</a:t>
          </a:r>
          <a:endParaRPr lang="zh-TW" altLang="en-US" sz="2400" b="1" u="none" kern="1200" dirty="0">
            <a:solidFill>
              <a:schemeClr val="bg1"/>
            </a:solidFill>
          </a:endParaRPr>
        </a:p>
      </dsp:txBody>
      <dsp:txXfrm>
        <a:off x="6073971" y="121836"/>
        <a:ext cx="1147751" cy="1239264"/>
      </dsp:txXfrm>
    </dsp:sp>
    <dsp:sp modelId="{78070BC2-3072-4EA5-A7F9-86BD78CB226D}">
      <dsp:nvSpPr>
        <dsp:cNvPr id="0" name=""/>
        <dsp:cNvSpPr/>
      </dsp:nvSpPr>
      <dsp:spPr>
        <a:xfrm>
          <a:off x="6160180" y="1396809"/>
          <a:ext cx="198600" cy="1927865"/>
        </a:xfrm>
        <a:custGeom>
          <a:avLst/>
          <a:gdLst/>
          <a:ahLst/>
          <a:cxnLst/>
          <a:rect l="0" t="0" r="0" b="0"/>
          <a:pathLst>
            <a:path>
              <a:moveTo>
                <a:pt x="0" y="0"/>
              </a:moveTo>
              <a:lnTo>
                <a:pt x="0" y="1927865"/>
              </a:lnTo>
              <a:lnTo>
                <a:pt x="198600" y="19278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54995C-6F00-48CA-87A9-7E9B5058C5AA}">
      <dsp:nvSpPr>
        <dsp:cNvPr id="0" name=""/>
        <dsp:cNvSpPr/>
      </dsp:nvSpPr>
      <dsp:spPr>
        <a:xfrm>
          <a:off x="6358780" y="2190573"/>
          <a:ext cx="1119736" cy="22682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70000"/>
            </a:lnSpc>
            <a:spcBef>
              <a:spcPct val="0"/>
            </a:spcBef>
            <a:spcAft>
              <a:spcPct val="35000"/>
            </a:spcAft>
          </a:pPr>
          <a:r>
            <a:rPr lang="zh-TW" altLang="en-US" sz="2400" u="none" kern="1200" dirty="0" smtClean="0">
              <a:solidFill>
                <a:srgbClr val="FF0000"/>
              </a:solidFill>
            </a:rPr>
            <a:t>著作總計</a:t>
          </a:r>
          <a:r>
            <a:rPr lang="en-US" altLang="zh-TW" sz="2400" u="none" kern="1200" dirty="0" smtClean="0">
              <a:solidFill>
                <a:srgbClr val="FF0000"/>
              </a:solidFill>
            </a:rPr>
            <a:t>2</a:t>
          </a:r>
          <a:r>
            <a:rPr lang="zh-TW" altLang="en-US" sz="2400" u="none" kern="1200" dirty="0" smtClean="0">
              <a:solidFill>
                <a:srgbClr val="FF0000"/>
              </a:solidFill>
            </a:rPr>
            <a:t>篇</a:t>
          </a:r>
          <a:r>
            <a:rPr lang="en-US" altLang="zh-TW" sz="2400" u="none" kern="1200" dirty="0" smtClean="0">
              <a:solidFill>
                <a:srgbClr val="FF0000"/>
              </a:solidFill>
            </a:rPr>
            <a:t>(</a:t>
          </a:r>
          <a:r>
            <a:rPr lang="zh-TW" altLang="en-US" sz="2400" u="none" kern="1200" dirty="0" smtClean="0">
              <a:solidFill>
                <a:srgbClr val="FF0000"/>
              </a:solidFill>
            </a:rPr>
            <a:t>含學位論文</a:t>
          </a:r>
          <a:r>
            <a:rPr lang="en-US" altLang="zh-TW" sz="2400" u="none" kern="1200" dirty="0" smtClean="0">
              <a:solidFill>
                <a:srgbClr val="FF0000"/>
              </a:solidFill>
            </a:rPr>
            <a:t>)</a:t>
          </a:r>
          <a:endParaRPr lang="zh-TW" altLang="en-US" sz="2400" u="none" kern="1200" dirty="0">
            <a:solidFill>
              <a:srgbClr val="FF0000"/>
            </a:solidFill>
          </a:endParaRPr>
        </a:p>
      </dsp:txBody>
      <dsp:txXfrm>
        <a:off x="6391576" y="2223369"/>
        <a:ext cx="1054144" cy="220261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BED88-8DE1-4581-A0D3-3332F2B882A5}">
      <dsp:nvSpPr>
        <dsp:cNvPr id="0" name=""/>
        <dsp:cNvSpPr/>
      </dsp:nvSpPr>
      <dsp:spPr>
        <a:xfrm>
          <a:off x="855833" y="0"/>
          <a:ext cx="2156903" cy="926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zh-TW" altLang="en-US" sz="2200" b="1" u="none" kern="1200" dirty="0" smtClean="0"/>
            <a:t>升等教授</a:t>
          </a:r>
          <a:endParaRPr lang="zh-TW" altLang="en-US" sz="2200" b="1" u="none" kern="1200" dirty="0"/>
        </a:p>
      </dsp:txBody>
      <dsp:txXfrm>
        <a:off x="882972" y="27139"/>
        <a:ext cx="2102625" cy="872322"/>
      </dsp:txXfrm>
    </dsp:sp>
    <dsp:sp modelId="{22B64827-C617-4B4E-9153-A2587C51CA7A}">
      <dsp:nvSpPr>
        <dsp:cNvPr id="0" name=""/>
        <dsp:cNvSpPr/>
      </dsp:nvSpPr>
      <dsp:spPr>
        <a:xfrm>
          <a:off x="1071524" y="926600"/>
          <a:ext cx="315289" cy="581523"/>
        </a:xfrm>
        <a:custGeom>
          <a:avLst/>
          <a:gdLst/>
          <a:ahLst/>
          <a:cxnLst/>
          <a:rect l="0" t="0" r="0" b="0"/>
          <a:pathLst>
            <a:path>
              <a:moveTo>
                <a:pt x="0" y="0"/>
              </a:moveTo>
              <a:lnTo>
                <a:pt x="0" y="581523"/>
              </a:lnTo>
              <a:lnTo>
                <a:pt x="315289" y="5815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ACE1EF-7A1D-463C-B4AA-9B34F164089A}">
      <dsp:nvSpPr>
        <dsp:cNvPr id="0" name=""/>
        <dsp:cNvSpPr/>
      </dsp:nvSpPr>
      <dsp:spPr>
        <a:xfrm>
          <a:off x="1386813" y="1074956"/>
          <a:ext cx="1750692" cy="8663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u="none" kern="1200" dirty="0" smtClean="0"/>
            <a:t>技術報告</a:t>
          </a:r>
          <a:endParaRPr lang="zh-TW" altLang="en-US" sz="2400" u="none" kern="1200" dirty="0"/>
        </a:p>
      </dsp:txBody>
      <dsp:txXfrm>
        <a:off x="1412187" y="1100330"/>
        <a:ext cx="1699944" cy="815585"/>
      </dsp:txXfrm>
    </dsp:sp>
    <dsp:sp modelId="{F30A5980-7C68-46FB-BFC0-AA21D4E90FF7}">
      <dsp:nvSpPr>
        <dsp:cNvPr id="0" name=""/>
        <dsp:cNvSpPr/>
      </dsp:nvSpPr>
      <dsp:spPr>
        <a:xfrm>
          <a:off x="1071524" y="926600"/>
          <a:ext cx="309357" cy="1679018"/>
        </a:xfrm>
        <a:custGeom>
          <a:avLst/>
          <a:gdLst/>
          <a:ahLst/>
          <a:cxnLst/>
          <a:rect l="0" t="0" r="0" b="0"/>
          <a:pathLst>
            <a:path>
              <a:moveTo>
                <a:pt x="0" y="0"/>
              </a:moveTo>
              <a:lnTo>
                <a:pt x="0" y="1679018"/>
              </a:lnTo>
              <a:lnTo>
                <a:pt x="309357" y="16790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F92793-F039-4DB1-8C36-C06721E54B59}">
      <dsp:nvSpPr>
        <dsp:cNvPr id="0" name=""/>
        <dsp:cNvSpPr/>
      </dsp:nvSpPr>
      <dsp:spPr>
        <a:xfrm>
          <a:off x="1380881" y="2147717"/>
          <a:ext cx="1732522" cy="9158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70000"/>
            </a:lnSpc>
            <a:spcBef>
              <a:spcPct val="0"/>
            </a:spcBef>
            <a:spcAft>
              <a:spcPct val="35000"/>
            </a:spcAft>
          </a:pPr>
          <a:r>
            <a:rPr lang="zh-TW" altLang="en-US" sz="2400" u="none" kern="1200" dirty="0" smtClean="0"/>
            <a:t>參考作</a:t>
          </a:r>
          <a:r>
            <a:rPr lang="en-US" altLang="zh-TW" sz="2400" u="none" kern="1200" dirty="0" smtClean="0"/>
            <a:t>2</a:t>
          </a:r>
          <a:r>
            <a:rPr lang="zh-TW" altLang="en-US" sz="2400" u="none" kern="1200" dirty="0" smtClean="0"/>
            <a:t>篇</a:t>
          </a:r>
          <a:endParaRPr lang="zh-TW" altLang="en-US" sz="2400" u="none" kern="1200" dirty="0"/>
        </a:p>
      </dsp:txBody>
      <dsp:txXfrm>
        <a:off x="1407704" y="2174540"/>
        <a:ext cx="1678876" cy="862155"/>
      </dsp:txXfrm>
    </dsp:sp>
    <dsp:sp modelId="{C8199225-5D8E-465E-A51E-2C0C2B5A5382}">
      <dsp:nvSpPr>
        <dsp:cNvPr id="0" name=""/>
        <dsp:cNvSpPr/>
      </dsp:nvSpPr>
      <dsp:spPr>
        <a:xfrm>
          <a:off x="1071524" y="926600"/>
          <a:ext cx="309357" cy="3541699"/>
        </a:xfrm>
        <a:custGeom>
          <a:avLst/>
          <a:gdLst/>
          <a:ahLst/>
          <a:cxnLst/>
          <a:rect l="0" t="0" r="0" b="0"/>
          <a:pathLst>
            <a:path>
              <a:moveTo>
                <a:pt x="0" y="0"/>
              </a:moveTo>
              <a:lnTo>
                <a:pt x="0" y="3541699"/>
              </a:lnTo>
              <a:lnTo>
                <a:pt x="309357" y="35416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DBD354-519B-4EC6-88A0-0E71D02DBFC9}">
      <dsp:nvSpPr>
        <dsp:cNvPr id="0" name=""/>
        <dsp:cNvSpPr/>
      </dsp:nvSpPr>
      <dsp:spPr>
        <a:xfrm>
          <a:off x="1380881" y="3279544"/>
          <a:ext cx="1796104" cy="237751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70000"/>
            </a:lnSpc>
            <a:spcBef>
              <a:spcPct val="0"/>
            </a:spcBef>
            <a:spcAft>
              <a:spcPct val="35000"/>
            </a:spcAft>
          </a:pPr>
          <a:r>
            <a:rPr lang="en-US" altLang="zh-TW" sz="2400" u="none" kern="1200" dirty="0" smtClean="0"/>
            <a:t>2</a:t>
          </a:r>
          <a:r>
            <a:rPr lang="zh-TW" altLang="en-US" sz="2400" u="none" kern="1200" dirty="0" smtClean="0"/>
            <a:t>件發明專利</a:t>
          </a:r>
          <a:r>
            <a:rPr lang="en-US" altLang="zh-TW" sz="2400" u="none" kern="1200" dirty="0" smtClean="0"/>
            <a:t>+2</a:t>
          </a:r>
          <a:r>
            <a:rPr lang="zh-TW" altLang="en-US" sz="2400" u="none" kern="1200" dirty="0" smtClean="0"/>
            <a:t>件智財技轉案</a:t>
          </a:r>
          <a:r>
            <a:rPr lang="en-US" altLang="zh-TW" sz="2400" u="none" kern="1200" dirty="0" smtClean="0"/>
            <a:t>+</a:t>
          </a:r>
          <a:r>
            <a:rPr lang="zh-TW" altLang="en-US" sz="2400" u="none" kern="1200" dirty="0" smtClean="0"/>
            <a:t>智財技轉金累計達</a:t>
          </a:r>
          <a:r>
            <a:rPr lang="en-US" altLang="zh-TW" sz="2400" u="none" kern="1200" dirty="0" smtClean="0"/>
            <a:t>70</a:t>
          </a:r>
          <a:r>
            <a:rPr lang="zh-TW" altLang="en-US" sz="2400" u="none" kern="1200" dirty="0" smtClean="0"/>
            <a:t>萬以上</a:t>
          </a:r>
          <a:endParaRPr lang="zh-TW" altLang="en-US" sz="2400" u="none" kern="1200" dirty="0"/>
        </a:p>
      </dsp:txBody>
      <dsp:txXfrm>
        <a:off x="1433487" y="3332150"/>
        <a:ext cx="1690892" cy="2272299"/>
      </dsp:txXfrm>
    </dsp:sp>
    <dsp:sp modelId="{139C80E8-138B-46E2-9225-35BA7D5874E9}">
      <dsp:nvSpPr>
        <dsp:cNvPr id="0" name=""/>
        <dsp:cNvSpPr/>
      </dsp:nvSpPr>
      <dsp:spPr>
        <a:xfrm>
          <a:off x="4642606" y="0"/>
          <a:ext cx="2207550" cy="9662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zh-TW" altLang="en-US" sz="2200" b="1" u="none" kern="1200" dirty="0" smtClean="0"/>
            <a:t>升等副教授以下</a:t>
          </a:r>
          <a:endParaRPr lang="zh-TW" altLang="en-US" sz="2200" b="1" u="none" kern="1200" dirty="0"/>
        </a:p>
      </dsp:txBody>
      <dsp:txXfrm>
        <a:off x="4670906" y="28300"/>
        <a:ext cx="2150950" cy="909635"/>
      </dsp:txXfrm>
    </dsp:sp>
    <dsp:sp modelId="{005486A4-A665-4428-B0D9-C0256C2ABB28}">
      <dsp:nvSpPr>
        <dsp:cNvPr id="0" name=""/>
        <dsp:cNvSpPr/>
      </dsp:nvSpPr>
      <dsp:spPr>
        <a:xfrm>
          <a:off x="4863361" y="966235"/>
          <a:ext cx="290346" cy="544153"/>
        </a:xfrm>
        <a:custGeom>
          <a:avLst/>
          <a:gdLst/>
          <a:ahLst/>
          <a:cxnLst/>
          <a:rect l="0" t="0" r="0" b="0"/>
          <a:pathLst>
            <a:path>
              <a:moveTo>
                <a:pt x="0" y="0"/>
              </a:moveTo>
              <a:lnTo>
                <a:pt x="0" y="544153"/>
              </a:lnTo>
              <a:lnTo>
                <a:pt x="290346" y="5441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1E5E19-A360-4508-B08B-F4ABF53CFA10}">
      <dsp:nvSpPr>
        <dsp:cNvPr id="0" name=""/>
        <dsp:cNvSpPr/>
      </dsp:nvSpPr>
      <dsp:spPr>
        <a:xfrm>
          <a:off x="5153708" y="1058214"/>
          <a:ext cx="1683905" cy="9043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u="none" kern="1200" dirty="0" smtClean="0"/>
            <a:t>技術報告</a:t>
          </a:r>
          <a:endParaRPr lang="zh-TW" altLang="en-US" sz="2400" u="none" kern="1200" dirty="0"/>
        </a:p>
      </dsp:txBody>
      <dsp:txXfrm>
        <a:off x="5180195" y="1084701"/>
        <a:ext cx="1630931" cy="851374"/>
      </dsp:txXfrm>
    </dsp:sp>
    <dsp:sp modelId="{A13367D9-9772-40E4-A230-36A2AFC0D02B}">
      <dsp:nvSpPr>
        <dsp:cNvPr id="0" name=""/>
        <dsp:cNvSpPr/>
      </dsp:nvSpPr>
      <dsp:spPr>
        <a:xfrm>
          <a:off x="4863361" y="966235"/>
          <a:ext cx="290346" cy="1616256"/>
        </a:xfrm>
        <a:custGeom>
          <a:avLst/>
          <a:gdLst/>
          <a:ahLst/>
          <a:cxnLst/>
          <a:rect l="0" t="0" r="0" b="0"/>
          <a:pathLst>
            <a:path>
              <a:moveTo>
                <a:pt x="0" y="0"/>
              </a:moveTo>
              <a:lnTo>
                <a:pt x="0" y="1616256"/>
              </a:lnTo>
              <a:lnTo>
                <a:pt x="290346" y="16162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2B317A-E12D-4EAF-A32F-2FDE68479983}">
      <dsp:nvSpPr>
        <dsp:cNvPr id="0" name=""/>
        <dsp:cNvSpPr/>
      </dsp:nvSpPr>
      <dsp:spPr>
        <a:xfrm>
          <a:off x="5153708" y="2139291"/>
          <a:ext cx="1680296" cy="8864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90000"/>
            </a:lnSpc>
            <a:spcBef>
              <a:spcPct val="0"/>
            </a:spcBef>
            <a:spcAft>
              <a:spcPct val="35000"/>
            </a:spcAft>
          </a:pPr>
          <a:r>
            <a:rPr lang="zh-TW" altLang="en-US" sz="2400" u="none" kern="1200" dirty="0" smtClean="0"/>
            <a:t>參考作</a:t>
          </a:r>
          <a:r>
            <a:rPr lang="en-US" altLang="zh-TW" sz="2400" u="none" kern="1200" dirty="0" smtClean="0"/>
            <a:t>1</a:t>
          </a:r>
          <a:r>
            <a:rPr lang="zh-TW" altLang="en-US" sz="2400" u="none" kern="1200" dirty="0" smtClean="0"/>
            <a:t>篇</a:t>
          </a:r>
          <a:endParaRPr lang="zh-TW" altLang="en-US" sz="2400" u="none" kern="1200" dirty="0"/>
        </a:p>
      </dsp:txBody>
      <dsp:txXfrm>
        <a:off x="5179670" y="2165253"/>
        <a:ext cx="1628372" cy="834477"/>
      </dsp:txXfrm>
    </dsp:sp>
    <dsp:sp modelId="{84046B10-CE34-4E94-8FB0-41BC1A6ED1DE}">
      <dsp:nvSpPr>
        <dsp:cNvPr id="0" name=""/>
        <dsp:cNvSpPr/>
      </dsp:nvSpPr>
      <dsp:spPr>
        <a:xfrm>
          <a:off x="4863361" y="966235"/>
          <a:ext cx="245307" cy="3487111"/>
        </a:xfrm>
        <a:custGeom>
          <a:avLst/>
          <a:gdLst/>
          <a:ahLst/>
          <a:cxnLst/>
          <a:rect l="0" t="0" r="0" b="0"/>
          <a:pathLst>
            <a:path>
              <a:moveTo>
                <a:pt x="0" y="0"/>
              </a:moveTo>
              <a:lnTo>
                <a:pt x="0" y="3487111"/>
              </a:lnTo>
              <a:lnTo>
                <a:pt x="245307" y="34871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F2B0BB-99AF-4FCE-9AE1-A8C946B677AF}">
      <dsp:nvSpPr>
        <dsp:cNvPr id="0" name=""/>
        <dsp:cNvSpPr/>
      </dsp:nvSpPr>
      <dsp:spPr>
        <a:xfrm>
          <a:off x="5108668" y="3249637"/>
          <a:ext cx="1822021" cy="24074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70000"/>
            </a:lnSpc>
            <a:spcBef>
              <a:spcPct val="0"/>
            </a:spcBef>
            <a:spcAft>
              <a:spcPct val="35000"/>
            </a:spcAft>
          </a:pPr>
          <a:r>
            <a:rPr lang="en-US" altLang="zh-TW" sz="2400" u="none" kern="1200" dirty="0" smtClean="0"/>
            <a:t>2</a:t>
          </a:r>
          <a:r>
            <a:rPr lang="zh-TW" altLang="en-US" sz="2400" u="none" kern="1200" dirty="0" smtClean="0"/>
            <a:t>件發明專利</a:t>
          </a:r>
          <a:r>
            <a:rPr lang="en-US" altLang="zh-TW" sz="2400" u="none" kern="1200" dirty="0" smtClean="0"/>
            <a:t>+2</a:t>
          </a:r>
          <a:r>
            <a:rPr lang="zh-TW" altLang="en-US" sz="2400" u="none" kern="1200" dirty="0" smtClean="0"/>
            <a:t>件智財技轉案</a:t>
          </a:r>
          <a:r>
            <a:rPr lang="en-US" altLang="zh-TW" sz="2400" u="none" kern="1200" dirty="0" smtClean="0"/>
            <a:t>+</a:t>
          </a:r>
          <a:r>
            <a:rPr lang="zh-TW" altLang="en-US" sz="2400" u="none" kern="1200" dirty="0" smtClean="0"/>
            <a:t>智財技轉金累計達</a:t>
          </a:r>
          <a:r>
            <a:rPr lang="en-US" altLang="zh-TW" sz="2400" u="none" kern="1200" dirty="0" smtClean="0"/>
            <a:t>45</a:t>
          </a:r>
          <a:r>
            <a:rPr lang="zh-TW" altLang="en-US" sz="2400" u="none" kern="1200" dirty="0" smtClean="0"/>
            <a:t>萬以上</a:t>
          </a:r>
          <a:endParaRPr lang="zh-TW" altLang="en-US" sz="2400" u="none" kern="1200" dirty="0"/>
        </a:p>
      </dsp:txBody>
      <dsp:txXfrm>
        <a:off x="5162033" y="3303002"/>
        <a:ext cx="1715291" cy="23006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FCB9A-7EDD-4F80-824F-0AE6851719D7}">
      <dsp:nvSpPr>
        <dsp:cNvPr id="0" name=""/>
        <dsp:cNvSpPr/>
      </dsp:nvSpPr>
      <dsp:spPr>
        <a:xfrm>
          <a:off x="2508" y="127728"/>
          <a:ext cx="2445799" cy="89773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zh-TW" altLang="en-US" sz="2800" kern="1200" dirty="0" smtClean="0"/>
            <a:t>學術著作</a:t>
          </a:r>
          <a:endParaRPr lang="zh-TW" altLang="en-US" sz="2800" kern="1200" dirty="0"/>
        </a:p>
      </dsp:txBody>
      <dsp:txXfrm>
        <a:off x="2508" y="127728"/>
        <a:ext cx="2445799" cy="897732"/>
      </dsp:txXfrm>
    </dsp:sp>
    <dsp:sp modelId="{4DB81A54-4B09-41C1-9572-AFC7543BD78D}">
      <dsp:nvSpPr>
        <dsp:cNvPr id="0" name=""/>
        <dsp:cNvSpPr/>
      </dsp:nvSpPr>
      <dsp:spPr>
        <a:xfrm>
          <a:off x="2508" y="1025461"/>
          <a:ext cx="2445799" cy="446343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zh-TW" sz="2800" kern="1200" dirty="0" smtClean="0"/>
            <a:t>現任職級歷年研究成果清單</a:t>
          </a:r>
          <a:endParaRPr lang="zh-TW" altLang="en-US" sz="2800" kern="1200" dirty="0"/>
        </a:p>
      </dsp:txBody>
      <dsp:txXfrm>
        <a:off x="2508" y="1025461"/>
        <a:ext cx="2445799" cy="4463434"/>
      </dsp:txXfrm>
    </dsp:sp>
    <dsp:sp modelId="{3A46258D-A1D2-458E-959A-AF5B8D8BEB16}">
      <dsp:nvSpPr>
        <dsp:cNvPr id="0" name=""/>
        <dsp:cNvSpPr/>
      </dsp:nvSpPr>
      <dsp:spPr>
        <a:xfrm>
          <a:off x="2790720" y="127728"/>
          <a:ext cx="2445799" cy="89773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zh-TW" altLang="en-US" sz="2800" kern="1200" dirty="0" smtClean="0"/>
            <a:t>技術報告</a:t>
          </a:r>
          <a:endParaRPr lang="zh-TW" altLang="en-US" sz="2800" kern="1200" dirty="0"/>
        </a:p>
      </dsp:txBody>
      <dsp:txXfrm>
        <a:off x="2790720" y="127728"/>
        <a:ext cx="2445799" cy="897732"/>
      </dsp:txXfrm>
    </dsp:sp>
    <dsp:sp modelId="{CC062E70-6F97-469A-8AB3-1423535B7598}">
      <dsp:nvSpPr>
        <dsp:cNvPr id="0" name=""/>
        <dsp:cNvSpPr/>
      </dsp:nvSpPr>
      <dsp:spPr>
        <a:xfrm>
          <a:off x="2790720" y="1025461"/>
          <a:ext cx="2445799" cy="446343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zh-TW" sz="2800" kern="1200" dirty="0" smtClean="0"/>
            <a:t>現任職級歷年研究成果清單</a:t>
          </a:r>
          <a:endParaRPr lang="zh-TW" altLang="en-US" sz="2800" kern="1200" dirty="0"/>
        </a:p>
      </dsp:txBody>
      <dsp:txXfrm>
        <a:off x="2790720" y="1025461"/>
        <a:ext cx="2445799" cy="4463434"/>
      </dsp:txXfrm>
    </dsp:sp>
    <dsp:sp modelId="{9EEE82C2-8C91-4834-8DC6-5EAAF26946DE}">
      <dsp:nvSpPr>
        <dsp:cNvPr id="0" name=""/>
        <dsp:cNvSpPr/>
      </dsp:nvSpPr>
      <dsp:spPr>
        <a:xfrm>
          <a:off x="5578931" y="127728"/>
          <a:ext cx="2445799" cy="89773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ts val="2500"/>
            </a:lnSpc>
            <a:spcBef>
              <a:spcPct val="0"/>
            </a:spcBef>
            <a:spcAft>
              <a:spcPct val="35000"/>
            </a:spcAft>
          </a:pPr>
          <a:r>
            <a:rPr lang="zh-TW" altLang="en-US" sz="2700" kern="1200" dirty="0" smtClean="0"/>
            <a:t>教學實務</a:t>
          </a:r>
          <a:endParaRPr lang="en-US" altLang="zh-TW" sz="2700" kern="1200" dirty="0" smtClean="0"/>
        </a:p>
        <a:p>
          <a:pPr lvl="0" algn="ctr" defTabSz="1200150">
            <a:lnSpc>
              <a:spcPts val="2500"/>
            </a:lnSpc>
            <a:spcBef>
              <a:spcPct val="0"/>
            </a:spcBef>
            <a:spcAft>
              <a:spcPct val="35000"/>
            </a:spcAft>
          </a:pPr>
          <a:r>
            <a:rPr lang="zh-TW" altLang="en-US" sz="2700" kern="1200" dirty="0" smtClean="0"/>
            <a:t>研究報告</a:t>
          </a:r>
          <a:endParaRPr lang="zh-TW" altLang="en-US" sz="2700" kern="1200" dirty="0"/>
        </a:p>
      </dsp:txBody>
      <dsp:txXfrm>
        <a:off x="5578931" y="127728"/>
        <a:ext cx="2445799" cy="897732"/>
      </dsp:txXfrm>
    </dsp:sp>
    <dsp:sp modelId="{6172947D-CCA1-4928-BC6C-CCC9DE521AFD}">
      <dsp:nvSpPr>
        <dsp:cNvPr id="0" name=""/>
        <dsp:cNvSpPr/>
      </dsp:nvSpPr>
      <dsp:spPr>
        <a:xfrm>
          <a:off x="5578931" y="1025461"/>
          <a:ext cx="2445799" cy="446343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zh-TW" sz="2800" kern="1200" dirty="0" smtClean="0"/>
            <a:t>現任職級歷年研究成果清單</a:t>
          </a:r>
          <a:endParaRPr lang="zh-TW" altLang="en-US" sz="2800" kern="1200" dirty="0"/>
        </a:p>
        <a:p>
          <a:pPr marL="285750" lvl="1" indent="-285750" algn="l" defTabSz="1244600">
            <a:lnSpc>
              <a:spcPct val="90000"/>
            </a:lnSpc>
            <a:spcBef>
              <a:spcPct val="0"/>
            </a:spcBef>
            <a:spcAft>
              <a:spcPct val="15000"/>
            </a:spcAft>
            <a:buChar char="••"/>
          </a:pPr>
          <a:r>
            <a:rPr lang="zh-TW" sz="2800" kern="1200" dirty="0" smtClean="0"/>
            <a:t>現任職級教學意見調查</a:t>
          </a:r>
          <a:endParaRPr lang="zh-TW" altLang="en-US" sz="2800" kern="1200" dirty="0"/>
        </a:p>
        <a:p>
          <a:pPr marL="285750" lvl="1" indent="-285750" algn="l" defTabSz="1244600">
            <a:lnSpc>
              <a:spcPct val="90000"/>
            </a:lnSpc>
            <a:spcBef>
              <a:spcPct val="0"/>
            </a:spcBef>
            <a:spcAft>
              <a:spcPct val="15000"/>
            </a:spcAft>
            <a:buChar char="••"/>
          </a:pPr>
          <a:r>
            <a:rPr lang="zh-TW" sz="2800" kern="1200" dirty="0" smtClean="0"/>
            <a:t>教學實務光碟</a:t>
          </a:r>
          <a:endParaRPr lang="zh-TW" altLang="en-US" sz="2800" kern="1200" dirty="0"/>
        </a:p>
      </dsp:txBody>
      <dsp:txXfrm>
        <a:off x="5578931" y="1025461"/>
        <a:ext cx="2445799" cy="446343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C02A3-58B9-4EBC-B519-53E8DF6F648A}">
      <dsp:nvSpPr>
        <dsp:cNvPr id="0" name=""/>
        <dsp:cNvSpPr/>
      </dsp:nvSpPr>
      <dsp:spPr>
        <a:xfrm>
          <a:off x="0" y="340577"/>
          <a:ext cx="7739208" cy="261428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19456" rIns="384048" bIns="219456" numCol="1" spcCol="1270" anchor="ctr" anchorCtr="0">
          <a:noAutofit/>
        </a:bodyPr>
        <a:lstStyle/>
        <a:p>
          <a:pPr lvl="0" algn="ctr" defTabSz="2400300">
            <a:lnSpc>
              <a:spcPct val="90000"/>
            </a:lnSpc>
            <a:spcBef>
              <a:spcPct val="0"/>
            </a:spcBef>
            <a:spcAft>
              <a:spcPct val="35000"/>
            </a:spcAft>
          </a:pPr>
          <a:r>
            <a:rPr lang="zh-TW" altLang="en-US" sz="5400" kern="1200" dirty="0" smtClean="0">
              <a:hlinkClick xmlns:r="http://schemas.openxmlformats.org/officeDocument/2006/relationships" r:id="rId1" action="ppaction://hlinkfile"/>
            </a:rPr>
            <a:t>教師以教學實務研究報告升等基本門檻查核表</a:t>
          </a:r>
          <a:endParaRPr lang="zh-TW" altLang="en-US" sz="5400" kern="1200" dirty="0"/>
        </a:p>
      </dsp:txBody>
      <dsp:txXfrm>
        <a:off x="0" y="340577"/>
        <a:ext cx="7739208" cy="2614282"/>
      </dsp:txXfrm>
    </dsp:sp>
    <dsp:sp modelId="{A749A09A-9833-4301-B81A-6515BFA970A4}">
      <dsp:nvSpPr>
        <dsp:cNvPr id="0" name=""/>
        <dsp:cNvSpPr/>
      </dsp:nvSpPr>
      <dsp:spPr>
        <a:xfrm>
          <a:off x="0" y="2954859"/>
          <a:ext cx="7739208" cy="23716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C02A3-58B9-4EBC-B519-53E8DF6F648A}">
      <dsp:nvSpPr>
        <dsp:cNvPr id="0" name=""/>
        <dsp:cNvSpPr/>
      </dsp:nvSpPr>
      <dsp:spPr>
        <a:xfrm>
          <a:off x="0" y="470158"/>
          <a:ext cx="7739208" cy="187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zh-TW" altLang="en-US" sz="3600" kern="1200" dirty="0" smtClean="0">
              <a:hlinkClick xmlns:r="http://schemas.openxmlformats.org/officeDocument/2006/relationships" r:id="rId1" action="ppaction://hlinkfile"/>
            </a:rPr>
            <a:t>教師以教學實務研究報告</a:t>
          </a:r>
          <a:r>
            <a:rPr lang="zh-TW" altLang="en-US" sz="3600" kern="1200" dirty="0" smtClean="0"/>
            <a:t>送審教師資格審查意見表</a:t>
          </a:r>
          <a:r>
            <a:rPr lang="en-US" altLang="zh-TW" sz="3600" kern="1200" dirty="0" smtClean="0"/>
            <a:t>(</a:t>
          </a:r>
          <a:r>
            <a:rPr lang="zh-TW" altLang="en-US" sz="3600" kern="1200" dirty="0" smtClean="0"/>
            <a:t>甲表</a:t>
          </a:r>
          <a:r>
            <a:rPr lang="en-US" altLang="zh-TW" sz="3600" kern="1200" dirty="0" smtClean="0"/>
            <a:t>)</a:t>
          </a:r>
          <a:endParaRPr lang="zh-TW" altLang="en-US" sz="3600" kern="1200" dirty="0"/>
        </a:p>
      </dsp:txBody>
      <dsp:txXfrm>
        <a:off x="0" y="470158"/>
        <a:ext cx="7739208" cy="1872000"/>
      </dsp:txXfrm>
    </dsp:sp>
    <dsp:sp modelId="{A749A09A-9833-4301-B81A-6515BFA970A4}">
      <dsp:nvSpPr>
        <dsp:cNvPr id="0" name=""/>
        <dsp:cNvSpPr/>
      </dsp:nvSpPr>
      <dsp:spPr>
        <a:xfrm>
          <a:off x="0" y="2342158"/>
          <a:ext cx="7739208"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zh-TW" altLang="en-US" sz="3600" kern="1200" dirty="0" smtClean="0">
              <a:hlinkClick xmlns:r="http://schemas.openxmlformats.org/officeDocument/2006/relationships" r:id="rId1" action="ppaction://hlinkfile"/>
            </a:rPr>
            <a:t>教師以教學實務研究報告</a:t>
          </a:r>
          <a:r>
            <a:rPr lang="zh-TW" altLang="en-US" sz="3600" kern="1200" dirty="0" smtClean="0"/>
            <a:t>送審教師資格審查意見表</a:t>
          </a:r>
          <a:r>
            <a:rPr lang="en-US" altLang="zh-TW" sz="3600" kern="1200" dirty="0" smtClean="0"/>
            <a:t>(</a:t>
          </a:r>
          <a:r>
            <a:rPr lang="zh-TW" altLang="en-US" sz="3600" kern="1200" dirty="0" smtClean="0"/>
            <a:t>乙表</a:t>
          </a:r>
          <a:r>
            <a:rPr lang="en-US" altLang="zh-TW" sz="3600" kern="1200" dirty="0" smtClean="0"/>
            <a:t>)</a:t>
          </a:r>
          <a:endParaRPr lang="zh-TW" altLang="en-US" sz="3600" kern="1200" dirty="0"/>
        </a:p>
      </dsp:txBody>
      <dsp:txXfrm>
        <a:off x="0" y="2342158"/>
        <a:ext cx="7739208" cy="28548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0EA71-69BF-445B-B56C-9DAA38BFA16F}">
      <dsp:nvSpPr>
        <dsp:cNvPr id="0" name=""/>
        <dsp:cNvSpPr/>
      </dsp:nvSpPr>
      <dsp:spPr>
        <a:xfrm>
          <a:off x="0" y="47401"/>
          <a:ext cx="7128792" cy="7598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kern="1200" dirty="0" smtClean="0"/>
            <a:t>上述案例應請</a:t>
          </a:r>
          <a:r>
            <a:rPr lang="en-US" altLang="zh-TW" sz="2400" kern="1200" dirty="0" smtClean="0"/>
            <a:t>A</a:t>
          </a:r>
          <a:r>
            <a:rPr lang="zh-TW" altLang="en-US" sz="2400" kern="1200" dirty="0" smtClean="0"/>
            <a:t>委員重新評定外審成績</a:t>
          </a:r>
          <a:endParaRPr lang="zh-TW" altLang="en-US" sz="2400" kern="1200" dirty="0"/>
        </a:p>
      </dsp:txBody>
      <dsp:txXfrm>
        <a:off x="37093" y="84494"/>
        <a:ext cx="7054606" cy="685673"/>
      </dsp:txXfrm>
    </dsp:sp>
    <dsp:sp modelId="{D7EA8BF2-8D69-4964-974B-D42542C26BD4}">
      <dsp:nvSpPr>
        <dsp:cNvPr id="0" name=""/>
        <dsp:cNvSpPr/>
      </dsp:nvSpPr>
      <dsp:spPr>
        <a:xfrm>
          <a:off x="0" y="870955"/>
          <a:ext cx="7128792" cy="2095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339" tIns="25400" rIns="142240" bIns="25400" numCol="1" spcCol="1270" anchor="t" anchorCtr="0">
          <a:noAutofit/>
        </a:bodyPr>
        <a:lstStyle/>
        <a:p>
          <a:pPr marL="228600" lvl="1" indent="-228600" algn="l" defTabSz="889000">
            <a:lnSpc>
              <a:spcPct val="70000"/>
            </a:lnSpc>
            <a:spcBef>
              <a:spcPct val="0"/>
            </a:spcBef>
            <a:spcAft>
              <a:spcPct val="20000"/>
            </a:spcAft>
            <a:buChar char="••"/>
          </a:pPr>
          <a:r>
            <a:rPr lang="zh-TW" sz="2000" kern="1200" dirty="0" smtClean="0"/>
            <a:t>應將校教評會審議教師未違反送審教師資格規定之決議及具體理由，通知該變更再審查意見之原審查人（即上述案例之原審查人</a:t>
          </a:r>
          <a:r>
            <a:rPr lang="en-US" sz="2000" kern="1200" dirty="0" smtClean="0"/>
            <a:t>A</a:t>
          </a:r>
          <a:r>
            <a:rPr lang="zh-TW" sz="2000" kern="1200" dirty="0" smtClean="0"/>
            <a:t>）。</a:t>
          </a:r>
          <a:endParaRPr lang="zh-TW" altLang="en-US" sz="2000" kern="1200" dirty="0"/>
        </a:p>
        <a:p>
          <a:pPr marL="228600" lvl="1" indent="-228600" algn="l" defTabSz="889000">
            <a:lnSpc>
              <a:spcPct val="70000"/>
            </a:lnSpc>
            <a:spcBef>
              <a:spcPct val="0"/>
            </a:spcBef>
            <a:spcAft>
              <a:spcPct val="20000"/>
            </a:spcAft>
            <a:buChar char="••"/>
          </a:pPr>
          <a:r>
            <a:rPr lang="zh-TW" sz="2000" kern="1200" dirty="0" smtClean="0"/>
            <a:t>將原審查人</a:t>
          </a:r>
          <a:r>
            <a:rPr lang="en-US" sz="2000" kern="1200" dirty="0" smtClean="0"/>
            <a:t>A</a:t>
          </a:r>
          <a:r>
            <a:rPr lang="zh-TW" sz="2000" kern="1200" dirty="0" smtClean="0"/>
            <a:t>原填之教師資格審查意見甲、乙表影本送回，並請重新評定著作外審成績（重填教師資格審查意見甲、乙表）。</a:t>
          </a:r>
          <a:endParaRPr lang="zh-TW" sz="2000" kern="1200" dirty="0"/>
        </a:p>
        <a:p>
          <a:pPr marL="228600" lvl="1" indent="-228600" algn="l" defTabSz="889000">
            <a:lnSpc>
              <a:spcPct val="70000"/>
            </a:lnSpc>
            <a:spcBef>
              <a:spcPct val="0"/>
            </a:spcBef>
            <a:spcAft>
              <a:spcPct val="20000"/>
            </a:spcAft>
            <a:buChar char="••"/>
          </a:pPr>
          <a:r>
            <a:rPr lang="zh-TW" sz="2000" kern="1200" dirty="0" smtClean="0"/>
            <a:t>原審查人</a:t>
          </a:r>
          <a:r>
            <a:rPr lang="en-US" sz="2000" kern="1200" dirty="0" smtClean="0"/>
            <a:t>A</a:t>
          </a:r>
          <a:r>
            <a:rPr lang="zh-TW" sz="2000" kern="1200" dirty="0" smtClean="0"/>
            <a:t>可決定維持或變更著作外審成績；惟因認定之事實已不同，無論成績是否變更，應修正審查意見內容）</a:t>
          </a:r>
          <a:endParaRPr lang="zh-TW" sz="2000" kern="1200" dirty="0"/>
        </a:p>
      </dsp:txBody>
      <dsp:txXfrm>
        <a:off x="0" y="870955"/>
        <a:ext cx="7128792" cy="2095282"/>
      </dsp:txXfrm>
    </dsp:sp>
    <dsp:sp modelId="{6B2D15F9-29AF-4891-858F-B408A4EA4FA6}">
      <dsp:nvSpPr>
        <dsp:cNvPr id="0" name=""/>
        <dsp:cNvSpPr/>
      </dsp:nvSpPr>
      <dsp:spPr>
        <a:xfrm>
          <a:off x="0" y="3685143"/>
          <a:ext cx="7128792" cy="13777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kern="1200" dirty="0" smtClean="0"/>
            <a:t>以未變更再審查意見</a:t>
          </a:r>
          <a:r>
            <a:rPr lang="en-US" altLang="zh-TW" sz="2400" kern="1200" dirty="0" smtClean="0"/>
            <a:t>B</a:t>
          </a:r>
          <a:r>
            <a:rPr lang="zh-TW" altLang="en-US" sz="2400" kern="1200" dirty="0" smtClean="0">
              <a:latin typeface="微軟正黑體" panose="020B0604030504040204" pitchFamily="34" charset="-120"/>
              <a:ea typeface="微軟正黑體" panose="020B0604030504040204" pitchFamily="34" charset="-120"/>
            </a:rPr>
            <a:t>、</a:t>
          </a:r>
          <a:r>
            <a:rPr lang="en-US" altLang="zh-TW" sz="2400" kern="1200" dirty="0" smtClean="0"/>
            <a:t>C</a:t>
          </a:r>
          <a:r>
            <a:rPr lang="zh-TW" altLang="en-US" sz="2400" kern="1200" dirty="0" smtClean="0"/>
            <a:t>委員分數及變更再審查意見之</a:t>
          </a:r>
          <a:r>
            <a:rPr lang="en-US" altLang="zh-TW" sz="2400" kern="1200" dirty="0" smtClean="0"/>
            <a:t>A</a:t>
          </a:r>
          <a:r>
            <a:rPr lang="zh-TW" altLang="en-US" sz="2400" kern="1200" dirty="0" smtClean="0"/>
            <a:t>委員重新評分分數，作為教師升等案之著作外審成績</a:t>
          </a:r>
          <a:endParaRPr lang="zh-TW" altLang="en-US" sz="2400" kern="1200" dirty="0"/>
        </a:p>
      </dsp:txBody>
      <dsp:txXfrm>
        <a:off x="67256" y="3752399"/>
        <a:ext cx="6994280" cy="1243234"/>
      </dsp:txXfrm>
    </dsp:sp>
    <dsp:sp modelId="{1236D57A-BFF0-43ED-B492-F87ACDFAF3FD}">
      <dsp:nvSpPr>
        <dsp:cNvPr id="0" name=""/>
        <dsp:cNvSpPr/>
      </dsp:nvSpPr>
      <dsp:spPr>
        <a:xfrm>
          <a:off x="0" y="4616142"/>
          <a:ext cx="7128792" cy="63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339" tIns="6350" rIns="35560" bIns="6350" numCol="1" spcCol="1270" anchor="t" anchorCtr="0">
          <a:noAutofit/>
        </a:bodyPr>
        <a:lstStyle/>
        <a:p>
          <a:pPr marL="57150" lvl="1" indent="-57150" algn="l" defTabSz="177800">
            <a:lnSpc>
              <a:spcPct val="90000"/>
            </a:lnSpc>
            <a:spcBef>
              <a:spcPct val="0"/>
            </a:spcBef>
            <a:spcAft>
              <a:spcPct val="20000"/>
            </a:spcAft>
            <a:buChar char="••"/>
          </a:pPr>
          <a:endParaRPr lang="zh-TW" altLang="en-US" sz="400" kern="1200"/>
        </a:p>
      </dsp:txBody>
      <dsp:txXfrm>
        <a:off x="0" y="4616142"/>
        <a:ext cx="7128792" cy="6349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5D221-7A91-47B7-B372-8620CB313292}">
      <dsp:nvSpPr>
        <dsp:cNvPr id="0" name=""/>
        <dsp:cNvSpPr/>
      </dsp:nvSpPr>
      <dsp:spPr>
        <a:xfrm>
          <a:off x="3536" y="338"/>
          <a:ext cx="797986" cy="1944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TW" sz="1200" kern="1200" dirty="0" smtClean="0"/>
            <a:t>11</a:t>
          </a:r>
          <a:r>
            <a:rPr lang="zh-TW" altLang="en-US" sz="1200" kern="1200" dirty="0" smtClean="0"/>
            <a:t>月底前</a:t>
          </a:r>
          <a:endParaRPr lang="zh-TW" altLang="en-US" sz="1200" kern="1200" dirty="0"/>
        </a:p>
      </dsp:txBody>
      <dsp:txXfrm>
        <a:off x="3536" y="338"/>
        <a:ext cx="797986" cy="319194"/>
      </dsp:txXfrm>
    </dsp:sp>
    <dsp:sp modelId="{2574A326-5B4A-4533-A3DB-5478D66AB301}">
      <dsp:nvSpPr>
        <dsp:cNvPr id="0" name=""/>
        <dsp:cNvSpPr/>
      </dsp:nvSpPr>
      <dsp:spPr>
        <a:xfrm>
          <a:off x="166979" y="319533"/>
          <a:ext cx="797986" cy="2592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zh-TW" altLang="en-US" sz="1400" kern="1200" dirty="0" smtClean="0"/>
            <a:t>教師職缺簽准</a:t>
          </a:r>
          <a:endParaRPr lang="zh-TW" altLang="en-US" sz="1400" kern="1200" dirty="0"/>
        </a:p>
      </dsp:txBody>
      <dsp:txXfrm>
        <a:off x="190351" y="342905"/>
        <a:ext cx="751242" cy="2545256"/>
      </dsp:txXfrm>
    </dsp:sp>
    <dsp:sp modelId="{2E5B8378-A188-4588-A7C3-1127A815E5D1}">
      <dsp:nvSpPr>
        <dsp:cNvPr id="0" name=""/>
        <dsp:cNvSpPr/>
      </dsp:nvSpPr>
      <dsp:spPr>
        <a:xfrm>
          <a:off x="922495" y="60598"/>
          <a:ext cx="256460" cy="198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zh-TW" altLang="en-US" sz="800" kern="1200"/>
        </a:p>
      </dsp:txBody>
      <dsp:txXfrm>
        <a:off x="922495" y="100333"/>
        <a:ext cx="196858" cy="119205"/>
      </dsp:txXfrm>
    </dsp:sp>
    <dsp:sp modelId="{25443D50-254D-4567-9908-9A00F284389F}">
      <dsp:nvSpPr>
        <dsp:cNvPr id="0" name=""/>
        <dsp:cNvSpPr/>
      </dsp:nvSpPr>
      <dsp:spPr>
        <a:xfrm>
          <a:off x="1285410" y="338"/>
          <a:ext cx="797986" cy="1944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TW" sz="1200" kern="1200" dirty="0" smtClean="0"/>
            <a:t>1</a:t>
          </a:r>
          <a:r>
            <a:rPr lang="zh-TW" altLang="en-US" sz="1200" kern="1200" dirty="0" smtClean="0"/>
            <a:t>月底前</a:t>
          </a:r>
          <a:endParaRPr lang="zh-TW" altLang="en-US" sz="1200" kern="1200" dirty="0"/>
        </a:p>
      </dsp:txBody>
      <dsp:txXfrm>
        <a:off x="1285410" y="338"/>
        <a:ext cx="797986" cy="319194"/>
      </dsp:txXfrm>
    </dsp:sp>
    <dsp:sp modelId="{A99C791C-4B84-484B-AA1D-972B7D8DF009}">
      <dsp:nvSpPr>
        <dsp:cNvPr id="0" name=""/>
        <dsp:cNvSpPr/>
      </dsp:nvSpPr>
      <dsp:spPr>
        <a:xfrm>
          <a:off x="1448854" y="319533"/>
          <a:ext cx="797986" cy="2592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zh-TW" altLang="en-US" sz="1400" kern="1200" dirty="0" smtClean="0"/>
            <a:t>徵才公告截止</a:t>
          </a:r>
          <a:endParaRPr lang="zh-TW" altLang="en-US" sz="1400" kern="1200" dirty="0"/>
        </a:p>
        <a:p>
          <a:pPr marL="114300" lvl="1" indent="-114300" algn="l" defTabSz="622300">
            <a:lnSpc>
              <a:spcPct val="90000"/>
            </a:lnSpc>
            <a:spcBef>
              <a:spcPct val="0"/>
            </a:spcBef>
            <a:spcAft>
              <a:spcPct val="15000"/>
            </a:spcAft>
            <a:buChar char="••"/>
          </a:pPr>
          <a:r>
            <a:rPr lang="zh-TW" altLang="en-US" sz="1400" b="1" kern="1200" dirty="0" smtClean="0">
              <a:solidFill>
                <a:srgbClr val="C00000"/>
              </a:solidFill>
            </a:rPr>
            <a:t>公告至少</a:t>
          </a:r>
          <a:r>
            <a:rPr lang="en-US" altLang="zh-TW" sz="1400" b="1" kern="1200" dirty="0" smtClean="0">
              <a:solidFill>
                <a:srgbClr val="C00000"/>
              </a:solidFill>
            </a:rPr>
            <a:t>2</a:t>
          </a:r>
          <a:r>
            <a:rPr lang="zh-TW" altLang="en-US" sz="1400" b="1" kern="1200" dirty="0" smtClean="0">
              <a:solidFill>
                <a:srgbClr val="C00000"/>
              </a:solidFill>
            </a:rPr>
            <a:t>個月</a:t>
          </a:r>
          <a:endParaRPr lang="zh-TW" altLang="en-US" sz="1400" b="1" kern="1200" dirty="0">
            <a:solidFill>
              <a:srgbClr val="C00000"/>
            </a:solidFill>
          </a:endParaRPr>
        </a:p>
      </dsp:txBody>
      <dsp:txXfrm>
        <a:off x="1472226" y="342905"/>
        <a:ext cx="751242" cy="2545256"/>
      </dsp:txXfrm>
    </dsp:sp>
    <dsp:sp modelId="{ED7B41D4-65CC-45BA-A313-013F5B4B094F}">
      <dsp:nvSpPr>
        <dsp:cNvPr id="0" name=""/>
        <dsp:cNvSpPr/>
      </dsp:nvSpPr>
      <dsp:spPr>
        <a:xfrm>
          <a:off x="2204369" y="60598"/>
          <a:ext cx="256460" cy="198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zh-TW" altLang="en-US" sz="800" kern="1200"/>
        </a:p>
      </dsp:txBody>
      <dsp:txXfrm>
        <a:off x="2204369" y="100333"/>
        <a:ext cx="196858" cy="119205"/>
      </dsp:txXfrm>
    </dsp:sp>
    <dsp:sp modelId="{F20907F0-D06F-4EEC-BD11-51A92D4630E4}">
      <dsp:nvSpPr>
        <dsp:cNvPr id="0" name=""/>
        <dsp:cNvSpPr/>
      </dsp:nvSpPr>
      <dsp:spPr>
        <a:xfrm>
          <a:off x="2567285" y="338"/>
          <a:ext cx="797986" cy="1944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TW" sz="1200" kern="1200" dirty="0" smtClean="0"/>
            <a:t>2</a:t>
          </a:r>
          <a:r>
            <a:rPr lang="zh-TW" altLang="en-US" sz="1200" kern="1200" dirty="0" smtClean="0"/>
            <a:t>月底前</a:t>
          </a:r>
          <a:endParaRPr lang="zh-TW" altLang="en-US" sz="1200" kern="1200" dirty="0"/>
        </a:p>
      </dsp:txBody>
      <dsp:txXfrm>
        <a:off x="2567285" y="338"/>
        <a:ext cx="797986" cy="319194"/>
      </dsp:txXfrm>
    </dsp:sp>
    <dsp:sp modelId="{D2C88DFA-31C3-4E01-9FFB-7D7A547CE7D0}">
      <dsp:nvSpPr>
        <dsp:cNvPr id="0" name=""/>
        <dsp:cNvSpPr/>
      </dsp:nvSpPr>
      <dsp:spPr>
        <a:xfrm>
          <a:off x="2730728" y="319533"/>
          <a:ext cx="797986" cy="2592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zh-TW" altLang="en-US" sz="1400" kern="1200" dirty="0" smtClean="0"/>
            <a:t>系務會議初步審查</a:t>
          </a:r>
          <a:endParaRPr lang="zh-TW" altLang="en-US" sz="1400" kern="1200" dirty="0"/>
        </a:p>
      </dsp:txBody>
      <dsp:txXfrm>
        <a:off x="2754100" y="342905"/>
        <a:ext cx="751242" cy="2545256"/>
      </dsp:txXfrm>
    </dsp:sp>
    <dsp:sp modelId="{79836B19-89CB-42B6-8A78-CAED1A873F40}">
      <dsp:nvSpPr>
        <dsp:cNvPr id="0" name=""/>
        <dsp:cNvSpPr/>
      </dsp:nvSpPr>
      <dsp:spPr>
        <a:xfrm>
          <a:off x="3486243" y="60598"/>
          <a:ext cx="256460" cy="198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zh-TW" altLang="en-US" sz="800" kern="1200"/>
        </a:p>
      </dsp:txBody>
      <dsp:txXfrm>
        <a:off x="3486243" y="100333"/>
        <a:ext cx="196858" cy="119205"/>
      </dsp:txXfrm>
    </dsp:sp>
    <dsp:sp modelId="{2C24618A-A0D2-4900-9E93-2624CA3C29A1}">
      <dsp:nvSpPr>
        <dsp:cNvPr id="0" name=""/>
        <dsp:cNvSpPr/>
      </dsp:nvSpPr>
      <dsp:spPr>
        <a:xfrm>
          <a:off x="3849159" y="338"/>
          <a:ext cx="797986" cy="1944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TW" sz="1200" kern="1200" dirty="0" smtClean="0"/>
            <a:t>2</a:t>
          </a:r>
          <a:r>
            <a:rPr lang="zh-TW" altLang="en-US" sz="1200" kern="1200" dirty="0" smtClean="0"/>
            <a:t>月底前</a:t>
          </a:r>
          <a:endParaRPr lang="zh-TW" altLang="en-US" sz="1200" kern="1200" dirty="0"/>
        </a:p>
      </dsp:txBody>
      <dsp:txXfrm>
        <a:off x="3849159" y="338"/>
        <a:ext cx="797986" cy="319194"/>
      </dsp:txXfrm>
    </dsp:sp>
    <dsp:sp modelId="{6C2C7B3D-DC04-486F-9906-E342E2C760B7}">
      <dsp:nvSpPr>
        <dsp:cNvPr id="0" name=""/>
        <dsp:cNvSpPr/>
      </dsp:nvSpPr>
      <dsp:spPr>
        <a:xfrm>
          <a:off x="4035528" y="307454"/>
          <a:ext cx="797986" cy="2592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zh-TW" altLang="en-US" sz="1400" kern="1200" dirty="0" smtClean="0"/>
            <a:t>召開新聘專任教師甄選委員會</a:t>
          </a:r>
          <a:endParaRPr lang="zh-TW" altLang="en-US" sz="1400" kern="1200" dirty="0"/>
        </a:p>
      </dsp:txBody>
      <dsp:txXfrm>
        <a:off x="4058900" y="330826"/>
        <a:ext cx="751242" cy="2545256"/>
      </dsp:txXfrm>
    </dsp:sp>
    <dsp:sp modelId="{CE0E5F7A-AE75-4C05-ACFC-3B6DC52EB6B9}">
      <dsp:nvSpPr>
        <dsp:cNvPr id="0" name=""/>
        <dsp:cNvSpPr/>
      </dsp:nvSpPr>
      <dsp:spPr>
        <a:xfrm>
          <a:off x="4768117" y="60598"/>
          <a:ext cx="256460" cy="198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zh-TW" altLang="en-US" sz="800" kern="1200"/>
        </a:p>
      </dsp:txBody>
      <dsp:txXfrm>
        <a:off x="4768117" y="100333"/>
        <a:ext cx="196858" cy="119205"/>
      </dsp:txXfrm>
    </dsp:sp>
    <dsp:sp modelId="{A452A7E5-51F6-47AB-A46B-2568CFAB2BE3}">
      <dsp:nvSpPr>
        <dsp:cNvPr id="0" name=""/>
        <dsp:cNvSpPr/>
      </dsp:nvSpPr>
      <dsp:spPr>
        <a:xfrm>
          <a:off x="5131033" y="338"/>
          <a:ext cx="797986" cy="1944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TW" sz="1200" kern="1200" dirty="0" smtClean="0"/>
            <a:t>2-4</a:t>
          </a:r>
          <a:r>
            <a:rPr lang="zh-TW" altLang="en-US" sz="1200" kern="1200" dirty="0" smtClean="0"/>
            <a:t>月</a:t>
          </a:r>
          <a:endParaRPr lang="zh-TW" altLang="en-US" sz="1200" kern="1200" dirty="0"/>
        </a:p>
      </dsp:txBody>
      <dsp:txXfrm>
        <a:off x="5131033" y="338"/>
        <a:ext cx="797986" cy="319194"/>
      </dsp:txXfrm>
    </dsp:sp>
    <dsp:sp modelId="{785D3A4C-E815-422F-9B4C-A2D1E6779473}">
      <dsp:nvSpPr>
        <dsp:cNvPr id="0" name=""/>
        <dsp:cNvSpPr/>
      </dsp:nvSpPr>
      <dsp:spPr>
        <a:xfrm>
          <a:off x="5294476" y="319533"/>
          <a:ext cx="797986" cy="2592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zh-TW" altLang="en-US" sz="1200" kern="1200" dirty="0" smtClean="0"/>
            <a:t>系教評會初審</a:t>
          </a:r>
          <a:r>
            <a:rPr lang="en-US" altLang="zh-TW" sz="1200" kern="1200" dirty="0" smtClean="0"/>
            <a:t>(2</a:t>
          </a:r>
          <a:r>
            <a:rPr lang="zh-TW" altLang="en-US" sz="1200" kern="1200" dirty="0" smtClean="0"/>
            <a:t>月</a:t>
          </a:r>
          <a:r>
            <a:rPr lang="en-US" altLang="zh-TW" sz="1200" kern="1200" dirty="0" smtClean="0"/>
            <a:t>)</a:t>
          </a:r>
          <a:endParaRPr lang="zh-TW" altLang="en-US" sz="1200" kern="1200" dirty="0"/>
        </a:p>
        <a:p>
          <a:pPr marL="114300" lvl="1" indent="-114300" algn="l" defTabSz="533400">
            <a:lnSpc>
              <a:spcPct val="90000"/>
            </a:lnSpc>
            <a:spcBef>
              <a:spcPct val="0"/>
            </a:spcBef>
            <a:spcAft>
              <a:spcPct val="15000"/>
            </a:spcAft>
            <a:buChar char="••"/>
          </a:pPr>
          <a:r>
            <a:rPr lang="zh-TW" altLang="en-US" sz="1200" kern="1200" dirty="0" smtClean="0"/>
            <a:t>院教評會複審</a:t>
          </a:r>
          <a:r>
            <a:rPr lang="en-US" altLang="zh-TW" sz="1200" kern="1200" dirty="0" smtClean="0"/>
            <a:t>(3</a:t>
          </a:r>
          <a:r>
            <a:rPr lang="zh-TW" altLang="en-US" sz="1200" kern="1200" dirty="0" smtClean="0"/>
            <a:t>月</a:t>
          </a:r>
          <a:r>
            <a:rPr lang="en-US" altLang="zh-TW" sz="1200" kern="1200" dirty="0" smtClean="0"/>
            <a:t>)</a:t>
          </a:r>
          <a:endParaRPr lang="zh-TW" altLang="en-US" sz="1200" kern="1200" dirty="0"/>
        </a:p>
        <a:p>
          <a:pPr marL="114300" lvl="1" indent="-114300" algn="l" defTabSz="533400">
            <a:lnSpc>
              <a:spcPct val="90000"/>
            </a:lnSpc>
            <a:spcBef>
              <a:spcPct val="0"/>
            </a:spcBef>
            <a:spcAft>
              <a:spcPct val="15000"/>
            </a:spcAft>
            <a:buChar char="••"/>
          </a:pPr>
          <a:r>
            <a:rPr lang="zh-TW" altLang="en-US" sz="1200" kern="1200" dirty="0" smtClean="0"/>
            <a:t>校教評會決審</a:t>
          </a:r>
          <a:r>
            <a:rPr lang="en-US" altLang="zh-TW" sz="1200" kern="1200" dirty="0" smtClean="0"/>
            <a:t>(4</a:t>
          </a:r>
          <a:r>
            <a:rPr lang="zh-TW" altLang="en-US" sz="1200" kern="1200" dirty="0" smtClean="0"/>
            <a:t>月</a:t>
          </a:r>
          <a:r>
            <a:rPr lang="en-US" altLang="zh-TW" sz="1200" kern="1200" dirty="0" smtClean="0"/>
            <a:t>)</a:t>
          </a:r>
          <a:endParaRPr lang="zh-TW" altLang="en-US" sz="1200" kern="1200" dirty="0"/>
        </a:p>
      </dsp:txBody>
      <dsp:txXfrm>
        <a:off x="5317848" y="342905"/>
        <a:ext cx="751242" cy="25452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2EF27-2931-43CA-9BB9-A4AE5BA2EF12}">
      <dsp:nvSpPr>
        <dsp:cNvPr id="0" name=""/>
        <dsp:cNvSpPr/>
      </dsp:nvSpPr>
      <dsp:spPr>
        <a:xfrm>
          <a:off x="0" y="640919"/>
          <a:ext cx="797986" cy="4612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TW" sz="1200" kern="1200" dirty="0" smtClean="0"/>
            <a:t>5</a:t>
          </a:r>
          <a:r>
            <a:rPr lang="zh-TW" altLang="en-US" sz="1200" kern="1200" dirty="0" smtClean="0"/>
            <a:t>月底前</a:t>
          </a:r>
          <a:endParaRPr lang="zh-TW" altLang="en-US" sz="1200" kern="1200" dirty="0"/>
        </a:p>
      </dsp:txBody>
      <dsp:txXfrm>
        <a:off x="0" y="640919"/>
        <a:ext cx="797986" cy="307496"/>
      </dsp:txXfrm>
    </dsp:sp>
    <dsp:sp modelId="{C3EE314B-FC7E-434B-AB5B-4DD7993EBD67}">
      <dsp:nvSpPr>
        <dsp:cNvPr id="0" name=""/>
        <dsp:cNvSpPr/>
      </dsp:nvSpPr>
      <dsp:spPr>
        <a:xfrm>
          <a:off x="166979" y="966529"/>
          <a:ext cx="797986" cy="24384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zh-TW" altLang="en-US" sz="1400" kern="1200" dirty="0" smtClean="0"/>
            <a:t>教師職缺簽准</a:t>
          </a:r>
          <a:endParaRPr lang="zh-TW" altLang="en-US" sz="1400" kern="1200" dirty="0"/>
        </a:p>
      </dsp:txBody>
      <dsp:txXfrm>
        <a:off x="190351" y="989901"/>
        <a:ext cx="751242" cy="2391693"/>
      </dsp:txXfrm>
    </dsp:sp>
    <dsp:sp modelId="{EC1DD1A9-26DF-486D-A588-9262888DC257}">
      <dsp:nvSpPr>
        <dsp:cNvPr id="0" name=""/>
        <dsp:cNvSpPr/>
      </dsp:nvSpPr>
      <dsp:spPr>
        <a:xfrm rot="48439">
          <a:off x="919829" y="704489"/>
          <a:ext cx="258360" cy="198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zh-TW" altLang="en-US" sz="800" kern="1200"/>
        </a:p>
      </dsp:txBody>
      <dsp:txXfrm>
        <a:off x="919832" y="743804"/>
        <a:ext cx="198758" cy="119205"/>
      </dsp:txXfrm>
    </dsp:sp>
    <dsp:sp modelId="{744E4FD1-3351-4E43-8A61-6C6326B232E4}">
      <dsp:nvSpPr>
        <dsp:cNvPr id="0" name=""/>
        <dsp:cNvSpPr/>
      </dsp:nvSpPr>
      <dsp:spPr>
        <a:xfrm>
          <a:off x="1285410" y="659032"/>
          <a:ext cx="797986" cy="4612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TW" sz="1200" kern="1200" dirty="0" smtClean="0"/>
            <a:t>7</a:t>
          </a:r>
          <a:r>
            <a:rPr lang="zh-TW" altLang="en-US" sz="1200" kern="1200" dirty="0" smtClean="0"/>
            <a:t>月底前</a:t>
          </a:r>
          <a:endParaRPr lang="zh-TW" altLang="en-US" sz="1200" kern="1200" dirty="0"/>
        </a:p>
      </dsp:txBody>
      <dsp:txXfrm>
        <a:off x="1285410" y="659032"/>
        <a:ext cx="797986" cy="307496"/>
      </dsp:txXfrm>
    </dsp:sp>
    <dsp:sp modelId="{ABCA9D2D-BF6C-4204-AB50-4952FD345CC6}">
      <dsp:nvSpPr>
        <dsp:cNvPr id="0" name=""/>
        <dsp:cNvSpPr/>
      </dsp:nvSpPr>
      <dsp:spPr>
        <a:xfrm>
          <a:off x="1448854" y="966529"/>
          <a:ext cx="797986" cy="24384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zh-TW" altLang="en-US" sz="1400" kern="1200" dirty="0" smtClean="0"/>
            <a:t>徵才公告截止</a:t>
          </a:r>
          <a:endParaRPr lang="zh-TW" altLang="en-US" sz="1400" kern="1200" dirty="0"/>
        </a:p>
        <a:p>
          <a:pPr marL="114300" lvl="1" indent="-114300" algn="l" defTabSz="622300">
            <a:lnSpc>
              <a:spcPct val="90000"/>
            </a:lnSpc>
            <a:spcBef>
              <a:spcPct val="0"/>
            </a:spcBef>
            <a:spcAft>
              <a:spcPct val="15000"/>
            </a:spcAft>
            <a:buChar char="••"/>
          </a:pPr>
          <a:r>
            <a:rPr lang="zh-TW" altLang="en-US" sz="1400" b="1" kern="1200" dirty="0" smtClean="0">
              <a:solidFill>
                <a:srgbClr val="C00000"/>
              </a:solidFill>
            </a:rPr>
            <a:t>公告至少</a:t>
          </a:r>
          <a:r>
            <a:rPr lang="en-US" altLang="zh-TW" sz="1400" b="1" kern="1200" dirty="0" smtClean="0">
              <a:solidFill>
                <a:srgbClr val="C00000"/>
              </a:solidFill>
            </a:rPr>
            <a:t>2</a:t>
          </a:r>
          <a:r>
            <a:rPr lang="zh-TW" altLang="en-US" sz="1400" b="1" kern="1200" dirty="0" smtClean="0">
              <a:solidFill>
                <a:srgbClr val="C00000"/>
              </a:solidFill>
            </a:rPr>
            <a:t>個月</a:t>
          </a:r>
          <a:endParaRPr lang="zh-TW" altLang="en-US" sz="1400" b="1" kern="1200" dirty="0">
            <a:solidFill>
              <a:srgbClr val="C00000"/>
            </a:solidFill>
          </a:endParaRPr>
        </a:p>
      </dsp:txBody>
      <dsp:txXfrm>
        <a:off x="1472226" y="989901"/>
        <a:ext cx="751242" cy="2391693"/>
      </dsp:txXfrm>
    </dsp:sp>
    <dsp:sp modelId="{9B58E7D4-D7B1-455C-B23D-1DB2DAF98CB3}">
      <dsp:nvSpPr>
        <dsp:cNvPr id="0" name=""/>
        <dsp:cNvSpPr/>
      </dsp:nvSpPr>
      <dsp:spPr>
        <a:xfrm>
          <a:off x="2204369" y="713443"/>
          <a:ext cx="256460" cy="198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zh-TW" altLang="en-US" sz="800" kern="1200"/>
        </a:p>
      </dsp:txBody>
      <dsp:txXfrm>
        <a:off x="2204369" y="753178"/>
        <a:ext cx="196858" cy="119205"/>
      </dsp:txXfrm>
    </dsp:sp>
    <dsp:sp modelId="{F1963318-5D7B-43B4-AED4-FAA123C9EAB6}">
      <dsp:nvSpPr>
        <dsp:cNvPr id="0" name=""/>
        <dsp:cNvSpPr/>
      </dsp:nvSpPr>
      <dsp:spPr>
        <a:xfrm>
          <a:off x="2567285" y="659032"/>
          <a:ext cx="797986" cy="4612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TW" sz="1200" kern="1200" dirty="0" smtClean="0"/>
            <a:t>8</a:t>
          </a:r>
          <a:r>
            <a:rPr lang="zh-TW" altLang="en-US" sz="1200" kern="1200" dirty="0" smtClean="0"/>
            <a:t>月底前</a:t>
          </a:r>
          <a:endParaRPr lang="zh-TW" altLang="en-US" sz="1200" kern="1200" dirty="0"/>
        </a:p>
      </dsp:txBody>
      <dsp:txXfrm>
        <a:off x="2567285" y="659032"/>
        <a:ext cx="797986" cy="307496"/>
      </dsp:txXfrm>
    </dsp:sp>
    <dsp:sp modelId="{1755DF21-98F1-4023-A536-900122DF6196}">
      <dsp:nvSpPr>
        <dsp:cNvPr id="0" name=""/>
        <dsp:cNvSpPr/>
      </dsp:nvSpPr>
      <dsp:spPr>
        <a:xfrm>
          <a:off x="2730728" y="966529"/>
          <a:ext cx="797986" cy="24384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zh-TW" altLang="en-US" sz="1400" kern="1200" dirty="0" smtClean="0"/>
            <a:t>系務會議初步審查</a:t>
          </a:r>
          <a:endParaRPr lang="zh-TW" altLang="en-US" sz="1400" kern="1200" dirty="0"/>
        </a:p>
      </dsp:txBody>
      <dsp:txXfrm>
        <a:off x="2754100" y="989901"/>
        <a:ext cx="751242" cy="2391693"/>
      </dsp:txXfrm>
    </dsp:sp>
    <dsp:sp modelId="{4C930306-FAA7-4BDD-86F5-C803B290BFA7}">
      <dsp:nvSpPr>
        <dsp:cNvPr id="0" name=""/>
        <dsp:cNvSpPr/>
      </dsp:nvSpPr>
      <dsp:spPr>
        <a:xfrm>
          <a:off x="3486243" y="713443"/>
          <a:ext cx="256460" cy="198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zh-TW" altLang="en-US" sz="800" kern="1200"/>
        </a:p>
      </dsp:txBody>
      <dsp:txXfrm>
        <a:off x="3486243" y="753178"/>
        <a:ext cx="196858" cy="119205"/>
      </dsp:txXfrm>
    </dsp:sp>
    <dsp:sp modelId="{F353705B-0423-42BE-B5D3-590ABD9E77FE}">
      <dsp:nvSpPr>
        <dsp:cNvPr id="0" name=""/>
        <dsp:cNvSpPr/>
      </dsp:nvSpPr>
      <dsp:spPr>
        <a:xfrm>
          <a:off x="3849159" y="659032"/>
          <a:ext cx="797986" cy="4612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TW" sz="1200" kern="1200" dirty="0" smtClean="0"/>
            <a:t>8</a:t>
          </a:r>
          <a:r>
            <a:rPr lang="zh-TW" altLang="en-US" sz="1200" kern="1200" dirty="0" smtClean="0"/>
            <a:t>月底前</a:t>
          </a:r>
          <a:endParaRPr lang="zh-TW" altLang="en-US" sz="1200" kern="1200" dirty="0"/>
        </a:p>
      </dsp:txBody>
      <dsp:txXfrm>
        <a:off x="3849159" y="659032"/>
        <a:ext cx="797986" cy="307496"/>
      </dsp:txXfrm>
    </dsp:sp>
    <dsp:sp modelId="{28D3D85E-84C8-407F-8E5B-7D46A3960422}">
      <dsp:nvSpPr>
        <dsp:cNvPr id="0" name=""/>
        <dsp:cNvSpPr/>
      </dsp:nvSpPr>
      <dsp:spPr>
        <a:xfrm>
          <a:off x="4012602" y="966529"/>
          <a:ext cx="797986" cy="24384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zh-TW" altLang="en-US" sz="1400" kern="1200" dirty="0" smtClean="0"/>
            <a:t>召開新聘專任教師甄選委員會</a:t>
          </a:r>
          <a:endParaRPr lang="zh-TW" altLang="en-US" sz="1400" kern="1200" dirty="0"/>
        </a:p>
      </dsp:txBody>
      <dsp:txXfrm>
        <a:off x="4035974" y="989901"/>
        <a:ext cx="751242" cy="2391693"/>
      </dsp:txXfrm>
    </dsp:sp>
    <dsp:sp modelId="{7FEC07C7-BDE7-48A9-BDC5-728C3B643E19}">
      <dsp:nvSpPr>
        <dsp:cNvPr id="0" name=""/>
        <dsp:cNvSpPr/>
      </dsp:nvSpPr>
      <dsp:spPr>
        <a:xfrm>
          <a:off x="4768117" y="713443"/>
          <a:ext cx="256460" cy="1986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zh-TW" altLang="en-US" sz="800" kern="1200"/>
        </a:p>
      </dsp:txBody>
      <dsp:txXfrm>
        <a:off x="4768117" y="753178"/>
        <a:ext cx="196858" cy="119205"/>
      </dsp:txXfrm>
    </dsp:sp>
    <dsp:sp modelId="{61390AAA-5428-4E8E-BBD9-7155B99B75CB}">
      <dsp:nvSpPr>
        <dsp:cNvPr id="0" name=""/>
        <dsp:cNvSpPr/>
      </dsp:nvSpPr>
      <dsp:spPr>
        <a:xfrm>
          <a:off x="5131033" y="659032"/>
          <a:ext cx="797986" cy="4612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altLang="zh-TW" sz="1000" kern="1200" dirty="0" smtClean="0"/>
            <a:t>9-11</a:t>
          </a:r>
          <a:r>
            <a:rPr lang="zh-TW" altLang="en-US" sz="1000" kern="1200" dirty="0" smtClean="0"/>
            <a:t>月</a:t>
          </a:r>
          <a:endParaRPr lang="zh-TW" altLang="en-US" sz="1000" kern="1200" dirty="0"/>
        </a:p>
      </dsp:txBody>
      <dsp:txXfrm>
        <a:off x="5131033" y="659032"/>
        <a:ext cx="797986" cy="307496"/>
      </dsp:txXfrm>
    </dsp:sp>
    <dsp:sp modelId="{6F49B895-6F64-45E5-B2E1-16800476E84E}">
      <dsp:nvSpPr>
        <dsp:cNvPr id="0" name=""/>
        <dsp:cNvSpPr/>
      </dsp:nvSpPr>
      <dsp:spPr>
        <a:xfrm>
          <a:off x="5294476" y="966529"/>
          <a:ext cx="797986" cy="24384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zh-TW" altLang="en-US" sz="1200" kern="1200" dirty="0" smtClean="0"/>
            <a:t>系教評會初審</a:t>
          </a:r>
          <a:r>
            <a:rPr lang="en-US" altLang="zh-TW" sz="1200" kern="1200" dirty="0" smtClean="0"/>
            <a:t>(9</a:t>
          </a:r>
          <a:r>
            <a:rPr lang="zh-TW" altLang="en-US" sz="1200" kern="1200" dirty="0" smtClean="0"/>
            <a:t>月</a:t>
          </a:r>
          <a:r>
            <a:rPr lang="en-US" altLang="zh-TW" sz="1200" kern="1200" dirty="0" smtClean="0"/>
            <a:t>)</a:t>
          </a:r>
          <a:endParaRPr lang="zh-TW" altLang="en-US" sz="1200" kern="1200" dirty="0"/>
        </a:p>
        <a:p>
          <a:pPr marL="114300" lvl="1" indent="-114300" algn="l" defTabSz="533400">
            <a:lnSpc>
              <a:spcPct val="90000"/>
            </a:lnSpc>
            <a:spcBef>
              <a:spcPct val="0"/>
            </a:spcBef>
            <a:spcAft>
              <a:spcPct val="15000"/>
            </a:spcAft>
            <a:buChar char="••"/>
          </a:pPr>
          <a:r>
            <a:rPr lang="zh-TW" altLang="en-US" sz="1200" kern="1200" dirty="0" smtClean="0"/>
            <a:t>院教評會複審</a:t>
          </a:r>
          <a:r>
            <a:rPr lang="en-US" altLang="zh-TW" sz="1200" kern="1200" dirty="0" smtClean="0"/>
            <a:t>(10</a:t>
          </a:r>
          <a:r>
            <a:rPr lang="zh-TW" altLang="en-US" sz="1200" kern="1200" dirty="0" smtClean="0"/>
            <a:t>月</a:t>
          </a:r>
          <a:r>
            <a:rPr lang="en-US" altLang="zh-TW" sz="1200" kern="1200" dirty="0" smtClean="0"/>
            <a:t>)</a:t>
          </a:r>
          <a:endParaRPr lang="zh-TW" altLang="en-US" sz="1200" kern="1200" dirty="0"/>
        </a:p>
        <a:p>
          <a:pPr marL="114300" lvl="1" indent="-114300" algn="l" defTabSz="533400">
            <a:lnSpc>
              <a:spcPct val="90000"/>
            </a:lnSpc>
            <a:spcBef>
              <a:spcPct val="0"/>
            </a:spcBef>
            <a:spcAft>
              <a:spcPct val="15000"/>
            </a:spcAft>
            <a:buChar char="••"/>
          </a:pPr>
          <a:r>
            <a:rPr lang="zh-TW" altLang="en-US" sz="1200" kern="1200" dirty="0" smtClean="0"/>
            <a:t>校教評會決審</a:t>
          </a:r>
          <a:r>
            <a:rPr lang="en-US" altLang="zh-TW" sz="1200" kern="1200" dirty="0" smtClean="0"/>
            <a:t>(11</a:t>
          </a:r>
          <a:r>
            <a:rPr lang="zh-TW" altLang="en-US" sz="1200" kern="1200" dirty="0" smtClean="0"/>
            <a:t>月</a:t>
          </a:r>
          <a:r>
            <a:rPr lang="en-US" altLang="zh-TW" sz="1200" kern="1200" dirty="0" smtClean="0"/>
            <a:t>)</a:t>
          </a:r>
          <a:endParaRPr lang="zh-TW" altLang="en-US" sz="1200" kern="1200" dirty="0"/>
        </a:p>
      </dsp:txBody>
      <dsp:txXfrm>
        <a:off x="5317848" y="989901"/>
        <a:ext cx="751242" cy="23916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37CD9-8F25-412D-ACEA-F4EC2E0CE585}">
      <dsp:nvSpPr>
        <dsp:cNvPr id="0" name=""/>
        <dsp:cNvSpPr/>
      </dsp:nvSpPr>
      <dsp:spPr>
        <a:xfrm>
          <a:off x="0" y="4281"/>
          <a:ext cx="7704137" cy="5760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sz="2400" b="1" kern="1200" dirty="0" smtClean="0"/>
            <a:t>一、</a:t>
          </a:r>
          <a:r>
            <a:rPr lang="zh-HK" sz="2400" b="1" kern="1200" dirty="0" smtClean="0"/>
            <a:t>取得博士學位後至應聘日止</a:t>
          </a:r>
          <a:r>
            <a:rPr lang="zh-TW" sz="2400" b="1" kern="1200" dirty="0" smtClean="0"/>
            <a:t>，應具備下列條件之一</a:t>
          </a:r>
          <a:endParaRPr lang="zh-TW" altLang="en-US" sz="2400" b="1" kern="1200" dirty="0"/>
        </a:p>
      </dsp:txBody>
      <dsp:txXfrm>
        <a:off x="28123" y="32404"/>
        <a:ext cx="7647891" cy="519852"/>
      </dsp:txXfrm>
    </dsp:sp>
    <dsp:sp modelId="{47374FF1-8C20-482F-9335-D69B38593711}">
      <dsp:nvSpPr>
        <dsp:cNvPr id="0" name=""/>
        <dsp:cNvSpPr/>
      </dsp:nvSpPr>
      <dsp:spPr>
        <a:xfrm>
          <a:off x="0" y="580380"/>
          <a:ext cx="7704137" cy="3026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60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a:t>
          </a:r>
          <a:r>
            <a:rPr lang="zh-TW" sz="1800" kern="1200" dirty="0" smtClean="0"/>
            <a:t>一</a:t>
          </a:r>
          <a:r>
            <a:rPr lang="en-US" sz="1800" kern="1200" dirty="0" smtClean="0"/>
            <a:t>)</a:t>
          </a:r>
          <a:r>
            <a:rPr lang="zh-TW" sz="1800" kern="1200" dirty="0" smtClean="0"/>
            <a:t>大專以上學校全職教學經驗</a:t>
          </a:r>
          <a:r>
            <a:rPr lang="en-US" sz="1800" kern="1200" dirty="0" smtClean="0"/>
            <a:t>2</a:t>
          </a:r>
          <a:r>
            <a:rPr lang="zh-TW" sz="1800" kern="1200" dirty="0" smtClean="0"/>
            <a:t>年以上，並至少有學院所訂一級期刊等級</a:t>
          </a:r>
          <a:r>
            <a:rPr lang="zh-TW" altLang="en-US" sz="1800" kern="1200" dirty="0" smtClean="0"/>
            <a:t>著作</a:t>
          </a:r>
          <a:r>
            <a:rPr lang="zh-TW" sz="1800" b="1" kern="1200" dirty="0" smtClean="0"/>
            <a:t>。</a:t>
          </a:r>
          <a:endParaRPr lang="zh-TW" altLang="en-US" sz="1800" kern="1200" dirty="0"/>
        </a:p>
        <a:p>
          <a:pPr marL="171450" lvl="1" indent="-171450" algn="l" defTabSz="800100">
            <a:lnSpc>
              <a:spcPct val="90000"/>
            </a:lnSpc>
            <a:spcBef>
              <a:spcPct val="0"/>
            </a:spcBef>
            <a:spcAft>
              <a:spcPct val="20000"/>
            </a:spcAft>
            <a:buChar char="••"/>
          </a:pPr>
          <a:r>
            <a:rPr lang="en-US" sz="1800" kern="1200" dirty="0" smtClean="0"/>
            <a:t>(</a:t>
          </a:r>
          <a:r>
            <a:rPr lang="zh-TW" sz="1800" kern="1200" dirty="0" smtClean="0"/>
            <a:t>二</a:t>
          </a:r>
          <a:r>
            <a:rPr lang="en-US" sz="1800" kern="1200" dirty="0" smtClean="0"/>
            <a:t>)</a:t>
          </a:r>
          <a:r>
            <a:rPr lang="zh-TW" sz="1800" kern="1200" dirty="0" smtClean="0"/>
            <a:t>博士後研究全職工作經驗</a:t>
          </a:r>
          <a:r>
            <a:rPr lang="en-US" sz="1800" kern="1200" dirty="0" smtClean="0"/>
            <a:t>2</a:t>
          </a:r>
          <a:r>
            <a:rPr lang="zh-TW" sz="1800" kern="1200" dirty="0" smtClean="0"/>
            <a:t>年以上，並至少有學院所訂一級期刊等級</a:t>
          </a:r>
          <a:r>
            <a:rPr lang="zh-TW" altLang="en-US" sz="1800" kern="1200" dirty="0" smtClean="0"/>
            <a:t>著作</a:t>
          </a:r>
          <a:r>
            <a:rPr lang="zh-TW" sz="1800" b="1" kern="1200" dirty="0" smtClean="0"/>
            <a:t>。</a:t>
          </a:r>
          <a:endParaRPr lang="zh-TW" altLang="en-US" sz="1800" kern="1200" dirty="0"/>
        </a:p>
        <a:p>
          <a:pPr marL="171450" lvl="1" indent="-171450" algn="l" defTabSz="800100">
            <a:lnSpc>
              <a:spcPct val="90000"/>
            </a:lnSpc>
            <a:spcBef>
              <a:spcPct val="0"/>
            </a:spcBef>
            <a:spcAft>
              <a:spcPct val="20000"/>
            </a:spcAft>
            <a:buChar char="••"/>
          </a:pPr>
          <a:r>
            <a:rPr lang="en-US" sz="1800" kern="1200" dirty="0" smtClean="0"/>
            <a:t>(</a:t>
          </a:r>
          <a:r>
            <a:rPr lang="zh-TW" sz="1800" kern="1200" dirty="0" smtClean="0"/>
            <a:t>三</a:t>
          </a:r>
          <a:r>
            <a:rPr lang="en-US" sz="1800" kern="1200" dirty="0" smtClean="0"/>
            <a:t>)</a:t>
          </a:r>
          <a:r>
            <a:rPr lang="zh-TW" sz="1800" kern="1200" dirty="0" smtClean="0"/>
            <a:t>相關領域業界全職工作經驗</a:t>
          </a:r>
          <a:r>
            <a:rPr lang="en-US" sz="1800" b="1" u="sng" kern="1200" dirty="0" smtClean="0">
              <a:solidFill>
                <a:srgbClr val="C00000"/>
              </a:solidFill>
            </a:rPr>
            <a:t>2</a:t>
          </a:r>
          <a:r>
            <a:rPr lang="zh-TW" sz="1800" b="1" kern="1200" dirty="0" smtClean="0"/>
            <a:t>年以上。</a:t>
          </a:r>
          <a:endParaRPr lang="zh-TW" altLang="en-US" sz="1800" b="1" kern="1200" dirty="0"/>
        </a:p>
        <a:p>
          <a:pPr marL="171450" lvl="1" indent="-171450" algn="l" defTabSz="800100">
            <a:lnSpc>
              <a:spcPct val="90000"/>
            </a:lnSpc>
            <a:spcBef>
              <a:spcPct val="0"/>
            </a:spcBef>
            <a:spcAft>
              <a:spcPct val="20000"/>
            </a:spcAft>
            <a:buChar char="••"/>
          </a:pPr>
          <a:r>
            <a:rPr lang="en-US" sz="1800" kern="1200" dirty="0" smtClean="0"/>
            <a:t>(</a:t>
          </a:r>
          <a:r>
            <a:rPr lang="zh-HK" sz="1800" kern="1200" dirty="0" smtClean="0"/>
            <a:t>四</a:t>
          </a:r>
          <a:r>
            <a:rPr lang="en-US" sz="1800" kern="1200" dirty="0" smtClean="0"/>
            <a:t>)</a:t>
          </a:r>
          <a:r>
            <a:rPr lang="zh-TW" sz="1800" b="1" kern="1200" dirty="0" smtClean="0">
              <a:solidFill>
                <a:srgbClr val="C00000"/>
              </a:solidFill>
            </a:rPr>
            <a:t>在國內外學術或業界專業領域具有卓越成就者（例如：獲科技部愛因斯坦培植計畫、哥倫布計畫等補助案），其具體特殊事蹟，應有明確之量化或質化數據資料佐證</a:t>
          </a:r>
          <a:r>
            <a:rPr lang="zh-TW" sz="1800" b="1" kern="1200" dirty="0" smtClean="0"/>
            <a:t>。</a:t>
          </a:r>
          <a:endParaRPr lang="zh-TW" altLang="en-US" sz="1800" b="1" kern="1200" dirty="0"/>
        </a:p>
      </dsp:txBody>
      <dsp:txXfrm>
        <a:off x="0" y="580380"/>
        <a:ext cx="7704137" cy="3026680"/>
      </dsp:txXfrm>
    </dsp:sp>
    <dsp:sp modelId="{35C5DCEB-9942-4C5C-B322-33644D22321B}">
      <dsp:nvSpPr>
        <dsp:cNvPr id="0" name=""/>
        <dsp:cNvSpPr/>
      </dsp:nvSpPr>
      <dsp:spPr>
        <a:xfrm>
          <a:off x="0" y="3611342"/>
          <a:ext cx="7704137" cy="18612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TW" sz="2000" b="1" kern="1200" dirty="0" smtClean="0"/>
            <a:t>二、如無國外博士學位或國外博士後研究經歷</a:t>
          </a:r>
          <a:r>
            <a:rPr lang="en-US" sz="2000" b="1" kern="1200" dirty="0" smtClean="0"/>
            <a:t>1</a:t>
          </a:r>
          <a:r>
            <a:rPr lang="zh-HK" sz="2000" b="1" kern="1200" dirty="0" smtClean="0"/>
            <a:t>年以上</a:t>
          </a:r>
          <a:r>
            <a:rPr lang="zh-TW" sz="2000" b="1" kern="1200" dirty="0" smtClean="0"/>
            <a:t>者，須檢附外語能力檢定證書或其他足以證明外語能力之佐證資料。</a:t>
          </a:r>
          <a:r>
            <a:rPr lang="en-US" sz="2000" b="1" kern="1200" dirty="0" smtClean="0"/>
            <a:t>(</a:t>
          </a:r>
          <a:r>
            <a:rPr lang="zh-TW" sz="2000" b="1" kern="1200" dirty="0" smtClean="0"/>
            <a:t>英語能力：托福</a:t>
          </a:r>
          <a:r>
            <a:rPr lang="en-US" sz="2000" b="1" kern="1200" dirty="0" smtClean="0"/>
            <a:t>-</a:t>
          </a:r>
          <a:r>
            <a:rPr lang="zh-TW" sz="2000" b="1" kern="1200" dirty="0" smtClean="0"/>
            <a:t>網路測驗</a:t>
          </a:r>
          <a:r>
            <a:rPr lang="en-US" sz="2000" b="1" kern="1200" dirty="0" smtClean="0"/>
            <a:t>71</a:t>
          </a:r>
          <a:r>
            <a:rPr lang="zh-TW" sz="2000" b="1" kern="1200" dirty="0" smtClean="0"/>
            <a:t>分以上、</a:t>
          </a:r>
          <a:r>
            <a:rPr lang="en-US" sz="2000" b="1" kern="1200" dirty="0" smtClean="0"/>
            <a:t>IELTS 5.5</a:t>
          </a:r>
          <a:r>
            <a:rPr lang="zh-TW" sz="2000" b="1" kern="1200" dirty="0" smtClean="0"/>
            <a:t>分以上、多益</a:t>
          </a:r>
          <a:r>
            <a:rPr lang="en-US" sz="2000" b="1" kern="1200" dirty="0" smtClean="0"/>
            <a:t>750</a:t>
          </a:r>
          <a:r>
            <a:rPr lang="zh-TW" sz="2000" b="1" kern="1200" dirty="0" smtClean="0"/>
            <a:t>分以上。</a:t>
          </a:r>
          <a:r>
            <a:rPr lang="zh-HK" sz="2000" b="1" kern="1200" dirty="0" smtClean="0"/>
            <a:t>日語能力</a:t>
          </a:r>
          <a:r>
            <a:rPr lang="zh-TW" sz="2000" b="1" kern="1200" dirty="0" smtClean="0"/>
            <a:t>：</a:t>
          </a:r>
          <a:r>
            <a:rPr lang="zh-HK" sz="2000" b="1" kern="1200" dirty="0" smtClean="0"/>
            <a:t>日文檢定二級以上</a:t>
          </a:r>
          <a:r>
            <a:rPr lang="zh-TW" sz="2000" b="1" kern="1200" dirty="0" smtClean="0"/>
            <a:t>。</a:t>
          </a:r>
          <a:r>
            <a:rPr lang="zh-HK" sz="2000" b="1" kern="1200" dirty="0" smtClean="0"/>
            <a:t>與前述標準程度相當之其它外語</a:t>
          </a:r>
          <a:r>
            <a:rPr lang="en-US" sz="2000" b="1" kern="1200" dirty="0" smtClean="0"/>
            <a:t>)</a:t>
          </a:r>
          <a:endParaRPr lang="zh-TW" altLang="en-US" sz="2000" b="1" kern="1200" dirty="0"/>
        </a:p>
      </dsp:txBody>
      <dsp:txXfrm>
        <a:off x="90859" y="3702201"/>
        <a:ext cx="7522419" cy="16795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646A8F-C15C-4F67-A8F4-08C356F0BD64}">
      <dsp:nvSpPr>
        <dsp:cNvPr id="0" name=""/>
        <dsp:cNvSpPr/>
      </dsp:nvSpPr>
      <dsp:spPr>
        <a:xfrm>
          <a:off x="0" y="0"/>
          <a:ext cx="6792416" cy="440228"/>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altLang="zh-TW" sz="2000" b="1" kern="1200" dirty="0" smtClean="0">
              <a:solidFill>
                <a:srgbClr val="0070C0"/>
              </a:solidFill>
              <a:latin typeface="+mj-ea"/>
              <a:ea typeface="+mj-ea"/>
            </a:rPr>
            <a:t>94-97</a:t>
          </a:r>
          <a:r>
            <a:rPr lang="zh-TW" altLang="en-US" sz="2000" b="1" kern="1200" dirty="0" smtClean="0">
              <a:solidFill>
                <a:srgbClr val="0070C0"/>
              </a:solidFill>
              <a:latin typeface="+mj-ea"/>
              <a:ea typeface="+mj-ea"/>
            </a:rPr>
            <a:t>學年度新聘助理教授</a:t>
          </a:r>
          <a:endParaRPr lang="zh-TW" altLang="en-US" sz="2000" b="1" kern="1200" dirty="0">
            <a:solidFill>
              <a:srgbClr val="0070C0"/>
            </a:solidFill>
            <a:latin typeface="+mj-ea"/>
            <a:ea typeface="+mj-ea"/>
          </a:endParaRPr>
        </a:p>
      </dsp:txBody>
      <dsp:txXfrm>
        <a:off x="21490" y="21490"/>
        <a:ext cx="6749436" cy="397248"/>
      </dsp:txXfrm>
    </dsp:sp>
    <dsp:sp modelId="{FA2B16B1-6480-4A61-93BC-28BCB804BDB8}">
      <dsp:nvSpPr>
        <dsp:cNvPr id="0" name=""/>
        <dsp:cNvSpPr/>
      </dsp:nvSpPr>
      <dsp:spPr>
        <a:xfrm>
          <a:off x="0" y="541260"/>
          <a:ext cx="6792416" cy="1169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65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altLang="zh-TW" sz="2400" kern="1200" dirty="0" smtClean="0">
              <a:latin typeface="+mj-ea"/>
              <a:ea typeface="+mj-ea"/>
            </a:rPr>
            <a:t>5</a:t>
          </a:r>
          <a:r>
            <a:rPr lang="zh-TW" altLang="en-US" sz="2400" kern="1200" dirty="0" smtClean="0">
              <a:latin typeface="+mj-ea"/>
              <a:ea typeface="+mj-ea"/>
            </a:rPr>
            <a:t>年內未達系</a:t>
          </a:r>
          <a:r>
            <a:rPr lang="en-US" altLang="zh-TW" sz="2400" kern="1200" dirty="0" smtClean="0">
              <a:latin typeface="+mj-ea"/>
              <a:ea typeface="+mj-ea"/>
            </a:rPr>
            <a:t>(</a:t>
          </a:r>
          <a:r>
            <a:rPr lang="zh-TW" altLang="en-US" sz="2400" kern="1200" dirty="0" smtClean="0">
              <a:latin typeface="+mj-ea"/>
              <a:ea typeface="+mj-ea"/>
            </a:rPr>
            <a:t>所、中心</a:t>
          </a:r>
          <a:r>
            <a:rPr lang="en-US" altLang="zh-TW" sz="2400" kern="1200" dirty="0" smtClean="0">
              <a:latin typeface="+mj-ea"/>
              <a:ea typeface="+mj-ea"/>
            </a:rPr>
            <a:t>)</a:t>
          </a:r>
          <a:r>
            <a:rPr lang="zh-TW" altLang="en-US" sz="2400" kern="1200" dirty="0" smtClean="0">
              <a:latin typeface="+mj-ea"/>
              <a:ea typeface="+mj-ea"/>
            </a:rPr>
            <a:t>升等條件，並提出升等者，第</a:t>
          </a:r>
          <a:r>
            <a:rPr lang="en-US" altLang="zh-TW" sz="2400" kern="1200" dirty="0" smtClean="0">
              <a:latin typeface="+mj-ea"/>
              <a:ea typeface="+mj-ea"/>
            </a:rPr>
            <a:t>6</a:t>
          </a:r>
          <a:r>
            <a:rPr lang="zh-TW" altLang="en-US" sz="2400" kern="1200" dirty="0" smtClean="0">
              <a:latin typeface="+mj-ea"/>
              <a:ea typeface="+mj-ea"/>
            </a:rPr>
            <a:t>年不予晉薪。</a:t>
          </a:r>
          <a:endParaRPr lang="zh-TW" altLang="en-US" sz="2400" kern="1200" dirty="0">
            <a:latin typeface="+mj-ea"/>
            <a:ea typeface="+mj-ea"/>
          </a:endParaRPr>
        </a:p>
      </dsp:txBody>
      <dsp:txXfrm>
        <a:off x="0" y="541260"/>
        <a:ext cx="6792416" cy="1169816"/>
      </dsp:txXfrm>
    </dsp:sp>
    <dsp:sp modelId="{638D505B-1FD5-4803-AF80-37B93AA5BF62}">
      <dsp:nvSpPr>
        <dsp:cNvPr id="0" name=""/>
        <dsp:cNvSpPr/>
      </dsp:nvSpPr>
      <dsp:spPr>
        <a:xfrm>
          <a:off x="0" y="2081076"/>
          <a:ext cx="6792416" cy="484938"/>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altLang="zh-TW" sz="2000" b="1" kern="1200" dirty="0" smtClean="0">
              <a:solidFill>
                <a:srgbClr val="0070C0"/>
              </a:solidFill>
              <a:latin typeface="+mj-ea"/>
              <a:ea typeface="+mj-ea"/>
            </a:rPr>
            <a:t>98-106</a:t>
          </a:r>
          <a:r>
            <a:rPr lang="zh-TW" altLang="en-US" sz="2000" b="1" kern="1200" dirty="0" smtClean="0">
              <a:solidFill>
                <a:srgbClr val="0070C0"/>
              </a:solidFill>
              <a:latin typeface="+mj-ea"/>
              <a:ea typeface="+mj-ea"/>
            </a:rPr>
            <a:t>學年度新聘講師</a:t>
          </a:r>
          <a:r>
            <a:rPr lang="zh-TW" altLang="en-US" sz="2000" b="1" kern="1200" dirty="0" smtClean="0">
              <a:solidFill>
                <a:srgbClr val="0070C0"/>
              </a:solidFill>
              <a:latin typeface="微軟正黑體" panose="020B0604030504040204" pitchFamily="34" charset="-120"/>
              <a:ea typeface="微軟正黑體" panose="020B0604030504040204" pitchFamily="34" charset="-120"/>
            </a:rPr>
            <a:t>、</a:t>
          </a:r>
          <a:r>
            <a:rPr lang="zh-TW" altLang="en-US" sz="2000" b="1" kern="1200" dirty="0" smtClean="0">
              <a:solidFill>
                <a:srgbClr val="0070C0"/>
              </a:solidFill>
              <a:latin typeface="+mj-ea"/>
              <a:ea typeface="+mj-ea"/>
            </a:rPr>
            <a:t>助理教授及</a:t>
          </a:r>
          <a:r>
            <a:rPr lang="en-US" altLang="zh-TW" sz="2000" b="1" kern="1200" dirty="0" smtClean="0">
              <a:solidFill>
                <a:srgbClr val="0070C0"/>
              </a:solidFill>
              <a:latin typeface="+mj-ea"/>
              <a:ea typeface="+mj-ea"/>
            </a:rPr>
            <a:t>107</a:t>
          </a:r>
          <a:r>
            <a:rPr lang="zh-TW" altLang="en-US" sz="2000" b="1" kern="1200" dirty="0" smtClean="0">
              <a:solidFill>
                <a:srgbClr val="0070C0"/>
              </a:solidFill>
              <a:latin typeface="+mj-ea"/>
              <a:ea typeface="+mj-ea"/>
            </a:rPr>
            <a:t>學年度新聘教師</a:t>
          </a:r>
          <a:endParaRPr lang="zh-TW" altLang="en-US" sz="2000" b="1" kern="1200" dirty="0">
            <a:solidFill>
              <a:srgbClr val="0070C0"/>
            </a:solidFill>
            <a:latin typeface="+mj-ea"/>
            <a:ea typeface="+mj-ea"/>
          </a:endParaRPr>
        </a:p>
      </dsp:txBody>
      <dsp:txXfrm>
        <a:off x="23673" y="2104749"/>
        <a:ext cx="6745070" cy="437592"/>
      </dsp:txXfrm>
    </dsp:sp>
    <dsp:sp modelId="{FB47B263-4A68-44FA-A867-6CD33C5CD9AF}">
      <dsp:nvSpPr>
        <dsp:cNvPr id="0" name=""/>
        <dsp:cNvSpPr/>
      </dsp:nvSpPr>
      <dsp:spPr>
        <a:xfrm>
          <a:off x="0" y="2545344"/>
          <a:ext cx="6792416" cy="2281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65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TW" altLang="en-US" sz="2400" kern="1200" dirty="0" smtClean="0">
              <a:latin typeface="+mj-ea"/>
              <a:ea typeface="+mj-ea"/>
            </a:rPr>
            <a:t>至第</a:t>
          </a:r>
          <a:r>
            <a:rPr lang="en-US" altLang="zh-TW" sz="2400" kern="1200" dirty="0" smtClean="0">
              <a:latin typeface="+mj-ea"/>
              <a:ea typeface="+mj-ea"/>
            </a:rPr>
            <a:t>8</a:t>
          </a:r>
          <a:r>
            <a:rPr lang="zh-TW" altLang="en-US" sz="2400" kern="1200" dirty="0" smtClean="0">
              <a:latin typeface="+mj-ea"/>
              <a:ea typeface="+mj-ea"/>
            </a:rPr>
            <a:t>年未通過升等者</a:t>
          </a:r>
          <a:r>
            <a:rPr lang="zh-TW" altLang="en-US" sz="2400" kern="1200" dirty="0" smtClean="0">
              <a:latin typeface="標楷體" panose="03000509000000000000" pitchFamily="65" charset="-120"/>
              <a:ea typeface="標楷體" panose="03000509000000000000" pitchFamily="65" charset="-120"/>
            </a:rPr>
            <a:t>，</a:t>
          </a:r>
          <a:r>
            <a:rPr lang="zh-TW" altLang="en-US" sz="2400" kern="1200" dirty="0" smtClean="0">
              <a:latin typeface="+mj-ea"/>
              <a:ea typeface="+mj-ea"/>
            </a:rPr>
            <a:t>第</a:t>
          </a:r>
          <a:r>
            <a:rPr lang="en-US" altLang="zh-TW" sz="2400" kern="1200" dirty="0" smtClean="0">
              <a:latin typeface="+mj-ea"/>
              <a:ea typeface="+mj-ea"/>
            </a:rPr>
            <a:t>9</a:t>
          </a:r>
          <a:r>
            <a:rPr lang="zh-TW" altLang="en-US" sz="2400" kern="1200" dirty="0" smtClean="0">
              <a:latin typeface="+mj-ea"/>
              <a:ea typeface="+mj-ea"/>
            </a:rPr>
            <a:t>年起不予晉薪、不得兼編制內行政職務、校外兼職、兼課、借調或國外講學。</a:t>
          </a:r>
          <a:endParaRPr lang="zh-TW" altLang="en-US" sz="2400" kern="1200" dirty="0">
            <a:latin typeface="+mj-ea"/>
            <a:ea typeface="+mj-ea"/>
          </a:endParaRPr>
        </a:p>
        <a:p>
          <a:pPr marL="228600" lvl="1" indent="-228600" algn="l" defTabSz="1066800">
            <a:lnSpc>
              <a:spcPct val="90000"/>
            </a:lnSpc>
            <a:spcBef>
              <a:spcPct val="0"/>
            </a:spcBef>
            <a:spcAft>
              <a:spcPct val="20000"/>
            </a:spcAft>
            <a:buChar char="••"/>
          </a:pPr>
          <a:r>
            <a:rPr lang="zh-TW" altLang="en-US" sz="2400" kern="1200" dirty="0" smtClean="0">
              <a:latin typeface="+mj-ea"/>
              <a:ea typeface="+mj-ea"/>
            </a:rPr>
            <a:t>第</a:t>
          </a:r>
          <a:r>
            <a:rPr lang="en-US" altLang="zh-TW" sz="2400" kern="1200" dirty="0" smtClean="0">
              <a:latin typeface="+mj-ea"/>
              <a:ea typeface="+mj-ea"/>
            </a:rPr>
            <a:t>11</a:t>
          </a:r>
          <a:r>
            <a:rPr lang="zh-TW" altLang="en-US" sz="2400" kern="1200" dirty="0" smtClean="0">
              <a:latin typeface="+mj-ea"/>
              <a:ea typeface="+mj-ea"/>
            </a:rPr>
            <a:t>年起逐年增加每週基本授課時數</a:t>
          </a:r>
          <a:r>
            <a:rPr lang="en-US" altLang="zh-TW" sz="2400" kern="1200" dirty="0" smtClean="0">
              <a:latin typeface="+mj-ea"/>
              <a:ea typeface="+mj-ea"/>
            </a:rPr>
            <a:t>1</a:t>
          </a:r>
          <a:r>
            <a:rPr lang="zh-TW" altLang="en-US" sz="2400" kern="1200" dirty="0" smtClean="0">
              <a:latin typeface="+mj-ea"/>
              <a:ea typeface="+mj-ea"/>
            </a:rPr>
            <a:t>小時，累計增加基本授課時數達</a:t>
          </a:r>
          <a:r>
            <a:rPr lang="en-US" altLang="zh-TW" sz="2400" kern="1200" dirty="0" smtClean="0">
              <a:latin typeface="+mj-ea"/>
              <a:ea typeface="+mj-ea"/>
            </a:rPr>
            <a:t>4</a:t>
          </a:r>
          <a:r>
            <a:rPr lang="zh-TW" altLang="en-US" sz="2400" kern="1200" dirty="0" smtClean="0">
              <a:latin typeface="+mj-ea"/>
              <a:ea typeface="+mj-ea"/>
            </a:rPr>
            <a:t>小時後不再增加。</a:t>
          </a:r>
          <a:endParaRPr lang="zh-TW" altLang="en-US" sz="2400" kern="1200" dirty="0">
            <a:latin typeface="+mj-ea"/>
            <a:ea typeface="+mj-ea"/>
          </a:endParaRPr>
        </a:p>
      </dsp:txBody>
      <dsp:txXfrm>
        <a:off x="0" y="2545344"/>
        <a:ext cx="6792416" cy="22815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FE941-F654-4D85-9059-7547966A791D}">
      <dsp:nvSpPr>
        <dsp:cNvPr id="0" name=""/>
        <dsp:cNvSpPr/>
      </dsp:nvSpPr>
      <dsp:spPr>
        <a:xfrm>
          <a:off x="501188" y="1873916"/>
          <a:ext cx="1311515" cy="13107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zh-TW" altLang="en-US" sz="1400" b="1" kern="1200" dirty="0" smtClean="0">
              <a:solidFill>
                <a:srgbClr val="C00000"/>
              </a:solidFill>
            </a:rPr>
            <a:t>教學實務研究報告升等者</a:t>
          </a:r>
          <a:endParaRPr lang="zh-TW" altLang="en-US" sz="1400" b="1" kern="1200" dirty="0">
            <a:solidFill>
              <a:srgbClr val="C00000"/>
            </a:solidFill>
          </a:endParaRPr>
        </a:p>
      </dsp:txBody>
      <dsp:txXfrm>
        <a:off x="829067" y="2070535"/>
        <a:ext cx="639363" cy="917554"/>
      </dsp:txXfrm>
    </dsp:sp>
    <dsp:sp modelId="{7A77FE0E-AA1A-4432-9880-9F9076B349F1}">
      <dsp:nvSpPr>
        <dsp:cNvPr id="0" name=""/>
        <dsp:cNvSpPr/>
      </dsp:nvSpPr>
      <dsp:spPr>
        <a:xfrm>
          <a:off x="62033" y="2123876"/>
          <a:ext cx="698271" cy="67769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TW" sz="1800" kern="1200" dirty="0" smtClean="0">
              <a:solidFill>
                <a:srgbClr val="FFFF00"/>
              </a:solidFill>
            </a:rPr>
            <a:t>4/10</a:t>
          </a:r>
          <a:endParaRPr lang="zh-TW" altLang="en-US" sz="1800" kern="1200" dirty="0">
            <a:solidFill>
              <a:srgbClr val="FFFF00"/>
            </a:solidFill>
          </a:endParaRPr>
        </a:p>
      </dsp:txBody>
      <dsp:txXfrm>
        <a:off x="164292" y="2223123"/>
        <a:ext cx="493753" cy="479205"/>
      </dsp:txXfrm>
    </dsp:sp>
    <dsp:sp modelId="{DDECF5B9-3B39-4CC7-BD5F-74F13158D341}">
      <dsp:nvSpPr>
        <dsp:cNvPr id="0" name=""/>
        <dsp:cNvSpPr/>
      </dsp:nvSpPr>
      <dsp:spPr>
        <a:xfrm>
          <a:off x="2944150" y="1970296"/>
          <a:ext cx="1245296" cy="1027300"/>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zh-TW" altLang="en-US" sz="1400" b="1" kern="1200" dirty="0" smtClean="0">
              <a:solidFill>
                <a:srgbClr val="C00000"/>
              </a:solidFill>
            </a:rPr>
            <a:t>教務處通知送審教師</a:t>
          </a:r>
          <a:endParaRPr lang="zh-TW" altLang="en-US" sz="1400" b="1" kern="1200" dirty="0">
            <a:solidFill>
              <a:srgbClr val="C00000"/>
            </a:solidFill>
          </a:endParaRPr>
        </a:p>
      </dsp:txBody>
      <dsp:txXfrm>
        <a:off x="3255474" y="2124391"/>
        <a:ext cx="607082" cy="719110"/>
      </dsp:txXfrm>
    </dsp:sp>
    <dsp:sp modelId="{72645579-61C9-4EF5-A304-E49C55EE4561}">
      <dsp:nvSpPr>
        <dsp:cNvPr id="0" name=""/>
        <dsp:cNvSpPr/>
      </dsp:nvSpPr>
      <dsp:spPr>
        <a:xfrm>
          <a:off x="2363594" y="2076744"/>
          <a:ext cx="752389" cy="6587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TW" sz="1800" kern="1200" dirty="0" smtClean="0">
              <a:solidFill>
                <a:srgbClr val="FFFF00"/>
              </a:solidFill>
            </a:rPr>
            <a:t>4/30</a:t>
          </a:r>
          <a:endParaRPr lang="zh-TW" altLang="en-US" sz="1800" kern="1200" dirty="0">
            <a:solidFill>
              <a:srgbClr val="FFFF00"/>
            </a:solidFill>
          </a:endParaRPr>
        </a:p>
      </dsp:txBody>
      <dsp:txXfrm>
        <a:off x="2473779" y="2173211"/>
        <a:ext cx="532019" cy="465784"/>
      </dsp:txXfrm>
    </dsp:sp>
    <dsp:sp modelId="{71F336A5-67EB-41E3-96EA-9ABB77C4C3A5}">
      <dsp:nvSpPr>
        <dsp:cNvPr id="0" name=""/>
        <dsp:cNvSpPr/>
      </dsp:nvSpPr>
      <dsp:spPr>
        <a:xfrm>
          <a:off x="5411514" y="1889529"/>
          <a:ext cx="1133328" cy="1119011"/>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zh-TW" altLang="en-US" sz="1400" kern="1200" dirty="0" smtClean="0"/>
            <a:t>教師提出升等</a:t>
          </a:r>
          <a:endParaRPr lang="zh-TW" altLang="en-US" sz="1400" kern="1200" dirty="0"/>
        </a:p>
      </dsp:txBody>
      <dsp:txXfrm>
        <a:off x="5694846" y="2057381"/>
        <a:ext cx="552497" cy="783307"/>
      </dsp:txXfrm>
    </dsp:sp>
    <dsp:sp modelId="{A89A2631-26C5-43F1-92C0-23407BCC9A53}">
      <dsp:nvSpPr>
        <dsp:cNvPr id="0" name=""/>
        <dsp:cNvSpPr/>
      </dsp:nvSpPr>
      <dsp:spPr>
        <a:xfrm>
          <a:off x="4976095" y="2130764"/>
          <a:ext cx="691750" cy="6446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TW" sz="1800" kern="1200" dirty="0" smtClean="0"/>
            <a:t>5/15</a:t>
          </a:r>
          <a:endParaRPr lang="zh-TW" altLang="en-US" sz="1800" kern="1200" dirty="0"/>
        </a:p>
      </dsp:txBody>
      <dsp:txXfrm>
        <a:off x="5077399" y="2225177"/>
        <a:ext cx="489142" cy="455866"/>
      </dsp:txXfrm>
    </dsp:sp>
    <dsp:sp modelId="{C9E76E9B-9682-4012-88F9-DDF6EF847D8C}">
      <dsp:nvSpPr>
        <dsp:cNvPr id="0" name=""/>
        <dsp:cNvSpPr/>
      </dsp:nvSpPr>
      <dsp:spPr>
        <a:xfrm>
          <a:off x="598394" y="3533727"/>
          <a:ext cx="1309254" cy="959636"/>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zh-TW" altLang="en-US" sz="1400" kern="1200" dirty="0" smtClean="0"/>
            <a:t>系教評會</a:t>
          </a:r>
          <a:endParaRPr lang="zh-TW" altLang="en-US" sz="1400" kern="1200" dirty="0"/>
        </a:p>
      </dsp:txBody>
      <dsp:txXfrm>
        <a:off x="925707" y="3677672"/>
        <a:ext cx="646067" cy="671746"/>
      </dsp:txXfrm>
    </dsp:sp>
    <dsp:sp modelId="{F775B388-868D-4A8B-B768-90D604397CAC}">
      <dsp:nvSpPr>
        <dsp:cNvPr id="0" name=""/>
        <dsp:cNvSpPr/>
      </dsp:nvSpPr>
      <dsp:spPr>
        <a:xfrm>
          <a:off x="111812" y="3678865"/>
          <a:ext cx="729953" cy="6460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TW" sz="1800" kern="1200" dirty="0" smtClean="0"/>
            <a:t>7/25</a:t>
          </a:r>
          <a:endParaRPr lang="zh-TW" altLang="en-US" sz="1800" kern="1200" dirty="0"/>
        </a:p>
      </dsp:txBody>
      <dsp:txXfrm>
        <a:off x="218711" y="3773483"/>
        <a:ext cx="516155" cy="456858"/>
      </dsp:txXfrm>
    </dsp:sp>
    <dsp:sp modelId="{138A6ABA-C380-4EC9-AEBB-AE7D0DDEE41C}">
      <dsp:nvSpPr>
        <dsp:cNvPr id="0" name=""/>
        <dsp:cNvSpPr/>
      </dsp:nvSpPr>
      <dsp:spPr>
        <a:xfrm>
          <a:off x="3174955" y="3491854"/>
          <a:ext cx="1142646" cy="931024"/>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zh-TW" altLang="en-US" sz="1400" kern="1200" dirty="0" smtClean="0"/>
            <a:t>院教評會</a:t>
          </a:r>
          <a:endParaRPr lang="zh-TW" altLang="en-US" sz="1400" kern="1200" dirty="0"/>
        </a:p>
      </dsp:txBody>
      <dsp:txXfrm>
        <a:off x="3460617" y="3631508"/>
        <a:ext cx="557040" cy="651716"/>
      </dsp:txXfrm>
    </dsp:sp>
    <dsp:sp modelId="{65BF2C5C-A6F0-40CA-86DA-568F88138340}">
      <dsp:nvSpPr>
        <dsp:cNvPr id="0" name=""/>
        <dsp:cNvSpPr/>
      </dsp:nvSpPr>
      <dsp:spPr>
        <a:xfrm>
          <a:off x="2452564" y="3528392"/>
          <a:ext cx="847302" cy="761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TW" sz="1800" kern="1200" dirty="0" smtClean="0"/>
            <a:t>10/15</a:t>
          </a:r>
          <a:endParaRPr lang="zh-TW" altLang="en-US" sz="1800" kern="1200" dirty="0"/>
        </a:p>
      </dsp:txBody>
      <dsp:txXfrm>
        <a:off x="2576649" y="3639938"/>
        <a:ext cx="599132" cy="538590"/>
      </dsp:txXfrm>
    </dsp:sp>
    <dsp:sp modelId="{1FDE35B4-2180-4004-868C-8437BF8D0758}">
      <dsp:nvSpPr>
        <dsp:cNvPr id="0" name=""/>
        <dsp:cNvSpPr/>
      </dsp:nvSpPr>
      <dsp:spPr>
        <a:xfrm>
          <a:off x="5508671" y="3561628"/>
          <a:ext cx="1195556" cy="88686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zh-TW" altLang="en-US" sz="1400" kern="1200" dirty="0" smtClean="0"/>
            <a:t>校教評會</a:t>
          </a:r>
          <a:endParaRPr lang="zh-TW" altLang="en-US" sz="1400" kern="1200" dirty="0"/>
        </a:p>
      </dsp:txBody>
      <dsp:txXfrm>
        <a:off x="5807560" y="3694657"/>
        <a:ext cx="586265" cy="620804"/>
      </dsp:txXfrm>
    </dsp:sp>
    <dsp:sp modelId="{54424060-FC03-4AB3-9F7A-D7F2E7FC5F32}">
      <dsp:nvSpPr>
        <dsp:cNvPr id="0" name=""/>
        <dsp:cNvSpPr/>
      </dsp:nvSpPr>
      <dsp:spPr>
        <a:xfrm>
          <a:off x="5094255" y="3697915"/>
          <a:ext cx="662633" cy="65408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altLang="zh-TW" sz="1600" kern="1200" dirty="0" smtClean="0"/>
            <a:t>11</a:t>
          </a:r>
          <a:r>
            <a:rPr lang="zh-TW" altLang="en-US" sz="1600" kern="1200" dirty="0" smtClean="0"/>
            <a:t>月底</a:t>
          </a:r>
          <a:endParaRPr lang="zh-TW" altLang="en-US" sz="1600" kern="1200" dirty="0"/>
        </a:p>
      </dsp:txBody>
      <dsp:txXfrm>
        <a:off x="5191295" y="3793703"/>
        <a:ext cx="468553" cy="46250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BED88-8DE1-4581-A0D3-3332F2B882A5}">
      <dsp:nvSpPr>
        <dsp:cNvPr id="0" name=""/>
        <dsp:cNvSpPr/>
      </dsp:nvSpPr>
      <dsp:spPr>
        <a:xfrm>
          <a:off x="332558" y="3727"/>
          <a:ext cx="2998007" cy="10143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zh-TW" altLang="en-US" sz="2200" b="1" u="none" kern="1200" dirty="0" smtClean="0"/>
            <a:t>升等教授職級</a:t>
          </a:r>
          <a:endParaRPr lang="zh-TW" altLang="en-US" sz="2200" b="1" u="none" kern="1200" dirty="0"/>
        </a:p>
      </dsp:txBody>
      <dsp:txXfrm>
        <a:off x="362266" y="33435"/>
        <a:ext cx="2938591" cy="954884"/>
      </dsp:txXfrm>
    </dsp:sp>
    <dsp:sp modelId="{22B64827-C617-4B4E-9153-A2587C51CA7A}">
      <dsp:nvSpPr>
        <dsp:cNvPr id="0" name=""/>
        <dsp:cNvSpPr/>
      </dsp:nvSpPr>
      <dsp:spPr>
        <a:xfrm>
          <a:off x="632359" y="1018027"/>
          <a:ext cx="322082" cy="593451"/>
        </a:xfrm>
        <a:custGeom>
          <a:avLst/>
          <a:gdLst/>
          <a:ahLst/>
          <a:cxnLst/>
          <a:rect l="0" t="0" r="0" b="0"/>
          <a:pathLst>
            <a:path>
              <a:moveTo>
                <a:pt x="0" y="0"/>
              </a:moveTo>
              <a:lnTo>
                <a:pt x="0" y="593451"/>
              </a:lnTo>
              <a:lnTo>
                <a:pt x="322082" y="5934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ACE1EF-7A1D-463C-B4AA-9B34F164089A}">
      <dsp:nvSpPr>
        <dsp:cNvPr id="0" name=""/>
        <dsp:cNvSpPr/>
      </dsp:nvSpPr>
      <dsp:spPr>
        <a:xfrm>
          <a:off x="954442" y="1217550"/>
          <a:ext cx="2265833" cy="787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sz="2400" u="none" kern="1200" dirty="0" smtClean="0"/>
            <a:t>參考作</a:t>
          </a:r>
          <a:r>
            <a:rPr lang="en-US" sz="2400" u="none" kern="1200" dirty="0" smtClean="0"/>
            <a:t>4</a:t>
          </a:r>
          <a:r>
            <a:rPr lang="zh-TW" sz="2400" u="none" kern="1200" dirty="0" smtClean="0"/>
            <a:t>本</a:t>
          </a:r>
          <a:r>
            <a:rPr lang="en-US" sz="2400" u="none" kern="1200" dirty="0" smtClean="0"/>
            <a:t>(</a:t>
          </a:r>
          <a:r>
            <a:rPr lang="zh-TW" sz="2400" u="none" kern="1200" dirty="0" smtClean="0"/>
            <a:t>篇</a:t>
          </a:r>
          <a:r>
            <a:rPr lang="en-US" sz="2400" u="none" kern="1200" dirty="0" smtClean="0"/>
            <a:t>)</a:t>
          </a:r>
          <a:endParaRPr lang="zh-TW" altLang="en-US" sz="2400" u="none" kern="1200" dirty="0"/>
        </a:p>
      </dsp:txBody>
      <dsp:txXfrm>
        <a:off x="977518" y="1240626"/>
        <a:ext cx="2219681" cy="741705"/>
      </dsp:txXfrm>
    </dsp:sp>
    <dsp:sp modelId="{F30A5980-7C68-46FB-BFC0-AA21D4E90FF7}">
      <dsp:nvSpPr>
        <dsp:cNvPr id="0" name=""/>
        <dsp:cNvSpPr/>
      </dsp:nvSpPr>
      <dsp:spPr>
        <a:xfrm>
          <a:off x="632359" y="1018027"/>
          <a:ext cx="303744" cy="1870171"/>
        </a:xfrm>
        <a:custGeom>
          <a:avLst/>
          <a:gdLst/>
          <a:ahLst/>
          <a:cxnLst/>
          <a:rect l="0" t="0" r="0" b="0"/>
          <a:pathLst>
            <a:path>
              <a:moveTo>
                <a:pt x="0" y="0"/>
              </a:moveTo>
              <a:lnTo>
                <a:pt x="0" y="1870171"/>
              </a:lnTo>
              <a:lnTo>
                <a:pt x="303744" y="18701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F92793-F039-4DB1-8C36-C06721E54B59}">
      <dsp:nvSpPr>
        <dsp:cNvPr id="0" name=""/>
        <dsp:cNvSpPr/>
      </dsp:nvSpPr>
      <dsp:spPr>
        <a:xfrm>
          <a:off x="936103" y="2232246"/>
          <a:ext cx="2343633" cy="13119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70000"/>
            </a:lnSpc>
            <a:spcBef>
              <a:spcPct val="0"/>
            </a:spcBef>
            <a:spcAft>
              <a:spcPct val="35000"/>
            </a:spcAft>
          </a:pPr>
          <a:r>
            <a:rPr lang="zh-TW" sz="2400" u="none" kern="1200" dirty="0" smtClean="0"/>
            <a:t>至少</a:t>
          </a:r>
          <a:r>
            <a:rPr lang="en-US" sz="2400" u="none" kern="1200" dirty="0" smtClean="0"/>
            <a:t>1</a:t>
          </a:r>
          <a:r>
            <a:rPr lang="zh-TW" sz="2400" u="none" kern="1200" dirty="0" smtClean="0"/>
            <a:t>本</a:t>
          </a:r>
          <a:r>
            <a:rPr lang="en-US" sz="2400" u="none" kern="1200" dirty="0" smtClean="0"/>
            <a:t>(</a:t>
          </a:r>
          <a:r>
            <a:rPr lang="zh-TW" sz="2400" u="none" kern="1200" dirty="0" smtClean="0"/>
            <a:t>篇</a:t>
          </a:r>
          <a:r>
            <a:rPr lang="en-US" sz="2400" u="none" kern="1200" dirty="0" smtClean="0"/>
            <a:t>)</a:t>
          </a:r>
          <a:r>
            <a:rPr lang="zh-TW" sz="2400" u="none" kern="1200" dirty="0" smtClean="0"/>
            <a:t>應為該院期刊分類等級一級之著作</a:t>
          </a:r>
          <a:endParaRPr lang="zh-TW" altLang="en-US" sz="2400" u="none" kern="1200" dirty="0"/>
        </a:p>
      </dsp:txBody>
      <dsp:txXfrm>
        <a:off x="974527" y="2270670"/>
        <a:ext cx="2266785" cy="1235058"/>
      </dsp:txXfrm>
    </dsp:sp>
    <dsp:sp modelId="{E83625D8-DDC5-46C1-BFEE-91E7401724D3}">
      <dsp:nvSpPr>
        <dsp:cNvPr id="0" name=""/>
        <dsp:cNvSpPr/>
      </dsp:nvSpPr>
      <dsp:spPr>
        <a:xfrm>
          <a:off x="632359" y="1018027"/>
          <a:ext cx="319875" cy="3235739"/>
        </a:xfrm>
        <a:custGeom>
          <a:avLst/>
          <a:gdLst/>
          <a:ahLst/>
          <a:cxnLst/>
          <a:rect l="0" t="0" r="0" b="0"/>
          <a:pathLst>
            <a:path>
              <a:moveTo>
                <a:pt x="0" y="0"/>
              </a:moveTo>
              <a:lnTo>
                <a:pt x="0" y="3235739"/>
              </a:lnTo>
              <a:lnTo>
                <a:pt x="319875" y="323573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2FC12B-518B-4201-8573-D97C3C2DE82F}">
      <dsp:nvSpPr>
        <dsp:cNvPr id="0" name=""/>
        <dsp:cNvSpPr/>
      </dsp:nvSpPr>
      <dsp:spPr>
        <a:xfrm>
          <a:off x="952235" y="3746616"/>
          <a:ext cx="2339219" cy="10143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70000"/>
            </a:lnSpc>
            <a:spcBef>
              <a:spcPct val="0"/>
            </a:spcBef>
            <a:spcAft>
              <a:spcPct val="35000"/>
            </a:spcAft>
          </a:pPr>
          <a:r>
            <a:rPr lang="zh-TW" sz="2400" u="none" kern="1200" dirty="0" smtClean="0"/>
            <a:t>至少</a:t>
          </a:r>
          <a:r>
            <a:rPr lang="en-US" sz="2400" u="none" kern="1200" dirty="0" smtClean="0"/>
            <a:t>1(</a:t>
          </a:r>
          <a:r>
            <a:rPr lang="zh-TW" sz="2400" u="none" kern="1200" dirty="0" smtClean="0"/>
            <a:t>篇</a:t>
          </a:r>
          <a:r>
            <a:rPr lang="en-US" sz="2400" u="none" kern="1200" dirty="0" smtClean="0"/>
            <a:t>)</a:t>
          </a:r>
          <a:r>
            <a:rPr lang="zh-TW" sz="2400" u="none" kern="1200" dirty="0" smtClean="0"/>
            <a:t>與教學實務研究相關</a:t>
          </a:r>
          <a:endParaRPr lang="zh-TW" altLang="en-US" sz="2400" u="none" kern="1200" dirty="0"/>
        </a:p>
      </dsp:txBody>
      <dsp:txXfrm>
        <a:off x="981943" y="3776324"/>
        <a:ext cx="2279803" cy="954884"/>
      </dsp:txXfrm>
    </dsp:sp>
    <dsp:sp modelId="{139C80E8-138B-46E2-9225-35BA7D5874E9}">
      <dsp:nvSpPr>
        <dsp:cNvPr id="0" name=""/>
        <dsp:cNvSpPr/>
      </dsp:nvSpPr>
      <dsp:spPr>
        <a:xfrm>
          <a:off x="3837716" y="3727"/>
          <a:ext cx="2738062" cy="10143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zh-TW" sz="2200" b="1" u="none" kern="1200" dirty="0" smtClean="0"/>
            <a:t>升等副教授以下</a:t>
          </a:r>
          <a:r>
            <a:rPr lang="zh-TW" altLang="en-US" sz="2200" b="1" u="none" kern="1200" dirty="0" smtClean="0"/>
            <a:t>職級</a:t>
          </a:r>
          <a:endParaRPr lang="zh-TW" altLang="en-US" sz="2200" b="1" u="none" kern="1200" dirty="0"/>
        </a:p>
      </dsp:txBody>
      <dsp:txXfrm>
        <a:off x="3867424" y="33435"/>
        <a:ext cx="2678646" cy="954884"/>
      </dsp:txXfrm>
    </dsp:sp>
    <dsp:sp modelId="{005486A4-A665-4428-B0D9-C0256C2ABB28}">
      <dsp:nvSpPr>
        <dsp:cNvPr id="0" name=""/>
        <dsp:cNvSpPr/>
      </dsp:nvSpPr>
      <dsp:spPr>
        <a:xfrm>
          <a:off x="4111522" y="1018027"/>
          <a:ext cx="280963" cy="563053"/>
        </a:xfrm>
        <a:custGeom>
          <a:avLst/>
          <a:gdLst/>
          <a:ahLst/>
          <a:cxnLst/>
          <a:rect l="0" t="0" r="0" b="0"/>
          <a:pathLst>
            <a:path>
              <a:moveTo>
                <a:pt x="0" y="0"/>
              </a:moveTo>
              <a:lnTo>
                <a:pt x="0" y="563053"/>
              </a:lnTo>
              <a:lnTo>
                <a:pt x="280963" y="5630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1E5E19-A360-4508-B08B-F4ABF53CFA10}">
      <dsp:nvSpPr>
        <dsp:cNvPr id="0" name=""/>
        <dsp:cNvSpPr/>
      </dsp:nvSpPr>
      <dsp:spPr>
        <a:xfrm>
          <a:off x="4392485" y="1152128"/>
          <a:ext cx="2168265" cy="8579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sz="2400" u="none" kern="1200" dirty="0" smtClean="0"/>
            <a:t>參考作</a:t>
          </a:r>
          <a:r>
            <a:rPr lang="en-US" sz="2400" u="none" kern="1200" dirty="0" smtClean="0"/>
            <a:t>3</a:t>
          </a:r>
          <a:r>
            <a:rPr lang="zh-TW" sz="2400" u="none" kern="1200" dirty="0" smtClean="0"/>
            <a:t>本</a:t>
          </a:r>
          <a:r>
            <a:rPr lang="en-US" sz="2400" u="none" kern="1200" dirty="0" smtClean="0"/>
            <a:t>(</a:t>
          </a:r>
          <a:r>
            <a:rPr lang="zh-TW" sz="2400" u="none" kern="1200" dirty="0" smtClean="0"/>
            <a:t>篇</a:t>
          </a:r>
          <a:r>
            <a:rPr lang="en-US" sz="2400" u="none" kern="1200" dirty="0" smtClean="0"/>
            <a:t>) </a:t>
          </a:r>
          <a:endParaRPr lang="zh-TW" altLang="en-US" sz="2400" u="none" kern="1200" dirty="0"/>
        </a:p>
      </dsp:txBody>
      <dsp:txXfrm>
        <a:off x="4417612" y="1177255"/>
        <a:ext cx="2118011" cy="807651"/>
      </dsp:txXfrm>
    </dsp:sp>
    <dsp:sp modelId="{A13367D9-9772-40E4-A230-36A2AFC0D02B}">
      <dsp:nvSpPr>
        <dsp:cNvPr id="0" name=""/>
        <dsp:cNvSpPr/>
      </dsp:nvSpPr>
      <dsp:spPr>
        <a:xfrm>
          <a:off x="4111522" y="1018027"/>
          <a:ext cx="280963" cy="1887080"/>
        </a:xfrm>
        <a:custGeom>
          <a:avLst/>
          <a:gdLst/>
          <a:ahLst/>
          <a:cxnLst/>
          <a:rect l="0" t="0" r="0" b="0"/>
          <a:pathLst>
            <a:path>
              <a:moveTo>
                <a:pt x="0" y="0"/>
              </a:moveTo>
              <a:lnTo>
                <a:pt x="0" y="1887080"/>
              </a:lnTo>
              <a:lnTo>
                <a:pt x="280963" y="18870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2B317A-E12D-4EAF-A32F-2FDE68479983}">
      <dsp:nvSpPr>
        <dsp:cNvPr id="0" name=""/>
        <dsp:cNvSpPr/>
      </dsp:nvSpPr>
      <dsp:spPr>
        <a:xfrm>
          <a:off x="4392485" y="2232246"/>
          <a:ext cx="2194880" cy="13457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90000"/>
            </a:lnSpc>
            <a:spcBef>
              <a:spcPct val="0"/>
            </a:spcBef>
            <a:spcAft>
              <a:spcPct val="35000"/>
            </a:spcAft>
          </a:pPr>
          <a:r>
            <a:rPr lang="zh-TW" sz="2400" u="none" kern="1200" dirty="0" smtClean="0"/>
            <a:t>至少</a:t>
          </a:r>
          <a:r>
            <a:rPr lang="en-US" sz="2400" u="none" kern="1200" dirty="0" smtClean="0"/>
            <a:t>1</a:t>
          </a:r>
          <a:r>
            <a:rPr lang="zh-TW" sz="2400" u="none" kern="1200" dirty="0" smtClean="0"/>
            <a:t>本</a:t>
          </a:r>
          <a:r>
            <a:rPr lang="en-US" sz="2400" u="none" kern="1200" dirty="0" smtClean="0"/>
            <a:t>(</a:t>
          </a:r>
          <a:r>
            <a:rPr lang="zh-TW" sz="2400" u="none" kern="1200" dirty="0" smtClean="0"/>
            <a:t>篇</a:t>
          </a:r>
          <a:r>
            <a:rPr lang="en-US" sz="2400" u="none" kern="1200" dirty="0" smtClean="0"/>
            <a:t>) </a:t>
          </a:r>
          <a:r>
            <a:rPr lang="zh-TW" sz="2400" u="none" kern="1200" dirty="0" smtClean="0"/>
            <a:t>與教學實務研究相關</a:t>
          </a:r>
          <a:endParaRPr lang="zh-TW" altLang="en-US" sz="2400" u="none" kern="1200" dirty="0"/>
        </a:p>
      </dsp:txBody>
      <dsp:txXfrm>
        <a:off x="4431900" y="2271661"/>
        <a:ext cx="2116050" cy="1266892"/>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7" y="6"/>
            <a:ext cx="2945658" cy="496332"/>
          </a:xfrm>
          <a:prstGeom prst="rect">
            <a:avLst/>
          </a:prstGeom>
        </p:spPr>
        <p:txBody>
          <a:bodyPr vert="horz" lIns="91315" tIns="45658" rIns="91315" bIns="45658" rtlCol="0"/>
          <a:lstStyle>
            <a:lvl1pPr algn="l">
              <a:defRPr sz="1200"/>
            </a:lvl1pPr>
          </a:lstStyle>
          <a:p>
            <a:endParaRPr lang="zh-TW" altLang="en-US"/>
          </a:p>
        </p:txBody>
      </p:sp>
      <p:sp>
        <p:nvSpPr>
          <p:cNvPr id="3" name="日期版面配置區 2"/>
          <p:cNvSpPr>
            <a:spLocks noGrp="1"/>
          </p:cNvSpPr>
          <p:nvPr>
            <p:ph type="dt" sz="quarter" idx="1"/>
          </p:nvPr>
        </p:nvSpPr>
        <p:spPr>
          <a:xfrm>
            <a:off x="3850448" y="6"/>
            <a:ext cx="2945658" cy="496332"/>
          </a:xfrm>
          <a:prstGeom prst="rect">
            <a:avLst/>
          </a:prstGeom>
        </p:spPr>
        <p:txBody>
          <a:bodyPr vert="horz" lIns="91315" tIns="45658" rIns="91315" bIns="45658" rtlCol="0"/>
          <a:lstStyle>
            <a:lvl1pPr algn="r">
              <a:defRPr sz="1200"/>
            </a:lvl1pPr>
          </a:lstStyle>
          <a:p>
            <a:fld id="{B92F6BE0-32E8-4E1C-9E81-0EC07E6C07AE}" type="datetimeFigureOut">
              <a:rPr lang="zh-TW" altLang="en-US" smtClean="0"/>
              <a:t>2018/12/5</a:t>
            </a:fld>
            <a:endParaRPr lang="zh-TW" altLang="en-US"/>
          </a:p>
        </p:txBody>
      </p:sp>
      <p:sp>
        <p:nvSpPr>
          <p:cNvPr id="4" name="頁尾版面配置區 3"/>
          <p:cNvSpPr>
            <a:spLocks noGrp="1"/>
          </p:cNvSpPr>
          <p:nvPr>
            <p:ph type="ftr" sz="quarter" idx="2"/>
          </p:nvPr>
        </p:nvSpPr>
        <p:spPr>
          <a:xfrm>
            <a:off x="7" y="9428592"/>
            <a:ext cx="2945658" cy="496332"/>
          </a:xfrm>
          <a:prstGeom prst="rect">
            <a:avLst/>
          </a:prstGeom>
        </p:spPr>
        <p:txBody>
          <a:bodyPr vert="horz" lIns="91315" tIns="45658" rIns="91315" bIns="45658"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8" y="9428592"/>
            <a:ext cx="2945658" cy="496332"/>
          </a:xfrm>
          <a:prstGeom prst="rect">
            <a:avLst/>
          </a:prstGeom>
        </p:spPr>
        <p:txBody>
          <a:bodyPr vert="horz" lIns="91315" tIns="45658" rIns="91315" bIns="45658" rtlCol="0" anchor="b"/>
          <a:lstStyle>
            <a:lvl1pPr algn="r">
              <a:defRPr sz="1200"/>
            </a:lvl1pPr>
          </a:lstStyle>
          <a:p>
            <a:fld id="{7F030D1E-BEB0-445F-AF24-1D863124F3CA}" type="slidenum">
              <a:rPr lang="zh-TW" altLang="en-US" smtClean="0"/>
              <a:t>‹#›</a:t>
            </a:fld>
            <a:endParaRPr lang="zh-TW" altLang="en-US"/>
          </a:p>
        </p:txBody>
      </p:sp>
    </p:spTree>
    <p:extLst>
      <p:ext uri="{BB962C8B-B14F-4D97-AF65-F5344CB8AC3E}">
        <p14:creationId xmlns:p14="http://schemas.microsoft.com/office/powerpoint/2010/main" val="121377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7" y="6"/>
            <a:ext cx="2945658" cy="496332"/>
          </a:xfrm>
          <a:prstGeom prst="rect">
            <a:avLst/>
          </a:prstGeom>
        </p:spPr>
        <p:txBody>
          <a:bodyPr vert="horz" lIns="91315" tIns="45658" rIns="91315" bIns="45658" rtlCol="0"/>
          <a:lstStyle>
            <a:lvl1pPr algn="l">
              <a:defRPr sz="1200"/>
            </a:lvl1pPr>
          </a:lstStyle>
          <a:p>
            <a:endParaRPr lang="zh-TW" altLang="en-US"/>
          </a:p>
        </p:txBody>
      </p:sp>
      <p:sp>
        <p:nvSpPr>
          <p:cNvPr id="3" name="日期版面配置區 2"/>
          <p:cNvSpPr>
            <a:spLocks noGrp="1"/>
          </p:cNvSpPr>
          <p:nvPr>
            <p:ph type="dt" idx="1"/>
          </p:nvPr>
        </p:nvSpPr>
        <p:spPr>
          <a:xfrm>
            <a:off x="3850448" y="6"/>
            <a:ext cx="2945658" cy="496332"/>
          </a:xfrm>
          <a:prstGeom prst="rect">
            <a:avLst/>
          </a:prstGeom>
        </p:spPr>
        <p:txBody>
          <a:bodyPr vert="horz" lIns="91315" tIns="45658" rIns="91315" bIns="45658" rtlCol="0"/>
          <a:lstStyle>
            <a:lvl1pPr algn="r">
              <a:defRPr sz="1200"/>
            </a:lvl1pPr>
          </a:lstStyle>
          <a:p>
            <a:fld id="{65DC0653-CFD1-4F3E-855F-A7F19E67C757}" type="datetimeFigureOut">
              <a:rPr lang="zh-TW" altLang="en-US" smtClean="0"/>
              <a:t>2018/12/5</a:t>
            </a:fld>
            <a:endParaRPr lang="zh-TW" altLang="en-US"/>
          </a:p>
        </p:txBody>
      </p:sp>
      <p:sp>
        <p:nvSpPr>
          <p:cNvPr id="4" name="投影片圖像版面配置區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5" tIns="45658" rIns="91315" bIns="45658" rtlCol="0" anchor="ctr"/>
          <a:lstStyle/>
          <a:p>
            <a:endParaRPr lang="zh-TW" altLang="en-US"/>
          </a:p>
        </p:txBody>
      </p:sp>
      <p:sp>
        <p:nvSpPr>
          <p:cNvPr id="5" name="備忘稿版面配置區 4"/>
          <p:cNvSpPr>
            <a:spLocks noGrp="1"/>
          </p:cNvSpPr>
          <p:nvPr>
            <p:ph type="body" sz="quarter" idx="3"/>
          </p:nvPr>
        </p:nvSpPr>
        <p:spPr>
          <a:xfrm>
            <a:off x="679768" y="4715154"/>
            <a:ext cx="5438140" cy="4466987"/>
          </a:xfrm>
          <a:prstGeom prst="rect">
            <a:avLst/>
          </a:prstGeom>
        </p:spPr>
        <p:txBody>
          <a:bodyPr vert="horz" lIns="91315" tIns="45658" rIns="91315" bIns="45658"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7" y="9428592"/>
            <a:ext cx="2945658" cy="496332"/>
          </a:xfrm>
          <a:prstGeom prst="rect">
            <a:avLst/>
          </a:prstGeom>
        </p:spPr>
        <p:txBody>
          <a:bodyPr vert="horz" lIns="91315" tIns="45658" rIns="91315" bIns="45658"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8" y="9428592"/>
            <a:ext cx="2945658" cy="496332"/>
          </a:xfrm>
          <a:prstGeom prst="rect">
            <a:avLst/>
          </a:prstGeom>
        </p:spPr>
        <p:txBody>
          <a:bodyPr vert="horz" lIns="91315" tIns="45658" rIns="91315" bIns="45658" rtlCol="0" anchor="b"/>
          <a:lstStyle>
            <a:lvl1pPr algn="r">
              <a:defRPr sz="1200"/>
            </a:lvl1pPr>
          </a:lstStyle>
          <a:p>
            <a:fld id="{C5BCB761-14A6-4D95-B0AA-2640690C40E5}" type="slidenum">
              <a:rPr lang="zh-TW" altLang="en-US" smtClean="0"/>
              <a:t>‹#›</a:t>
            </a:fld>
            <a:endParaRPr lang="zh-TW" altLang="en-US"/>
          </a:p>
        </p:txBody>
      </p:sp>
    </p:spTree>
    <p:extLst>
      <p:ext uri="{BB962C8B-B14F-4D97-AF65-F5344CB8AC3E}">
        <p14:creationId xmlns:p14="http://schemas.microsoft.com/office/powerpoint/2010/main" val="195514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1</a:t>
            </a:fld>
            <a:endParaRPr lang="zh-TW" altLang="en-US"/>
          </a:p>
        </p:txBody>
      </p:sp>
    </p:spTree>
    <p:extLst>
      <p:ext uri="{BB962C8B-B14F-4D97-AF65-F5344CB8AC3E}">
        <p14:creationId xmlns:p14="http://schemas.microsoft.com/office/powerpoint/2010/main" val="1123938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solidFill>
                  <a:prstClr val="black"/>
                </a:solidFill>
              </a:rPr>
              <a:pPr/>
              <a:t>10</a:t>
            </a:fld>
            <a:endParaRPr lang="zh-TW" altLang="en-US">
              <a:solidFill>
                <a:prstClr val="black"/>
              </a:solidFill>
            </a:endParaRPr>
          </a:p>
        </p:txBody>
      </p:sp>
    </p:spTree>
    <p:extLst>
      <p:ext uri="{BB962C8B-B14F-4D97-AF65-F5344CB8AC3E}">
        <p14:creationId xmlns:p14="http://schemas.microsoft.com/office/powerpoint/2010/main" val="328665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solidFill>
                  <a:prstClr val="black"/>
                </a:solidFill>
              </a:rPr>
              <a:pPr/>
              <a:t>11</a:t>
            </a:fld>
            <a:endParaRPr lang="zh-TW" altLang="en-US">
              <a:solidFill>
                <a:prstClr val="black"/>
              </a:solidFill>
            </a:endParaRPr>
          </a:p>
        </p:txBody>
      </p:sp>
    </p:spTree>
    <p:extLst>
      <p:ext uri="{BB962C8B-B14F-4D97-AF65-F5344CB8AC3E}">
        <p14:creationId xmlns:p14="http://schemas.microsoft.com/office/powerpoint/2010/main" val="2705332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25</a:t>
            </a:fld>
            <a:endParaRPr lang="zh-TW" altLang="en-US"/>
          </a:p>
        </p:txBody>
      </p:sp>
    </p:spTree>
    <p:extLst>
      <p:ext uri="{BB962C8B-B14F-4D97-AF65-F5344CB8AC3E}">
        <p14:creationId xmlns:p14="http://schemas.microsoft.com/office/powerpoint/2010/main" val="884661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dirty="0" smtClean="0"/>
          </a:p>
        </p:txBody>
      </p:sp>
      <p:sp>
        <p:nvSpPr>
          <p:cNvPr id="4" name="投影片編號版面配置區 3"/>
          <p:cNvSpPr>
            <a:spLocks noGrp="1"/>
          </p:cNvSpPr>
          <p:nvPr>
            <p:ph type="sldNum" sz="quarter" idx="5"/>
          </p:nvPr>
        </p:nvSpPr>
        <p:spPr/>
        <p:txBody>
          <a:bodyPr/>
          <a:lstStyle/>
          <a:p>
            <a:pPr>
              <a:defRPr/>
            </a:pPr>
            <a:fld id="{BE19EC5D-4562-4890-9E41-907E2405E4B9}" type="slidenum">
              <a:rPr lang="zh-TW" altLang="en-US" smtClean="0"/>
              <a:pPr>
                <a:defRPr/>
              </a:pPr>
              <a:t>26</a:t>
            </a:fld>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dirty="0" smtClean="0"/>
          </a:p>
        </p:txBody>
      </p:sp>
      <p:sp>
        <p:nvSpPr>
          <p:cNvPr id="4" name="投影片編號版面配置區 3"/>
          <p:cNvSpPr>
            <a:spLocks noGrp="1"/>
          </p:cNvSpPr>
          <p:nvPr>
            <p:ph type="sldNum" sz="quarter" idx="5"/>
          </p:nvPr>
        </p:nvSpPr>
        <p:spPr/>
        <p:txBody>
          <a:bodyPr/>
          <a:lstStyle/>
          <a:p>
            <a:pPr>
              <a:defRPr/>
            </a:pPr>
            <a:fld id="{BE19EC5D-4562-4890-9E41-907E2405E4B9}" type="slidenum">
              <a:rPr lang="zh-TW" altLang="en-US" smtClean="0"/>
              <a:pPr>
                <a:defRPr/>
              </a:pPr>
              <a:t>27</a:t>
            </a:fld>
            <a:endParaRPr lang="zh-TW" altLang="en-US"/>
          </a:p>
        </p:txBody>
      </p:sp>
    </p:spTree>
    <p:extLst>
      <p:ext uri="{BB962C8B-B14F-4D97-AF65-F5344CB8AC3E}">
        <p14:creationId xmlns:p14="http://schemas.microsoft.com/office/powerpoint/2010/main" val="2477330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solidFill>
                  <a:prstClr val="black"/>
                </a:solidFill>
              </a:rPr>
              <a:pPr/>
              <a:t>28</a:t>
            </a:fld>
            <a:endParaRPr lang="zh-TW" altLang="en-US">
              <a:solidFill>
                <a:prstClr val="black"/>
              </a:solidFill>
            </a:endParaRPr>
          </a:p>
        </p:txBody>
      </p:sp>
    </p:spTree>
    <p:extLst>
      <p:ext uri="{BB962C8B-B14F-4D97-AF65-F5344CB8AC3E}">
        <p14:creationId xmlns:p14="http://schemas.microsoft.com/office/powerpoint/2010/main" val="3057351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33</a:t>
            </a:fld>
            <a:endParaRPr lang="zh-TW" altLang="en-US"/>
          </a:p>
        </p:txBody>
      </p:sp>
    </p:spTree>
    <p:extLst>
      <p:ext uri="{BB962C8B-B14F-4D97-AF65-F5344CB8AC3E}">
        <p14:creationId xmlns:p14="http://schemas.microsoft.com/office/powerpoint/2010/main" val="3751283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34</a:t>
            </a:fld>
            <a:endParaRPr lang="zh-TW" altLang="en-US"/>
          </a:p>
        </p:txBody>
      </p:sp>
    </p:spTree>
    <p:extLst>
      <p:ext uri="{BB962C8B-B14F-4D97-AF65-F5344CB8AC3E}">
        <p14:creationId xmlns:p14="http://schemas.microsoft.com/office/powerpoint/2010/main" val="2197828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40</a:t>
            </a:fld>
            <a:endParaRPr lang="zh-TW" altLang="en-US"/>
          </a:p>
        </p:txBody>
      </p:sp>
    </p:spTree>
    <p:extLst>
      <p:ext uri="{BB962C8B-B14F-4D97-AF65-F5344CB8AC3E}">
        <p14:creationId xmlns:p14="http://schemas.microsoft.com/office/powerpoint/2010/main" val="22223700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46</a:t>
            </a:fld>
            <a:endParaRPr lang="zh-TW" altLang="en-US"/>
          </a:p>
        </p:txBody>
      </p:sp>
    </p:spTree>
    <p:extLst>
      <p:ext uri="{BB962C8B-B14F-4D97-AF65-F5344CB8AC3E}">
        <p14:creationId xmlns:p14="http://schemas.microsoft.com/office/powerpoint/2010/main" val="912815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a:t>
            </a:fld>
            <a:endParaRPr lang="zh-TW" altLang="en-US"/>
          </a:p>
        </p:txBody>
      </p:sp>
    </p:spTree>
    <p:extLst>
      <p:ext uri="{BB962C8B-B14F-4D97-AF65-F5344CB8AC3E}">
        <p14:creationId xmlns:p14="http://schemas.microsoft.com/office/powerpoint/2010/main" val="140779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3</a:t>
            </a:fld>
            <a:endParaRPr lang="zh-TW" altLang="en-US"/>
          </a:p>
        </p:txBody>
      </p:sp>
    </p:spTree>
    <p:extLst>
      <p:ext uri="{BB962C8B-B14F-4D97-AF65-F5344CB8AC3E}">
        <p14:creationId xmlns:p14="http://schemas.microsoft.com/office/powerpoint/2010/main" val="3348022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4</a:t>
            </a:fld>
            <a:endParaRPr lang="zh-TW" altLang="en-US"/>
          </a:p>
        </p:txBody>
      </p:sp>
    </p:spTree>
    <p:extLst>
      <p:ext uri="{BB962C8B-B14F-4D97-AF65-F5344CB8AC3E}">
        <p14:creationId xmlns:p14="http://schemas.microsoft.com/office/powerpoint/2010/main" val="1598199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5</a:t>
            </a:fld>
            <a:endParaRPr lang="zh-TW" altLang="en-US"/>
          </a:p>
        </p:txBody>
      </p:sp>
    </p:spTree>
    <p:extLst>
      <p:ext uri="{BB962C8B-B14F-4D97-AF65-F5344CB8AC3E}">
        <p14:creationId xmlns:p14="http://schemas.microsoft.com/office/powerpoint/2010/main" val="4126681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6</a:t>
            </a:fld>
            <a:endParaRPr lang="zh-TW" altLang="en-US"/>
          </a:p>
        </p:txBody>
      </p:sp>
    </p:spTree>
    <p:extLst>
      <p:ext uri="{BB962C8B-B14F-4D97-AF65-F5344CB8AC3E}">
        <p14:creationId xmlns:p14="http://schemas.microsoft.com/office/powerpoint/2010/main" val="4126681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7</a:t>
            </a:fld>
            <a:endParaRPr lang="zh-TW" altLang="en-US"/>
          </a:p>
        </p:txBody>
      </p:sp>
    </p:spTree>
    <p:extLst>
      <p:ext uri="{BB962C8B-B14F-4D97-AF65-F5344CB8AC3E}">
        <p14:creationId xmlns:p14="http://schemas.microsoft.com/office/powerpoint/2010/main" val="4126681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8</a:t>
            </a:fld>
            <a:endParaRPr lang="zh-TW" altLang="en-US"/>
          </a:p>
        </p:txBody>
      </p:sp>
    </p:spTree>
    <p:extLst>
      <p:ext uri="{BB962C8B-B14F-4D97-AF65-F5344CB8AC3E}">
        <p14:creationId xmlns:p14="http://schemas.microsoft.com/office/powerpoint/2010/main" val="2704594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9</a:t>
            </a:fld>
            <a:endParaRPr lang="zh-TW" altLang="en-US"/>
          </a:p>
        </p:txBody>
      </p:sp>
    </p:spTree>
    <p:extLst>
      <p:ext uri="{BB962C8B-B14F-4D97-AF65-F5344CB8AC3E}">
        <p14:creationId xmlns:p14="http://schemas.microsoft.com/office/powerpoint/2010/main" val="3057351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p>
            <a:fld id="{CD603D32-1893-4AF5-A4C4-9554457A5397}" type="datetime1">
              <a:rPr lang="zh-TW" altLang="en-US" smtClean="0"/>
              <a:t>2018/12/5</a:t>
            </a:fld>
            <a:endParaRPr lang="zh-TW" altLang="en-US"/>
          </a:p>
        </p:txBody>
      </p:sp>
      <p:sp>
        <p:nvSpPr>
          <p:cNvPr id="20" name="頁尾版面配置區 19"/>
          <p:cNvSpPr>
            <a:spLocks noGrp="1"/>
          </p:cNvSpPr>
          <p:nvPr>
            <p:ph type="ftr" sz="quarter" idx="11"/>
          </p:nvPr>
        </p:nvSpPr>
        <p:spPr/>
        <p:txBody>
          <a:bodyPr/>
          <a:lstStyle/>
          <a:p>
            <a:endParaRPr lang="zh-TW" altLang="en-US" dirty="0"/>
          </a:p>
        </p:txBody>
      </p:sp>
      <p:sp>
        <p:nvSpPr>
          <p:cNvPr id="10" name="投影片編號版面配置區 9"/>
          <p:cNvSpPr>
            <a:spLocks noGrp="1"/>
          </p:cNvSpPr>
          <p:nvPr>
            <p:ph type="sldNum" sz="quarter" idx="12"/>
          </p:nvPr>
        </p:nvSpPr>
        <p:spPr/>
        <p:txBody>
          <a:bodyPr/>
          <a:lstStyle/>
          <a:p>
            <a:endParaRPr lang="zh-TW" altLang="en-US" dirty="0"/>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pic>
        <p:nvPicPr>
          <p:cNvPr id="11" name="圖片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22730" t="14826" r="27084" b="49354"/>
          <a:stretch/>
        </p:blipFill>
        <p:spPr>
          <a:xfrm>
            <a:off x="6732240" y="260648"/>
            <a:ext cx="1895533" cy="191683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461AD712-6AF3-4947-8C05-429E00905E6E}" type="datetime1">
              <a:rPr lang="zh-TW" altLang="en-US" smtClean="0"/>
              <a:t>2018/12/5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E360E5C-3726-4759-BF8C-BB8956BC555D}"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550C3C1-483A-4532-BED5-1E629FFBC59E}" type="datetime1">
              <a:rPr lang="zh-TW" altLang="en-US" smtClean="0"/>
              <a:t>2018/12/5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E360E5C-3726-4759-BF8C-BB8956BC555D}"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938AB56-86EB-4C45-B147-6B6BFD8C3A54}" type="datetime1">
              <a:rPr lang="zh-TW" altLang="en-US" smtClean="0"/>
              <a:t>2018/12/5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E360E5C-3726-4759-BF8C-BB8956BC555D}"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5FD51C0A-6CFE-487C-80E4-E350594D4250}" type="datetime1">
              <a:rPr lang="zh-TW" altLang="en-US" smtClean="0"/>
              <a:t>2018/12/5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E360E5C-3726-4759-BF8C-BB8956BC555D}" type="slidenum">
              <a:rPr lang="zh-TW" altLang="en-US" smtClean="0"/>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C7BD8407-9A35-436B-B92B-988F9F4CEE65}" type="datetime1">
              <a:rPr lang="zh-TW" altLang="en-US" smtClean="0"/>
              <a:t>2018/12/5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E360E5C-3726-4759-BF8C-BB8956BC555D}"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5F9BB804-AAC6-4890-9731-3F6E8C8906A3}" type="datetime1">
              <a:rPr lang="zh-TW" altLang="en-US" smtClean="0"/>
              <a:t>2018/12/5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E360E5C-3726-4759-BF8C-BB8956BC555D}"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ADDFC7CE-7863-40F1-A22E-A19653E8CE28}" type="datetime1">
              <a:rPr lang="zh-TW" altLang="en-US" smtClean="0"/>
              <a:t>2018/12/5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E360E5C-3726-4759-BF8C-BB8956BC555D}"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期版面配置區 1"/>
          <p:cNvSpPr>
            <a:spLocks noGrp="1"/>
          </p:cNvSpPr>
          <p:nvPr>
            <p:ph type="dt" sz="half" idx="10"/>
          </p:nvPr>
        </p:nvSpPr>
        <p:spPr/>
        <p:txBody>
          <a:bodyPr/>
          <a:lstStyle/>
          <a:p>
            <a:fld id="{1EA30D1C-BB38-4CEE-8136-A02D7B9BBAD9}" type="datetime1">
              <a:rPr lang="zh-TW" altLang="en-US" smtClean="0"/>
              <a:t>2018/12/5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A38F546-8629-42B5-B5C2-3B66F6FA5330}" type="datetime1">
              <a:rPr lang="zh-TW" altLang="en-US" smtClean="0"/>
              <a:t>2018/12/5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E360E5C-3726-4759-BF8C-BB8956BC555D}"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D3DCB18A-4DBF-484E-98DA-C07EFAFBCB96}" type="datetime1">
              <a:rPr lang="zh-TW" altLang="en-US" smtClean="0"/>
              <a:t>2018/12/5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E360E5C-3726-4759-BF8C-BB8956BC555D}" type="slidenum">
              <a:rPr lang="zh-TW" altLang="en-US" smtClean="0"/>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ABC6E98-BAEB-45E6-B35A-614AB43F308D}" type="datetime1">
              <a:rPr lang="zh-TW" altLang="en-US" smtClean="0"/>
              <a:t>2018/12/5</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E360E5C-3726-4759-BF8C-BB8956BC555D}" type="slidenum">
              <a:rPr lang="zh-TW" altLang="en-US" smtClean="0"/>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 id="2147484151" r:id="rId4"/>
    <p:sldLayoutId id="2147484152" r:id="rId5"/>
    <p:sldLayoutId id="2147484153" r:id="rId6"/>
    <p:sldLayoutId id="2147484154" r:id="rId7"/>
    <p:sldLayoutId id="2147484155" r:id="rId8"/>
    <p:sldLayoutId id="2147484156" r:id="rId9"/>
    <p:sldLayoutId id="2147484157" r:id="rId10"/>
    <p:sldLayoutId id="2147484158"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file:///C:\Users\USER\Desktop\1071204&#35498;&#26126;&#26371;\&#21508;&#39006;&#22411;&#21319;&#31561;&#20043;&#25945;&#24107;&#21319;&#31561;&#26696;&#25552;&#36865;&#26657;&#25945;&#35413;&#26371;&#23529;&#26597;&#25033;&#32371;&#35657;&#20214;&#28165;&#21934;.doc" TargetMode="External"/><Relationship Id="rId7" Type="http://schemas.openxmlformats.org/officeDocument/2006/relationships/hyperlink" Target="file:///C:\Users\USER\Desktop\1071204&#35498;&#26126;&#26371;\14-2&#35413;&#23529;&#21407;&#21063;-&#25945;&#24107;&#20197;&#25945;&#23416;&#23526;&#21209;&#30740;&#31350;&#22577;&#21578;(Ab&#23416;&#34899;&#30740;&#31350;&#25104;&#26524;)&#35413;&#20998;&#34920;1070320&#20844;&#21578;.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file:///C:\Users\USER\Desktop\1071204&#35498;&#26126;&#26371;\13-2&#35413;&#23529;&#21407;&#21063;-&#25945;&#24107;&#20197;&#25945;&#23416;&#23526;&#21209;&#30740;&#31350;&#22577;&#21578;&#21319;&#31561;&#23416;&#34899;&#30740;&#31350;&#25104;&#26524;(Aa&#30740;&#31350;&#35336;&#30059;)&#35413;&#20998;&#34920;-1070320&#20844;&#21578;.doc" TargetMode="External"/><Relationship Id="rId5" Type="http://schemas.openxmlformats.org/officeDocument/2006/relationships/hyperlink" Target="file:///C:\Users\USER\Desktop\1071204&#35498;&#26126;&#26371;\&#25945;&#24107;&#21319;&#31561;&#35413;&#20998;&#34920;(&#23416;&#34899;&#33879;&#20316;&#21450;&#25945;&#23416;&#23526;&#21209;&#30740;&#31350;&#22577;&#21578;).doc" TargetMode="External"/><Relationship Id="rId4" Type="http://schemas.openxmlformats.org/officeDocument/2006/relationships/hyperlink" Target="file:///C:\Users\USER\Desktop\1071204&#35498;&#26126;&#26371;\&#23416;&#34899;&#21450;&#25945;&#23416;&#23526;&#21209;&#25836;&#21319;&#31561;&#25945;&#24107;&#21462;&#24471;&#21069;&#19968;&#31561;&#32026;&#25945;&#24107;&#36039;&#26684;&#24460;&#20043;&#33879;&#20316;&#21450;&#35542;&#25991;&#30446;&#37636;&#19968;&#35261;&#34920;.docx" TargetMode="Externa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03&#36949;&#21453;&#36865;&#23529;&#25945;&#24107;&#36039;&#26684;&#35215;&#23450;-&#27969;&#31243;&#22294;.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4.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763688" y="2302459"/>
            <a:ext cx="6172200" cy="1080120"/>
          </a:xfrm>
          <a:gradFill>
            <a:gsLst>
              <a:gs pos="100000">
                <a:schemeClr val="accent4">
                  <a:lumMod val="40000"/>
                  <a:lumOff val="60000"/>
                </a:schemeClr>
              </a:gs>
              <a:gs pos="100000">
                <a:schemeClr val="bg2">
                  <a:shade val="96000"/>
                  <a:satMod val="120000"/>
                  <a:lumMod val="90000"/>
                </a:schemeClr>
              </a:gs>
            </a:gsLst>
            <a:lin ang="6120000" scaled="1"/>
          </a:gradFill>
        </p:spPr>
        <p:txBody>
          <a:bodyPr>
            <a:normAutofit fontScale="90000"/>
          </a:bodyPr>
          <a:lstStyle/>
          <a:p>
            <a:pPr algn="ctr"/>
            <a:r>
              <a:rPr lang="en-US" altLang="zh-TW" dirty="0" smtClean="0">
                <a:solidFill>
                  <a:schemeClr val="tx1"/>
                </a:solidFill>
                <a:latin typeface="標楷體" panose="03000509000000000000" pitchFamily="65" charset="-120"/>
                <a:ea typeface="標楷體" panose="03000509000000000000" pitchFamily="65" charset="-120"/>
              </a:rPr>
              <a:t/>
            </a:r>
            <a:br>
              <a:rPr lang="en-US" altLang="zh-TW" dirty="0" smtClean="0">
                <a:solidFill>
                  <a:schemeClr val="tx1"/>
                </a:solidFill>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教師資格送審相關法規</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修正重點說明</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a:xfrm>
            <a:off x="1619672" y="3789176"/>
            <a:ext cx="7084256" cy="2520280"/>
          </a:xfrm>
        </p:spPr>
        <p:txBody>
          <a:bodyPr>
            <a:normAutofit fontScale="85000" lnSpcReduction="20000"/>
          </a:bodyPr>
          <a:lstStyle/>
          <a:p>
            <a:pPr marL="1339850"/>
            <a:r>
              <a:rPr lang="zh-TW" altLang="en-US" sz="2800" dirty="0" smtClean="0">
                <a:solidFill>
                  <a:schemeClr val="tx1"/>
                </a:solidFill>
                <a:latin typeface="標楷體" panose="03000509000000000000" pitchFamily="65" charset="-120"/>
                <a:ea typeface="標楷體" panose="03000509000000000000" pitchFamily="65" charset="-120"/>
              </a:rPr>
              <a:t>報告人：人事室</a:t>
            </a:r>
            <a:r>
              <a:rPr lang="zh-TW" altLang="en-US" sz="2800" dirty="0">
                <a:solidFill>
                  <a:schemeClr val="tx1"/>
                </a:solidFill>
                <a:latin typeface="標楷體" panose="03000509000000000000" pitchFamily="65" charset="-120"/>
                <a:ea typeface="標楷體" panose="03000509000000000000" pitchFamily="65" charset="-120"/>
              </a:rPr>
              <a:t>　</a:t>
            </a:r>
            <a:r>
              <a:rPr lang="zh-TW" altLang="en-US" sz="2800" dirty="0" smtClean="0">
                <a:solidFill>
                  <a:schemeClr val="tx1"/>
                </a:solidFill>
                <a:latin typeface="標楷體" panose="03000509000000000000" pitchFamily="65" charset="-120"/>
                <a:ea typeface="標楷體" panose="03000509000000000000" pitchFamily="65" charset="-120"/>
              </a:rPr>
              <a:t>劉玉玲組長</a:t>
            </a:r>
            <a:endParaRPr lang="en-US" altLang="zh-TW" sz="2800" dirty="0" smtClean="0">
              <a:solidFill>
                <a:schemeClr val="tx1"/>
              </a:solidFill>
              <a:latin typeface="標楷體" panose="03000509000000000000" pitchFamily="65" charset="-120"/>
              <a:ea typeface="標楷體" panose="03000509000000000000" pitchFamily="65" charset="-120"/>
            </a:endParaRPr>
          </a:p>
          <a:p>
            <a:pPr marL="1339850"/>
            <a:r>
              <a:rPr lang="zh-TW" altLang="en-US" sz="2800" dirty="0" smtClean="0">
                <a:solidFill>
                  <a:schemeClr val="tx1"/>
                </a:solidFill>
                <a:latin typeface="標楷體" panose="03000509000000000000" pitchFamily="65" charset="-120"/>
                <a:ea typeface="標楷體" panose="03000509000000000000" pitchFamily="65" charset="-120"/>
              </a:rPr>
              <a:t>                凃凱珍專員</a:t>
            </a:r>
            <a:endParaRPr lang="en-US" altLang="zh-TW" sz="2800" dirty="0" smtClean="0">
              <a:solidFill>
                <a:schemeClr val="tx1"/>
              </a:solidFill>
              <a:latin typeface="標楷體" panose="03000509000000000000" pitchFamily="65" charset="-120"/>
              <a:ea typeface="標楷體" panose="03000509000000000000" pitchFamily="65" charset="-120"/>
            </a:endParaRPr>
          </a:p>
          <a:p>
            <a:pPr marL="1339850"/>
            <a:r>
              <a:rPr lang="zh-TW" altLang="en-US" sz="2800" dirty="0" smtClean="0">
                <a:solidFill>
                  <a:schemeClr val="tx1"/>
                </a:solidFill>
                <a:latin typeface="標楷體" panose="03000509000000000000" pitchFamily="65" charset="-120"/>
                <a:ea typeface="標楷體" panose="03000509000000000000" pitchFamily="65" charset="-120"/>
              </a:rPr>
              <a:t>                傅奕嘉組員</a:t>
            </a:r>
            <a:endParaRPr lang="en-US" altLang="zh-TW" sz="2800" dirty="0" smtClean="0">
              <a:solidFill>
                <a:schemeClr val="tx1"/>
              </a:solidFill>
              <a:latin typeface="標楷體" panose="03000509000000000000" pitchFamily="65" charset="-120"/>
              <a:ea typeface="標楷體" panose="03000509000000000000" pitchFamily="65" charset="-120"/>
            </a:endParaRPr>
          </a:p>
          <a:p>
            <a:pPr marL="1339850"/>
            <a:r>
              <a:rPr lang="zh-TW" altLang="en-US" sz="2400" dirty="0">
                <a:solidFill>
                  <a:schemeClr val="tx1"/>
                </a:solidFill>
                <a:latin typeface="標楷體" panose="03000509000000000000" pitchFamily="65" charset="-120"/>
                <a:ea typeface="標楷體" panose="03000509000000000000" pitchFamily="65" charset="-120"/>
              </a:rPr>
              <a:t> </a:t>
            </a:r>
            <a:r>
              <a:rPr lang="zh-TW" altLang="en-US" sz="2400" dirty="0" smtClean="0">
                <a:solidFill>
                  <a:schemeClr val="tx1"/>
                </a:solidFill>
                <a:latin typeface="標楷體" panose="03000509000000000000" pitchFamily="65" charset="-120"/>
                <a:ea typeface="標楷體" panose="03000509000000000000" pitchFamily="65" charset="-120"/>
              </a:rPr>
              <a:t>               </a:t>
            </a:r>
            <a:endParaRPr lang="en-US" altLang="zh-TW" sz="2400" dirty="0" smtClean="0">
              <a:solidFill>
                <a:schemeClr val="tx1"/>
              </a:solidFill>
              <a:latin typeface="標楷體" panose="03000509000000000000" pitchFamily="65" charset="-120"/>
              <a:ea typeface="標楷體" panose="03000509000000000000" pitchFamily="65" charset="-120"/>
            </a:endParaRPr>
          </a:p>
          <a:p>
            <a:pPr marL="1339850"/>
            <a:r>
              <a:rPr lang="zh-TW" altLang="en-US" sz="2400" dirty="0">
                <a:solidFill>
                  <a:schemeClr val="tx1"/>
                </a:solidFill>
                <a:latin typeface="標楷體" panose="03000509000000000000" pitchFamily="65" charset="-120"/>
                <a:ea typeface="標楷體" panose="03000509000000000000" pitchFamily="65" charset="-120"/>
              </a:rPr>
              <a:t> </a:t>
            </a:r>
            <a:r>
              <a:rPr lang="zh-TW" altLang="en-US" sz="2400" dirty="0" smtClean="0">
                <a:solidFill>
                  <a:schemeClr val="tx1"/>
                </a:solidFill>
                <a:latin typeface="標楷體" panose="03000509000000000000" pitchFamily="65" charset="-120"/>
                <a:ea typeface="標楷體" panose="03000509000000000000" pitchFamily="65" charset="-120"/>
              </a:rPr>
              <a:t>               </a:t>
            </a:r>
            <a:endParaRPr lang="en-US" altLang="zh-TW" sz="2400" dirty="0" smtClean="0">
              <a:solidFill>
                <a:schemeClr val="tx1"/>
              </a:solidFill>
              <a:latin typeface="標楷體" panose="03000509000000000000" pitchFamily="65" charset="-120"/>
              <a:ea typeface="標楷體" panose="03000509000000000000" pitchFamily="65" charset="-120"/>
            </a:endParaRPr>
          </a:p>
          <a:p>
            <a:pPr marL="1339850"/>
            <a:endParaRPr lang="en-US" altLang="zh-TW" sz="2400" dirty="0" smtClean="0">
              <a:solidFill>
                <a:schemeClr val="tx1"/>
              </a:solidFill>
              <a:latin typeface="標楷體" panose="03000509000000000000" pitchFamily="65" charset="-120"/>
              <a:ea typeface="標楷體" panose="03000509000000000000" pitchFamily="65" charset="-120"/>
            </a:endParaRPr>
          </a:p>
          <a:p>
            <a:pPr marL="1339850"/>
            <a:r>
              <a:rPr lang="zh-TW" altLang="en-US" sz="2400" dirty="0" smtClean="0">
                <a:solidFill>
                  <a:schemeClr val="tx1"/>
                </a:solidFill>
                <a:latin typeface="標楷體" panose="03000509000000000000" pitchFamily="65" charset="-120"/>
                <a:ea typeface="標楷體" panose="03000509000000000000" pitchFamily="65" charset="-120"/>
              </a:rPr>
              <a:t>日期</a:t>
            </a:r>
            <a:r>
              <a:rPr lang="zh-TW" altLang="en-US" sz="2400" dirty="0">
                <a:solidFill>
                  <a:schemeClr val="tx1"/>
                </a:solidFill>
                <a:latin typeface="標楷體" panose="03000509000000000000" pitchFamily="65" charset="-120"/>
                <a:ea typeface="標楷體" panose="03000509000000000000" pitchFamily="65" charset="-120"/>
              </a:rPr>
              <a:t>：</a:t>
            </a:r>
            <a:r>
              <a:rPr lang="en-US" altLang="zh-TW" sz="2400" dirty="0" smtClean="0">
                <a:solidFill>
                  <a:schemeClr val="tx1"/>
                </a:solidFill>
                <a:latin typeface="標楷體" panose="03000509000000000000" pitchFamily="65" charset="-120"/>
                <a:ea typeface="標楷體" panose="03000509000000000000" pitchFamily="65" charset="-120"/>
              </a:rPr>
              <a:t>107</a:t>
            </a:r>
            <a:r>
              <a:rPr lang="zh-TW" altLang="en-US" sz="2400" dirty="0" smtClean="0">
                <a:solidFill>
                  <a:schemeClr val="tx1"/>
                </a:solidFill>
                <a:latin typeface="標楷體" panose="03000509000000000000" pitchFamily="65" charset="-120"/>
                <a:ea typeface="標楷體" panose="03000509000000000000" pitchFamily="65" charset="-120"/>
              </a:rPr>
              <a:t>年</a:t>
            </a:r>
            <a:r>
              <a:rPr lang="en-US" altLang="zh-TW" sz="2400" dirty="0" smtClean="0">
                <a:solidFill>
                  <a:schemeClr val="tx1"/>
                </a:solidFill>
                <a:latin typeface="標楷體" panose="03000509000000000000" pitchFamily="65" charset="-120"/>
                <a:ea typeface="標楷體" panose="03000509000000000000" pitchFamily="65" charset="-120"/>
              </a:rPr>
              <a:t>12</a:t>
            </a:r>
            <a:r>
              <a:rPr lang="zh-TW" altLang="en-US" sz="2400" dirty="0" smtClean="0">
                <a:solidFill>
                  <a:schemeClr val="tx1"/>
                </a:solidFill>
                <a:latin typeface="標楷體" panose="03000509000000000000" pitchFamily="65" charset="-120"/>
                <a:ea typeface="標楷體" panose="03000509000000000000" pitchFamily="65" charset="-120"/>
              </a:rPr>
              <a:t>月</a:t>
            </a:r>
            <a:r>
              <a:rPr lang="en-US" altLang="zh-TW" sz="2400" smtClean="0">
                <a:solidFill>
                  <a:schemeClr val="tx1"/>
                </a:solidFill>
                <a:latin typeface="標楷體" panose="03000509000000000000" pitchFamily="65" charset="-120"/>
                <a:ea typeface="標楷體" panose="03000509000000000000" pitchFamily="65" charset="-120"/>
              </a:rPr>
              <a:t>4-5</a:t>
            </a:r>
            <a:r>
              <a:rPr lang="zh-TW" altLang="en-US" sz="2400" smtClean="0">
                <a:solidFill>
                  <a:schemeClr val="tx1"/>
                </a:solidFill>
                <a:latin typeface="標楷體" panose="03000509000000000000" pitchFamily="65" charset="-120"/>
                <a:ea typeface="標楷體" panose="03000509000000000000" pitchFamily="65" charset="-120"/>
              </a:rPr>
              <a:t>日</a:t>
            </a:r>
            <a:endParaRPr lang="zh-TW" altLang="en-US" sz="24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84305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608" y="260648"/>
            <a:ext cx="7498080" cy="1143000"/>
          </a:xfrm>
        </p:spPr>
        <p:txBody>
          <a:bodyPr>
            <a:normAutofit/>
          </a:bodyPr>
          <a:lstStyle/>
          <a:p>
            <a:r>
              <a:rPr lang="zh-TW" altLang="en-US" sz="2200" b="1" dirty="0">
                <a:solidFill>
                  <a:srgbClr val="660066"/>
                </a:solidFill>
                <a:latin typeface="+mj-ea"/>
              </a:rPr>
              <a:t>本校教師聘任及升等審查辦法</a:t>
            </a:r>
            <a:r>
              <a:rPr lang="zh-TW" altLang="en-US" sz="2200" b="1" dirty="0" smtClean="0">
                <a:solidFill>
                  <a:srgbClr val="660066"/>
                </a:solidFill>
                <a:latin typeface="+mj-ea"/>
              </a:rPr>
              <a:t>第</a:t>
            </a:r>
            <a:r>
              <a:rPr lang="en-US" altLang="zh-TW" sz="2200" b="1" dirty="0" smtClean="0">
                <a:solidFill>
                  <a:srgbClr val="660066"/>
                </a:solidFill>
                <a:latin typeface="+mj-ea"/>
              </a:rPr>
              <a:t>18</a:t>
            </a:r>
            <a:r>
              <a:rPr lang="zh-TW" altLang="en-US" sz="2200" b="1" dirty="0" smtClean="0">
                <a:solidFill>
                  <a:srgbClr val="660066"/>
                </a:solidFill>
                <a:latin typeface="+mj-ea"/>
              </a:rPr>
              <a:t>條</a:t>
            </a:r>
            <a:r>
              <a:rPr lang="en-US" altLang="zh-TW" sz="2200" b="1" dirty="0">
                <a:solidFill>
                  <a:srgbClr val="660066"/>
                </a:solidFill>
                <a:latin typeface="+mj-ea"/>
              </a:rPr>
              <a:t/>
            </a:r>
            <a:br>
              <a:rPr lang="en-US" altLang="zh-TW" sz="2200" b="1" dirty="0">
                <a:solidFill>
                  <a:srgbClr val="660066"/>
                </a:solidFill>
                <a:latin typeface="+mj-ea"/>
              </a:rPr>
            </a:br>
            <a:r>
              <a:rPr lang="zh-TW" altLang="en-US" sz="2200" dirty="0">
                <a:latin typeface="+mj-ea"/>
              </a:rPr>
              <a:t>修正重點</a:t>
            </a:r>
            <a:r>
              <a:rPr lang="en-US" altLang="zh-TW" sz="2200" dirty="0">
                <a:latin typeface="+mj-ea"/>
              </a:rPr>
              <a:t>-</a:t>
            </a:r>
            <a:r>
              <a:rPr lang="zh-TW" altLang="en-US" sz="3900" dirty="0" smtClean="0">
                <a:latin typeface="+mj-ea"/>
              </a:rPr>
              <a:t>舊制助教升等講師</a:t>
            </a:r>
            <a:endParaRPr lang="zh-TW" altLang="en-US" sz="3900" dirty="0">
              <a:latin typeface="+mj-ea"/>
            </a:endParaRPr>
          </a:p>
        </p:txBody>
      </p:sp>
      <p:sp>
        <p:nvSpPr>
          <p:cNvPr id="3" name="內容版面配置區 2"/>
          <p:cNvSpPr>
            <a:spLocks noGrp="1"/>
          </p:cNvSpPr>
          <p:nvPr>
            <p:ph idx="1"/>
          </p:nvPr>
        </p:nvSpPr>
        <p:spPr>
          <a:xfrm>
            <a:off x="1435608" y="1743075"/>
            <a:ext cx="7498080" cy="4800600"/>
          </a:xfrm>
        </p:spPr>
        <p:txBody>
          <a:bodyPr>
            <a:normAutofit/>
          </a:bodyPr>
          <a:lstStyle/>
          <a:p>
            <a:pPr marL="82296" indent="0">
              <a:buNone/>
            </a:pPr>
            <a:r>
              <a:rPr lang="zh-TW" altLang="zh-TW" dirty="0" smtClean="0"/>
              <a:t>助教</a:t>
            </a:r>
            <a:r>
              <a:rPr lang="zh-TW" altLang="zh-TW" dirty="0"/>
              <a:t>升講師者</a:t>
            </a:r>
            <a:r>
              <a:rPr lang="zh-TW" altLang="zh-TW" dirty="0" smtClean="0"/>
              <a:t>，</a:t>
            </a:r>
            <a:r>
              <a:rPr lang="zh-TW" altLang="en-US" dirty="0" smtClean="0"/>
              <a:t>須符合下列規定</a:t>
            </a:r>
            <a:endParaRPr lang="en-US" altLang="zh-TW" dirty="0" smtClean="0"/>
          </a:p>
          <a:p>
            <a:pPr>
              <a:buFont typeface="Wingdings" panose="05000000000000000000" pitchFamily="2" charset="2"/>
              <a:buChar char="p"/>
            </a:pPr>
            <a:r>
              <a:rPr lang="zh-TW" altLang="zh-TW" dirty="0" smtClean="0"/>
              <a:t>所屬</a:t>
            </a:r>
            <a:r>
              <a:rPr lang="zh-TW" altLang="zh-TW" dirty="0"/>
              <a:t>學系（所、中心）能提供適當授課課程、規定之授課時數及教師員額</a:t>
            </a:r>
            <a:r>
              <a:rPr lang="zh-TW" altLang="zh-TW" dirty="0" smtClean="0"/>
              <a:t>。</a:t>
            </a:r>
            <a:endParaRPr lang="en-US" altLang="zh-TW" dirty="0" smtClean="0"/>
          </a:p>
          <a:p>
            <a:pPr>
              <a:buFont typeface="Wingdings" panose="05000000000000000000" pitchFamily="2" charset="2"/>
              <a:buChar char="p"/>
            </a:pPr>
            <a:r>
              <a:rPr lang="zh-TW" altLang="zh-TW" dirty="0" smtClean="0"/>
              <a:t>助教</a:t>
            </a:r>
            <a:r>
              <a:rPr lang="zh-TW" altLang="zh-TW" dirty="0"/>
              <a:t>升等講師後，須繼續協助系所及中心</a:t>
            </a:r>
            <a:r>
              <a:rPr lang="zh-TW" altLang="zh-TW"/>
              <a:t>行政</a:t>
            </a:r>
            <a:r>
              <a:rPr lang="zh-TW" altLang="zh-TW" smtClean="0"/>
              <a:t>工作</a:t>
            </a:r>
            <a:r>
              <a:rPr lang="zh-TW" altLang="en-US" smtClean="0"/>
              <a:t>至少</a:t>
            </a:r>
            <a:r>
              <a:rPr lang="zh-TW" altLang="zh-TW" smtClean="0"/>
              <a:t>二年</a:t>
            </a:r>
            <a:r>
              <a:rPr lang="zh-TW" altLang="zh-TW" dirty="0"/>
              <a:t>，如經專案核准後，得核減基本授課時數</a:t>
            </a:r>
            <a:r>
              <a:rPr lang="zh-TW" altLang="zh-TW" dirty="0" smtClean="0"/>
              <a:t>。</a:t>
            </a:r>
            <a:endParaRPr lang="en-US" altLang="zh-TW" dirty="0" smtClean="0"/>
          </a:p>
          <a:p>
            <a:pPr>
              <a:buFont typeface="Wingdings" panose="05000000000000000000" pitchFamily="2" charset="2"/>
              <a:buChar char="p"/>
            </a:pPr>
            <a:r>
              <a:rPr lang="zh-TW" altLang="zh-TW" dirty="0" smtClean="0"/>
              <a:t>辦理</a:t>
            </a:r>
            <a:r>
              <a:rPr lang="zh-TW" altLang="zh-TW" dirty="0"/>
              <a:t>時</a:t>
            </a:r>
            <a:r>
              <a:rPr lang="zh-TW" altLang="zh-TW" dirty="0" smtClean="0"/>
              <a:t>程得</a:t>
            </a:r>
            <a:r>
              <a:rPr lang="zh-TW" altLang="en-US" dirty="0" smtClean="0"/>
              <a:t>不受本辦法升等作業時程限制</a:t>
            </a:r>
            <a:r>
              <a:rPr lang="zh-TW" altLang="zh-TW" dirty="0" smtClean="0"/>
              <a:t>，</a:t>
            </a:r>
            <a:r>
              <a:rPr lang="zh-TW" altLang="zh-TW" dirty="0"/>
              <a:t>並</a:t>
            </a:r>
            <a:r>
              <a:rPr lang="zh-TW" altLang="zh-TW" dirty="0" smtClean="0"/>
              <a:t>自</a:t>
            </a:r>
            <a:r>
              <a:rPr lang="zh-TW" altLang="en-US" dirty="0" smtClean="0"/>
              <a:t>校教評會通過之</a:t>
            </a:r>
            <a:r>
              <a:rPr lang="zh-TW" altLang="zh-TW" dirty="0" smtClean="0"/>
              <a:t>次一學期</a:t>
            </a:r>
            <a:r>
              <a:rPr lang="en-US" altLang="zh-TW" dirty="0" smtClean="0"/>
              <a:t>8</a:t>
            </a:r>
            <a:r>
              <a:rPr lang="zh-TW" altLang="zh-TW" dirty="0" smtClean="0"/>
              <a:t>月</a:t>
            </a:r>
            <a:r>
              <a:rPr lang="en-US" altLang="zh-TW" dirty="0" smtClean="0"/>
              <a:t>1</a:t>
            </a:r>
            <a:r>
              <a:rPr lang="zh-TW" altLang="zh-TW" dirty="0" smtClean="0"/>
              <a:t>日</a:t>
            </a:r>
            <a:r>
              <a:rPr lang="en-US" altLang="zh-TW" dirty="0" smtClean="0"/>
              <a:t>(2</a:t>
            </a:r>
            <a:r>
              <a:rPr lang="zh-TW" altLang="zh-TW" dirty="0" smtClean="0"/>
              <a:t>月</a:t>
            </a:r>
            <a:r>
              <a:rPr lang="en-US" altLang="zh-TW" dirty="0" smtClean="0"/>
              <a:t>1</a:t>
            </a:r>
            <a:r>
              <a:rPr lang="zh-TW" altLang="zh-TW" dirty="0" smtClean="0"/>
              <a:t>日</a:t>
            </a:r>
            <a:r>
              <a:rPr lang="en-US" altLang="zh-TW" dirty="0"/>
              <a:t>)</a:t>
            </a:r>
            <a:r>
              <a:rPr lang="zh-TW" altLang="zh-TW" dirty="0"/>
              <a:t>為升等生效日。</a:t>
            </a:r>
            <a:endParaRPr lang="zh-TW" altLang="en-US" sz="1800" dirty="0">
              <a:solidFill>
                <a:schemeClr val="tx2">
                  <a:lumMod val="60000"/>
                  <a:lumOff val="40000"/>
                </a:schemeClr>
              </a:solidFill>
            </a:endParaRPr>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solidFill>
                  <a:prstClr val="black"/>
                </a:solidFill>
              </a:rPr>
              <a:pPr/>
              <a:t>10</a:t>
            </a:fld>
            <a:endParaRPr lang="zh-TW" altLang="en-US">
              <a:solidFill>
                <a:prstClr val="black"/>
              </a:solidFill>
            </a:endParaRPr>
          </a:p>
        </p:txBody>
      </p:sp>
    </p:spTree>
    <p:extLst>
      <p:ext uri="{BB962C8B-B14F-4D97-AF65-F5344CB8AC3E}">
        <p14:creationId xmlns:p14="http://schemas.microsoft.com/office/powerpoint/2010/main" val="4171225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4242" y="476672"/>
            <a:ext cx="7498080" cy="1143000"/>
          </a:xfrm>
        </p:spPr>
        <p:txBody>
          <a:bodyPr>
            <a:normAutofit fontScale="90000"/>
          </a:bodyPr>
          <a:lstStyle/>
          <a:p>
            <a:r>
              <a:rPr lang="en-US" altLang="zh-TW" sz="2400" b="1" dirty="0" smtClean="0">
                <a:solidFill>
                  <a:srgbClr val="660066"/>
                </a:solidFill>
                <a:latin typeface="+mj-ea"/>
              </a:rPr>
              <a:t/>
            </a:r>
            <a:br>
              <a:rPr lang="en-US" altLang="zh-TW" sz="2400" b="1" dirty="0" smtClean="0">
                <a:solidFill>
                  <a:srgbClr val="660066"/>
                </a:solidFill>
                <a:latin typeface="+mj-ea"/>
              </a:rPr>
            </a:br>
            <a:r>
              <a:rPr lang="zh-TW" altLang="en-US" sz="2400" b="1" dirty="0" smtClean="0">
                <a:solidFill>
                  <a:srgbClr val="660066"/>
                </a:solidFill>
                <a:latin typeface="+mj-ea"/>
              </a:rPr>
              <a:t>本校</a:t>
            </a:r>
            <a:r>
              <a:rPr lang="zh-TW" altLang="en-US" sz="2400" b="1" dirty="0">
                <a:solidFill>
                  <a:srgbClr val="660066"/>
                </a:solidFill>
                <a:latin typeface="+mj-ea"/>
              </a:rPr>
              <a:t>教師聘任及升等審查辦法第</a:t>
            </a:r>
            <a:r>
              <a:rPr lang="en-US" altLang="zh-TW" sz="2400" b="1" dirty="0">
                <a:solidFill>
                  <a:srgbClr val="660066"/>
                </a:solidFill>
                <a:latin typeface="+mj-ea"/>
              </a:rPr>
              <a:t>18</a:t>
            </a:r>
            <a:r>
              <a:rPr lang="zh-TW" altLang="en-US" sz="2400" b="1" dirty="0">
                <a:solidFill>
                  <a:srgbClr val="660066"/>
                </a:solidFill>
                <a:latin typeface="+mj-ea"/>
              </a:rPr>
              <a:t>條</a:t>
            </a:r>
            <a:r>
              <a:rPr lang="en-US" altLang="zh-TW" sz="4400" b="1" dirty="0">
                <a:solidFill>
                  <a:srgbClr val="660066"/>
                </a:solidFill>
                <a:latin typeface="+mj-ea"/>
              </a:rPr>
              <a:t/>
            </a:r>
            <a:br>
              <a:rPr lang="en-US" altLang="zh-TW" sz="4400" b="1" dirty="0">
                <a:solidFill>
                  <a:srgbClr val="660066"/>
                </a:solidFill>
                <a:latin typeface="+mj-ea"/>
              </a:rPr>
            </a:br>
            <a:r>
              <a:rPr lang="zh-TW" altLang="en-US" sz="2400" dirty="0" smtClean="0">
                <a:latin typeface="+mj-ea"/>
              </a:rPr>
              <a:t>修正</a:t>
            </a:r>
            <a:r>
              <a:rPr lang="zh-TW" altLang="en-US" sz="2400" dirty="0">
                <a:latin typeface="+mj-ea"/>
              </a:rPr>
              <a:t>重點</a:t>
            </a:r>
            <a:r>
              <a:rPr lang="en-US" altLang="zh-TW" sz="2400" dirty="0">
                <a:latin typeface="+mj-ea"/>
              </a:rPr>
              <a:t>-</a:t>
            </a:r>
            <a:r>
              <a:rPr lang="zh-TW" altLang="en-US" dirty="0" smtClean="0"/>
              <a:t>舊制講師升等助理教授及副教授</a:t>
            </a:r>
            <a:endParaRPr lang="zh-TW" altLang="en-US" dirty="0"/>
          </a:p>
        </p:txBody>
      </p:sp>
      <p:sp>
        <p:nvSpPr>
          <p:cNvPr id="3" name="內容版面配置區 2"/>
          <p:cNvSpPr>
            <a:spLocks noGrp="1"/>
          </p:cNvSpPr>
          <p:nvPr>
            <p:ph idx="1"/>
          </p:nvPr>
        </p:nvSpPr>
        <p:spPr>
          <a:xfrm>
            <a:off x="1043608" y="2204864"/>
            <a:ext cx="7498080" cy="4800600"/>
          </a:xfrm>
        </p:spPr>
        <p:txBody>
          <a:bodyPr>
            <a:normAutofit/>
          </a:bodyPr>
          <a:lstStyle/>
          <a:p>
            <a:pPr>
              <a:buFont typeface="Wingdings" panose="05000000000000000000" pitchFamily="2" charset="2"/>
              <a:buChar char="p"/>
            </a:pPr>
            <a:r>
              <a:rPr lang="zh-TW" altLang="en-US" dirty="0" smtClean="0"/>
              <a:t>如以博士學位升等</a:t>
            </a:r>
            <a:r>
              <a:rPr lang="zh-TW" altLang="zh-TW" dirty="0" smtClean="0"/>
              <a:t>，</a:t>
            </a:r>
            <a:r>
              <a:rPr lang="zh-TW" altLang="en-US" dirty="0" smtClean="0"/>
              <a:t>不受升等作業時程限制</a:t>
            </a:r>
            <a:r>
              <a:rPr lang="zh-TW" altLang="zh-TW" dirty="0" smtClean="0"/>
              <a:t>。</a:t>
            </a:r>
            <a:endParaRPr lang="en-US" altLang="zh-TW" dirty="0" smtClean="0"/>
          </a:p>
          <a:p>
            <a:pPr>
              <a:buFont typeface="Wingdings" panose="05000000000000000000" pitchFamily="2" charset="2"/>
              <a:buChar char="p"/>
            </a:pPr>
            <a:r>
              <a:rPr lang="zh-TW" altLang="en-US" dirty="0" smtClean="0"/>
              <a:t>非以博士學位升等</a:t>
            </a:r>
            <a:r>
              <a:rPr lang="zh-TW" altLang="en-US" dirty="0" smtClean="0">
                <a:latin typeface="標楷體" panose="03000509000000000000" pitchFamily="65" charset="-120"/>
                <a:ea typeface="標楷體" panose="03000509000000000000" pitchFamily="65" charset="-120"/>
              </a:rPr>
              <a:t>，</a:t>
            </a:r>
            <a:r>
              <a:rPr lang="zh-TW" altLang="en-US" dirty="0" smtClean="0">
                <a:latin typeface="+mj-ea"/>
                <a:ea typeface="+mj-ea"/>
              </a:rPr>
              <a:t>應依</a:t>
            </a:r>
            <a:r>
              <a:rPr lang="zh-TW" altLang="zh-TW" dirty="0" smtClean="0">
                <a:latin typeface="+mj-ea"/>
                <a:ea typeface="+mj-ea"/>
              </a:rPr>
              <a:t>升等</a:t>
            </a:r>
            <a:r>
              <a:rPr lang="zh-TW" altLang="en-US" dirty="0" smtClean="0">
                <a:latin typeface="+mj-ea"/>
                <a:ea typeface="+mj-ea"/>
              </a:rPr>
              <a:t>作業時程辦理</a:t>
            </a:r>
            <a:r>
              <a:rPr lang="zh-TW" altLang="zh-TW" dirty="0" smtClean="0">
                <a:latin typeface="+mj-ea"/>
                <a:ea typeface="+mj-ea"/>
              </a:rPr>
              <a:t>。</a:t>
            </a:r>
            <a:endParaRPr lang="zh-TW" altLang="en-US" sz="1800" dirty="0">
              <a:solidFill>
                <a:schemeClr val="tx2">
                  <a:lumMod val="60000"/>
                  <a:lumOff val="40000"/>
                </a:schemeClr>
              </a:solidFill>
              <a:latin typeface="+mj-ea"/>
              <a:ea typeface="+mj-ea"/>
            </a:endParaRPr>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solidFill>
                  <a:prstClr val="black"/>
                </a:solidFill>
              </a:rPr>
              <a:pPr/>
              <a:t>11</a:t>
            </a:fld>
            <a:endParaRPr lang="zh-TW" altLang="en-US">
              <a:solidFill>
                <a:prstClr val="black"/>
              </a:solidFill>
            </a:endParaRPr>
          </a:p>
        </p:txBody>
      </p:sp>
    </p:spTree>
    <p:extLst>
      <p:ext uri="{BB962C8B-B14F-4D97-AF65-F5344CB8AC3E}">
        <p14:creationId xmlns:p14="http://schemas.microsoft.com/office/powerpoint/2010/main" val="2770896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54914" y="274638"/>
            <a:ext cx="7498080" cy="706090"/>
          </a:xfrm>
        </p:spPr>
        <p:txBody>
          <a:bodyPr>
            <a:normAutofit fontScale="90000"/>
          </a:bodyPr>
          <a:lstStyle/>
          <a:p>
            <a:r>
              <a:rPr lang="zh-TW" altLang="en-US" sz="2400" b="1" dirty="0">
                <a:solidFill>
                  <a:srgbClr val="660066"/>
                </a:solidFill>
                <a:latin typeface="+mj-ea"/>
              </a:rPr>
              <a:t>本校教師聘任及升等審查辦法</a:t>
            </a:r>
            <a:r>
              <a:rPr lang="zh-TW" altLang="en-US" sz="2400" b="1" dirty="0" smtClean="0">
                <a:solidFill>
                  <a:srgbClr val="660066"/>
                </a:solidFill>
                <a:latin typeface="+mj-ea"/>
              </a:rPr>
              <a:t>第</a:t>
            </a:r>
            <a:r>
              <a:rPr lang="en-US" altLang="zh-TW" sz="2400" b="1" dirty="0" smtClean="0">
                <a:solidFill>
                  <a:srgbClr val="660066"/>
                </a:solidFill>
                <a:latin typeface="+mj-ea"/>
              </a:rPr>
              <a:t>11</a:t>
            </a:r>
            <a:r>
              <a:rPr lang="zh-TW" altLang="en-US" sz="2400" b="1" dirty="0" smtClean="0">
                <a:solidFill>
                  <a:srgbClr val="660066"/>
                </a:solidFill>
                <a:latin typeface="+mj-ea"/>
              </a:rPr>
              <a:t>條</a:t>
            </a:r>
            <a:r>
              <a:rPr lang="en-US" altLang="zh-TW" sz="4400" b="1" dirty="0">
                <a:solidFill>
                  <a:srgbClr val="660066"/>
                </a:solidFill>
                <a:latin typeface="+mj-ea"/>
              </a:rPr>
              <a:t/>
            </a:r>
            <a:br>
              <a:rPr lang="en-US" altLang="zh-TW" sz="4400" b="1" dirty="0">
                <a:solidFill>
                  <a:srgbClr val="660066"/>
                </a:solidFill>
                <a:latin typeface="+mj-ea"/>
              </a:rPr>
            </a:br>
            <a:r>
              <a:rPr lang="zh-TW" altLang="en-US" sz="4400" b="1" dirty="0" smtClean="0">
                <a:solidFill>
                  <a:srgbClr val="660066"/>
                </a:solidFill>
                <a:latin typeface="+mj-ea"/>
              </a:rPr>
              <a:t>           </a:t>
            </a:r>
            <a:r>
              <a:rPr lang="zh-TW" altLang="en-US" sz="2400" dirty="0" smtClean="0"/>
              <a:t>修正</a:t>
            </a:r>
            <a:r>
              <a:rPr lang="zh-TW" altLang="en-US" sz="2400" dirty="0"/>
              <a:t>重點</a:t>
            </a:r>
            <a:r>
              <a:rPr lang="en-US" altLang="zh-TW" sz="2400" dirty="0"/>
              <a:t>-</a:t>
            </a:r>
            <a:r>
              <a:rPr lang="zh-TW" altLang="en-US" dirty="0" smtClean="0"/>
              <a:t>升等作業時程</a:t>
            </a:r>
            <a:endParaRPr lang="zh-TW" altLang="en-US" dirty="0"/>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36556507"/>
              </p:ext>
            </p:extLst>
          </p:nvPr>
        </p:nvGraphicFramePr>
        <p:xfrm>
          <a:off x="1435100" y="980728"/>
          <a:ext cx="749935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投影片編號版面配置區 3"/>
          <p:cNvSpPr>
            <a:spLocks noGrp="1"/>
          </p:cNvSpPr>
          <p:nvPr>
            <p:ph type="sldNum" sz="quarter" idx="12"/>
          </p:nvPr>
        </p:nvSpPr>
        <p:spPr/>
        <p:txBody>
          <a:bodyPr/>
          <a:lstStyle/>
          <a:p>
            <a:fld id="{0E360E5C-3726-4759-BF8C-BB8956BC555D}" type="slidenum">
              <a:rPr lang="zh-TW" altLang="en-US" smtClean="0"/>
              <a:t>12</a:t>
            </a:fld>
            <a:endParaRPr lang="zh-TW" altLang="en-US"/>
          </a:p>
        </p:txBody>
      </p:sp>
      <p:sp>
        <p:nvSpPr>
          <p:cNvPr id="7" name="向上箭號 6"/>
          <p:cNvSpPr/>
          <p:nvPr/>
        </p:nvSpPr>
        <p:spPr>
          <a:xfrm>
            <a:off x="1835696" y="2105879"/>
            <a:ext cx="72008" cy="101723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文字方塊 8"/>
          <p:cNvSpPr txBox="1"/>
          <p:nvPr/>
        </p:nvSpPr>
        <p:spPr>
          <a:xfrm>
            <a:off x="1091813" y="1128396"/>
            <a:ext cx="7697453" cy="923330"/>
          </a:xfrm>
          <a:prstGeom prst="rect">
            <a:avLst/>
          </a:prstGeom>
          <a:noFill/>
        </p:spPr>
        <p:txBody>
          <a:bodyPr wrap="square" rtlCol="0">
            <a:spAutoFit/>
          </a:bodyPr>
          <a:lstStyle/>
          <a:p>
            <a:pPr marL="285750" indent="-285750">
              <a:buFont typeface="Wingdings" pitchFamily="2" charset="2"/>
              <a:buChar char="Ø"/>
            </a:pPr>
            <a:r>
              <a:rPr lang="zh-TW" altLang="en-US" dirty="0" smtClean="0">
                <a:solidFill>
                  <a:srgbClr val="C00000"/>
                </a:solidFill>
                <a:latin typeface="+mj-ea"/>
                <a:ea typeface="+mj-ea"/>
              </a:rPr>
              <a:t>送審著作及相關資料送教務處，由教學實務研究報告性質認定小組認定</a:t>
            </a:r>
            <a:endParaRPr lang="en-US" altLang="zh-TW" dirty="0" smtClean="0">
              <a:solidFill>
                <a:srgbClr val="C00000"/>
              </a:solidFill>
              <a:latin typeface="+mj-ea"/>
              <a:ea typeface="+mj-ea"/>
            </a:endParaRPr>
          </a:p>
          <a:p>
            <a:pPr marL="285750" indent="-285750">
              <a:buFont typeface="Wingdings" pitchFamily="2" charset="2"/>
              <a:buChar char="Ø"/>
            </a:pPr>
            <a:r>
              <a:rPr lang="zh-TW" altLang="en-US" dirty="0" smtClean="0">
                <a:solidFill>
                  <a:srgbClr val="C00000"/>
                </a:solidFill>
                <a:latin typeface="+mj-ea"/>
                <a:ea typeface="+mj-ea"/>
              </a:rPr>
              <a:t>小組成員：校教評會召集人、教務長、學院</a:t>
            </a:r>
            <a:r>
              <a:rPr lang="zh-TW" altLang="en-US" dirty="0">
                <a:solidFill>
                  <a:srgbClr val="C00000"/>
                </a:solidFill>
                <a:latin typeface="+mj-ea"/>
                <a:ea typeface="+mj-ea"/>
              </a:rPr>
              <a:t>院長</a:t>
            </a:r>
            <a:r>
              <a:rPr lang="en-US" altLang="zh-TW" dirty="0">
                <a:solidFill>
                  <a:srgbClr val="C00000"/>
                </a:solidFill>
                <a:latin typeface="+mj-ea"/>
                <a:ea typeface="+mj-ea"/>
              </a:rPr>
              <a:t>2</a:t>
            </a:r>
            <a:r>
              <a:rPr lang="zh-TW" altLang="en-US" dirty="0" smtClean="0">
                <a:solidFill>
                  <a:srgbClr val="C00000"/>
                </a:solidFill>
                <a:latin typeface="+mj-ea"/>
                <a:ea typeface="+mj-ea"/>
              </a:rPr>
              <a:t>人、校外</a:t>
            </a:r>
            <a:r>
              <a:rPr lang="zh-TW" altLang="en-US" dirty="0">
                <a:solidFill>
                  <a:srgbClr val="C00000"/>
                </a:solidFill>
                <a:latin typeface="+mj-ea"/>
                <a:ea typeface="+mj-ea"/>
              </a:rPr>
              <a:t>學者專家</a:t>
            </a:r>
            <a:r>
              <a:rPr lang="en-US" altLang="zh-TW" dirty="0">
                <a:solidFill>
                  <a:srgbClr val="C00000"/>
                </a:solidFill>
                <a:latin typeface="+mj-ea"/>
                <a:ea typeface="+mj-ea"/>
              </a:rPr>
              <a:t>3</a:t>
            </a:r>
            <a:r>
              <a:rPr lang="zh-TW" altLang="en-US" dirty="0" smtClean="0">
                <a:solidFill>
                  <a:srgbClr val="C00000"/>
                </a:solidFill>
                <a:latin typeface="+mj-ea"/>
                <a:ea typeface="+mj-ea"/>
              </a:rPr>
              <a:t>人，共</a:t>
            </a:r>
            <a:r>
              <a:rPr lang="en-US" altLang="zh-TW" dirty="0">
                <a:solidFill>
                  <a:srgbClr val="C00000"/>
                </a:solidFill>
                <a:latin typeface="+mj-ea"/>
                <a:ea typeface="+mj-ea"/>
              </a:rPr>
              <a:t>7</a:t>
            </a:r>
            <a:r>
              <a:rPr lang="zh-TW" altLang="en-US" dirty="0">
                <a:solidFill>
                  <a:srgbClr val="C00000"/>
                </a:solidFill>
                <a:latin typeface="+mj-ea"/>
                <a:ea typeface="+mj-ea"/>
              </a:rPr>
              <a:t>人</a:t>
            </a:r>
            <a:r>
              <a:rPr lang="zh-TW" altLang="en-US" dirty="0" smtClean="0">
                <a:solidFill>
                  <a:srgbClr val="C00000"/>
                </a:solidFill>
                <a:latin typeface="+mj-ea"/>
                <a:ea typeface="+mj-ea"/>
              </a:rPr>
              <a:t>組成</a:t>
            </a:r>
            <a:endParaRPr lang="zh-TW" altLang="en-US" dirty="0">
              <a:solidFill>
                <a:srgbClr val="6600FF"/>
              </a:solidFill>
              <a:latin typeface="+mj-ea"/>
              <a:ea typeface="+mj-ea"/>
            </a:endParaRPr>
          </a:p>
        </p:txBody>
      </p:sp>
      <p:sp>
        <p:nvSpPr>
          <p:cNvPr id="5" name="文字方塊 4"/>
          <p:cNvSpPr txBox="1"/>
          <p:nvPr/>
        </p:nvSpPr>
        <p:spPr>
          <a:xfrm>
            <a:off x="1547664" y="5591300"/>
            <a:ext cx="5400600" cy="923330"/>
          </a:xfrm>
          <a:prstGeom prst="rect">
            <a:avLst/>
          </a:prstGeom>
          <a:noFill/>
        </p:spPr>
        <p:txBody>
          <a:bodyPr wrap="square" rtlCol="0">
            <a:spAutoFit/>
          </a:bodyPr>
          <a:lstStyle/>
          <a:p>
            <a:r>
              <a:rPr lang="zh-TW" altLang="en-US" dirty="0" smtClean="0">
                <a:latin typeface="+mj-ea"/>
                <a:ea typeface="+mj-ea"/>
              </a:rPr>
              <a:t>註：舊制講師升等助理教授及副教授作業時程</a:t>
            </a:r>
            <a:endParaRPr lang="en-US" altLang="zh-TW" dirty="0" smtClean="0">
              <a:latin typeface="+mj-ea"/>
              <a:ea typeface="+mj-ea"/>
            </a:endParaRPr>
          </a:p>
          <a:p>
            <a:r>
              <a:rPr lang="zh-TW" altLang="en-US" dirty="0" smtClean="0">
                <a:solidFill>
                  <a:srgbClr val="C00000"/>
                </a:solidFill>
                <a:latin typeface="+mj-ea"/>
                <a:ea typeface="+mj-ea"/>
              </a:rPr>
              <a:t>◎以博士學位</a:t>
            </a:r>
            <a:r>
              <a:rPr lang="zh-TW" altLang="en-US" dirty="0">
                <a:solidFill>
                  <a:srgbClr val="C00000"/>
                </a:solidFill>
                <a:latin typeface="+mj-ea"/>
                <a:ea typeface="+mj-ea"/>
              </a:rPr>
              <a:t>升</a:t>
            </a:r>
            <a:r>
              <a:rPr lang="zh-TW" altLang="en-US" dirty="0" smtClean="0">
                <a:solidFill>
                  <a:srgbClr val="C00000"/>
                </a:solidFill>
                <a:latin typeface="+mj-ea"/>
                <a:ea typeface="+mj-ea"/>
              </a:rPr>
              <a:t>等者不受上開升等作業時程限制</a:t>
            </a:r>
            <a:endParaRPr lang="en-US" altLang="zh-TW" dirty="0" smtClean="0">
              <a:solidFill>
                <a:srgbClr val="C00000"/>
              </a:solidFill>
              <a:latin typeface="+mj-ea"/>
              <a:ea typeface="+mj-ea"/>
            </a:endParaRPr>
          </a:p>
          <a:p>
            <a:r>
              <a:rPr lang="zh-TW" altLang="en-US" dirty="0">
                <a:solidFill>
                  <a:srgbClr val="C00000"/>
                </a:solidFill>
                <a:latin typeface="+mj-ea"/>
                <a:ea typeface="+mj-ea"/>
              </a:rPr>
              <a:t>◎</a:t>
            </a:r>
            <a:r>
              <a:rPr lang="zh-TW" altLang="en-US" dirty="0" smtClean="0">
                <a:solidFill>
                  <a:srgbClr val="C00000"/>
                </a:solidFill>
                <a:latin typeface="+mj-ea"/>
                <a:ea typeface="+mj-ea"/>
              </a:rPr>
              <a:t>非以博士學位</a:t>
            </a:r>
            <a:r>
              <a:rPr lang="zh-TW" altLang="en-US" dirty="0">
                <a:solidFill>
                  <a:srgbClr val="C00000"/>
                </a:solidFill>
                <a:latin typeface="+mj-ea"/>
                <a:ea typeface="+mj-ea"/>
              </a:rPr>
              <a:t>升</a:t>
            </a:r>
            <a:r>
              <a:rPr lang="zh-TW" altLang="en-US" dirty="0" smtClean="0">
                <a:solidFill>
                  <a:srgbClr val="C00000"/>
                </a:solidFill>
                <a:latin typeface="+mj-ea"/>
                <a:ea typeface="+mj-ea"/>
              </a:rPr>
              <a:t>等者應依上開升等作業時程辦理</a:t>
            </a:r>
            <a:endParaRPr lang="zh-TW" altLang="en-US" dirty="0">
              <a:solidFill>
                <a:srgbClr val="C00000"/>
              </a:solidFill>
              <a:latin typeface="+mj-ea"/>
              <a:ea typeface="+mj-ea"/>
            </a:endParaRPr>
          </a:p>
        </p:txBody>
      </p:sp>
    </p:spTree>
    <p:extLst>
      <p:ext uri="{BB962C8B-B14F-4D97-AF65-F5344CB8AC3E}">
        <p14:creationId xmlns:p14="http://schemas.microsoft.com/office/powerpoint/2010/main" val="502163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82133" y="188640"/>
            <a:ext cx="7704667" cy="883567"/>
          </a:xfrm>
        </p:spPr>
        <p:txBody>
          <a:bodyPr>
            <a:normAutofit fontScale="90000"/>
          </a:bodyPr>
          <a:lstStyle/>
          <a:p>
            <a:r>
              <a:rPr lang="zh-TW" altLang="en-US" sz="2400" b="1" dirty="0">
                <a:solidFill>
                  <a:srgbClr val="660066"/>
                </a:solidFill>
                <a:latin typeface="+mj-ea"/>
              </a:rPr>
              <a:t>本校教師聘任及升等審查辦法</a:t>
            </a:r>
            <a:r>
              <a:rPr lang="zh-TW" altLang="en-US" sz="2400" b="1" dirty="0" smtClean="0">
                <a:solidFill>
                  <a:srgbClr val="660066"/>
                </a:solidFill>
                <a:latin typeface="+mj-ea"/>
              </a:rPr>
              <a:t>第</a:t>
            </a:r>
            <a:r>
              <a:rPr lang="en-US" altLang="zh-TW" sz="2400" b="1" dirty="0" smtClean="0">
                <a:solidFill>
                  <a:srgbClr val="660066"/>
                </a:solidFill>
                <a:latin typeface="+mj-ea"/>
              </a:rPr>
              <a:t>9</a:t>
            </a:r>
            <a:r>
              <a:rPr lang="zh-TW" altLang="en-US" sz="2400" b="1" dirty="0" smtClean="0">
                <a:solidFill>
                  <a:srgbClr val="660066"/>
                </a:solidFill>
                <a:latin typeface="+mj-ea"/>
              </a:rPr>
              <a:t>條之</a:t>
            </a:r>
            <a:r>
              <a:rPr lang="en-US" altLang="zh-TW" sz="2400" b="1" dirty="0" smtClean="0">
                <a:solidFill>
                  <a:srgbClr val="660066"/>
                </a:solidFill>
                <a:latin typeface="+mj-ea"/>
              </a:rPr>
              <a:t>1</a:t>
            </a:r>
            <a:r>
              <a:rPr lang="en-US" altLang="zh-TW" sz="2400" b="1" dirty="0">
                <a:solidFill>
                  <a:srgbClr val="660066"/>
                </a:solidFill>
                <a:latin typeface="+mj-ea"/>
              </a:rPr>
              <a:t/>
            </a:r>
            <a:br>
              <a:rPr lang="en-US" altLang="zh-TW" sz="2400" b="1" dirty="0">
                <a:solidFill>
                  <a:srgbClr val="660066"/>
                </a:solidFill>
                <a:latin typeface="+mj-ea"/>
              </a:rPr>
            </a:br>
            <a:r>
              <a:rPr lang="zh-TW" altLang="en-US" sz="2400" dirty="0"/>
              <a:t>修正重點</a:t>
            </a:r>
            <a:r>
              <a:rPr lang="en-US" altLang="zh-TW" sz="2400" dirty="0"/>
              <a:t>-</a:t>
            </a:r>
            <a:r>
              <a:rPr lang="zh-TW" altLang="en-US" dirty="0" smtClean="0"/>
              <a:t>教學實務研究報告升等</a:t>
            </a:r>
            <a:endParaRPr lang="zh-TW" altLang="en-US" dirty="0"/>
          </a:p>
        </p:txBody>
      </p:sp>
      <p:sp>
        <p:nvSpPr>
          <p:cNvPr id="3" name="內容版面配置區 2"/>
          <p:cNvSpPr>
            <a:spLocks noGrp="1"/>
          </p:cNvSpPr>
          <p:nvPr>
            <p:ph idx="1"/>
          </p:nvPr>
        </p:nvSpPr>
        <p:spPr>
          <a:xfrm>
            <a:off x="982133" y="1556792"/>
            <a:ext cx="7704667" cy="4443024"/>
          </a:xfrm>
        </p:spPr>
        <p:txBody>
          <a:bodyPr>
            <a:normAutofit fontScale="92500" lnSpcReduction="10000"/>
          </a:bodyPr>
          <a:lstStyle/>
          <a:p>
            <a:pPr>
              <a:buFont typeface="Wingdings" pitchFamily="2" charset="2"/>
              <a:buChar char="p"/>
            </a:pPr>
            <a:r>
              <a:rPr lang="zh-TW" altLang="en-US" b="1" dirty="0" smtClean="0">
                <a:latin typeface="新細明體"/>
                <a:ea typeface="新細明體"/>
              </a:rPr>
              <a:t>現行制度問題</a:t>
            </a:r>
            <a:endParaRPr lang="en-US" altLang="zh-TW" b="1" dirty="0" smtClean="0">
              <a:latin typeface="新細明體"/>
              <a:ea typeface="新細明體"/>
            </a:endParaRPr>
          </a:p>
          <a:p>
            <a:pPr marL="82296" indent="0">
              <a:buNone/>
            </a:pPr>
            <a:r>
              <a:rPr lang="zh-TW" altLang="zh-TW" dirty="0" smtClean="0"/>
              <a:t>自</a:t>
            </a:r>
            <a:r>
              <a:rPr lang="en-US" altLang="zh-TW" dirty="0"/>
              <a:t>105</a:t>
            </a:r>
            <a:r>
              <a:rPr lang="zh-TW" altLang="zh-TW" dirty="0"/>
              <a:t>學年度起實施「教學著作」升等</a:t>
            </a:r>
            <a:r>
              <a:rPr lang="zh-TW" altLang="zh-TW" dirty="0" smtClean="0"/>
              <a:t>，鼓勵</a:t>
            </a:r>
            <a:r>
              <a:rPr lang="zh-TW" altLang="zh-TW" dirty="0"/>
              <a:t>教師除了研究外亦可思考精進</a:t>
            </a:r>
            <a:r>
              <a:rPr lang="zh-TW" altLang="zh-TW" dirty="0" smtClean="0"/>
              <a:t>教學。</a:t>
            </a:r>
            <a:r>
              <a:rPr lang="zh-TW" altLang="en-US" dirty="0" smtClean="0"/>
              <a:t>但</a:t>
            </a:r>
            <a:r>
              <a:rPr lang="zh-TW" altLang="zh-TW" dirty="0" smtClean="0"/>
              <a:t>因教學</a:t>
            </a:r>
            <a:r>
              <a:rPr lang="zh-TW" altLang="zh-TW" dirty="0"/>
              <a:t>著作申請升等者</a:t>
            </a:r>
            <a:r>
              <a:rPr lang="zh-TW" altLang="zh-TW" dirty="0" smtClean="0"/>
              <a:t>，送</a:t>
            </a:r>
            <a:r>
              <a:rPr lang="zh-TW" altLang="zh-TW" dirty="0"/>
              <a:t>審之教學</a:t>
            </a:r>
            <a:r>
              <a:rPr lang="zh-TW" altLang="zh-TW" dirty="0" smtClean="0"/>
              <a:t>著作</a:t>
            </a:r>
            <a:r>
              <a:rPr lang="zh-TW" altLang="en-US" dirty="0" smtClean="0"/>
              <a:t>研究論文與</a:t>
            </a:r>
            <a:r>
              <a:rPr lang="zh-TW" altLang="zh-TW" dirty="0" smtClean="0"/>
              <a:t>學術</a:t>
            </a:r>
            <a:r>
              <a:rPr lang="zh-TW" altLang="zh-TW" dirty="0"/>
              <a:t>著作研究論文易於混淆，喪失原本建置</a:t>
            </a:r>
            <a:r>
              <a:rPr lang="zh-HK" altLang="zh-TW" dirty="0"/>
              <a:t>學術著作及教學</a:t>
            </a:r>
            <a:r>
              <a:rPr lang="zh-TW" altLang="zh-TW" dirty="0"/>
              <a:t>著作二者不同升等管道之目的</a:t>
            </a:r>
            <a:r>
              <a:rPr lang="zh-TW" altLang="zh-TW" dirty="0" smtClean="0"/>
              <a:t>，</a:t>
            </a:r>
            <a:r>
              <a:rPr lang="zh-TW" altLang="en-US" dirty="0" smtClean="0"/>
              <a:t>故</a:t>
            </a:r>
            <a:r>
              <a:rPr lang="zh-TW" altLang="zh-TW" dirty="0" smtClean="0"/>
              <a:t>「</a:t>
            </a:r>
            <a:r>
              <a:rPr lang="zh-TW" altLang="zh-TW" dirty="0"/>
              <a:t>教學著作」升等修正為「教學實務研究報告」升</a:t>
            </a:r>
            <a:r>
              <a:rPr lang="zh-TW" altLang="zh-TW" dirty="0" smtClean="0"/>
              <a:t>等</a:t>
            </a:r>
            <a:r>
              <a:rPr lang="zh-TW" altLang="en-US" dirty="0" smtClean="0"/>
              <a:t>。</a:t>
            </a:r>
            <a:endParaRPr lang="en-US" altLang="zh-TW" dirty="0" smtClean="0">
              <a:latin typeface="新細明體"/>
              <a:ea typeface="新細明體"/>
            </a:endParaRPr>
          </a:p>
          <a:p>
            <a:pPr>
              <a:buFont typeface="Wingdings" pitchFamily="2" charset="2"/>
              <a:buChar char="p"/>
            </a:pPr>
            <a:r>
              <a:rPr lang="en-US" altLang="zh-TW" b="1" dirty="0" smtClean="0">
                <a:solidFill>
                  <a:srgbClr val="C00000"/>
                </a:solidFill>
                <a:latin typeface="+mj-ea"/>
                <a:ea typeface="+mj-ea"/>
              </a:rPr>
              <a:t>108</a:t>
            </a:r>
            <a:r>
              <a:rPr lang="zh-TW" altLang="en-US" b="1" dirty="0" smtClean="0">
                <a:solidFill>
                  <a:srgbClr val="C00000"/>
                </a:solidFill>
                <a:latin typeface="+mj-ea"/>
                <a:ea typeface="+mj-ea"/>
              </a:rPr>
              <a:t>年</a:t>
            </a:r>
            <a:r>
              <a:rPr lang="en-US" altLang="zh-TW" b="1" dirty="0" smtClean="0">
                <a:solidFill>
                  <a:srgbClr val="C00000"/>
                </a:solidFill>
                <a:latin typeface="+mj-ea"/>
                <a:ea typeface="+mj-ea"/>
              </a:rPr>
              <a:t>1</a:t>
            </a:r>
            <a:r>
              <a:rPr lang="zh-TW" altLang="en-US" b="1" dirty="0" smtClean="0">
                <a:solidFill>
                  <a:srgbClr val="C00000"/>
                </a:solidFill>
                <a:latin typeface="+mj-ea"/>
                <a:ea typeface="+mj-ea"/>
              </a:rPr>
              <a:t>月</a:t>
            </a:r>
            <a:r>
              <a:rPr lang="en-US" altLang="zh-TW" b="1" dirty="0" smtClean="0">
                <a:solidFill>
                  <a:srgbClr val="C00000"/>
                </a:solidFill>
                <a:latin typeface="+mj-ea"/>
                <a:ea typeface="+mj-ea"/>
              </a:rPr>
              <a:t>1</a:t>
            </a:r>
            <a:r>
              <a:rPr lang="zh-TW" altLang="en-US" b="1" dirty="0" smtClean="0">
                <a:latin typeface="+mj-ea"/>
                <a:ea typeface="+mj-ea"/>
              </a:rPr>
              <a:t>日起實施</a:t>
            </a:r>
            <a:r>
              <a:rPr lang="zh-TW" altLang="zh-TW" b="1" dirty="0" smtClean="0">
                <a:latin typeface="+mj-ea"/>
                <a:ea typeface="+mj-ea"/>
              </a:rPr>
              <a:t>「</a:t>
            </a:r>
            <a:r>
              <a:rPr lang="zh-TW" altLang="zh-TW" b="1" dirty="0">
                <a:solidFill>
                  <a:srgbClr val="FF0000"/>
                </a:solidFill>
                <a:latin typeface="+mj-ea"/>
                <a:ea typeface="+mj-ea"/>
              </a:rPr>
              <a:t>教學實務研究報告</a:t>
            </a:r>
            <a:r>
              <a:rPr lang="zh-TW" altLang="zh-TW" b="1" dirty="0">
                <a:latin typeface="+mj-ea"/>
                <a:ea typeface="+mj-ea"/>
              </a:rPr>
              <a:t>」升</a:t>
            </a:r>
            <a:r>
              <a:rPr lang="zh-TW" altLang="zh-TW" b="1" dirty="0" smtClean="0">
                <a:latin typeface="+mj-ea"/>
                <a:ea typeface="+mj-ea"/>
              </a:rPr>
              <a:t>等</a:t>
            </a:r>
            <a:endParaRPr lang="en-US" altLang="zh-TW" b="1" dirty="0" smtClean="0">
              <a:latin typeface="+mj-ea"/>
              <a:ea typeface="+mj-ea"/>
            </a:endParaRPr>
          </a:p>
          <a:p>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13</a:t>
            </a:fld>
            <a:endParaRPr lang="zh-TW" altLang="en-US"/>
          </a:p>
        </p:txBody>
      </p:sp>
    </p:spTree>
    <p:extLst>
      <p:ext uri="{BB962C8B-B14F-4D97-AF65-F5344CB8AC3E}">
        <p14:creationId xmlns:p14="http://schemas.microsoft.com/office/powerpoint/2010/main" val="1034732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82133" y="457201"/>
            <a:ext cx="7704667" cy="883567"/>
          </a:xfrm>
        </p:spPr>
        <p:txBody>
          <a:bodyPr>
            <a:normAutofit fontScale="90000"/>
          </a:bodyPr>
          <a:lstStyle/>
          <a:p>
            <a:r>
              <a:rPr lang="zh-TW" altLang="en-US" sz="2400" b="1" dirty="0">
                <a:solidFill>
                  <a:srgbClr val="660066"/>
                </a:solidFill>
                <a:latin typeface="+mj-ea"/>
              </a:rPr>
              <a:t>本校教師聘任及升等審查辦法第</a:t>
            </a:r>
            <a:r>
              <a:rPr lang="en-US" altLang="zh-TW" sz="2400" b="1" dirty="0">
                <a:solidFill>
                  <a:srgbClr val="660066"/>
                </a:solidFill>
                <a:latin typeface="+mj-ea"/>
              </a:rPr>
              <a:t>9</a:t>
            </a:r>
            <a:r>
              <a:rPr lang="zh-TW" altLang="en-US" sz="2400" b="1" dirty="0">
                <a:solidFill>
                  <a:srgbClr val="660066"/>
                </a:solidFill>
                <a:latin typeface="+mj-ea"/>
              </a:rPr>
              <a:t>條之</a:t>
            </a:r>
            <a:r>
              <a:rPr lang="en-US" altLang="zh-TW" sz="2400" b="1" dirty="0">
                <a:solidFill>
                  <a:srgbClr val="660066"/>
                </a:solidFill>
                <a:latin typeface="+mj-ea"/>
              </a:rPr>
              <a:t>1</a:t>
            </a:r>
            <a:br>
              <a:rPr lang="en-US" altLang="zh-TW" sz="2400" b="1" dirty="0">
                <a:solidFill>
                  <a:srgbClr val="660066"/>
                </a:solidFill>
                <a:latin typeface="+mj-ea"/>
              </a:rPr>
            </a:br>
            <a:r>
              <a:rPr lang="zh-TW" altLang="en-US" sz="3200" dirty="0" smtClean="0"/>
              <a:t>教學實務研究報告升等</a:t>
            </a:r>
            <a:r>
              <a:rPr lang="en-US" altLang="zh-TW" dirty="0" smtClean="0"/>
              <a:t>-</a:t>
            </a:r>
            <a:r>
              <a:rPr lang="zh-TW" altLang="en-US" dirty="0" smtClean="0"/>
              <a:t>定義</a:t>
            </a:r>
            <a:endParaRPr lang="zh-TW" altLang="en-US" dirty="0"/>
          </a:p>
        </p:txBody>
      </p:sp>
      <p:sp>
        <p:nvSpPr>
          <p:cNvPr id="3" name="內容版面配置區 2"/>
          <p:cNvSpPr>
            <a:spLocks noGrp="1"/>
          </p:cNvSpPr>
          <p:nvPr>
            <p:ph idx="1"/>
          </p:nvPr>
        </p:nvSpPr>
        <p:spPr>
          <a:xfrm>
            <a:off x="982133" y="1556792"/>
            <a:ext cx="7704667" cy="4443024"/>
          </a:xfrm>
        </p:spPr>
        <p:txBody>
          <a:bodyPr>
            <a:normAutofit/>
          </a:bodyPr>
          <a:lstStyle/>
          <a:p>
            <a:r>
              <a:rPr lang="zh-HK" altLang="zh-TW" dirty="0" smtClean="0"/>
              <a:t>教師</a:t>
            </a:r>
            <a:r>
              <a:rPr lang="zh-HK" altLang="zh-TW" dirty="0"/>
              <a:t>在課程、教材、教法、教具、科技媒體運用、評量工具，具有創新、改進或延伸應用之具體研發成果，並能有效提升學生學習成效或於校內外推廣具有重要具體貢獻者，得以教學實務研究報告代替專門著作送</a:t>
            </a:r>
            <a:r>
              <a:rPr lang="zh-HK" altLang="zh-TW" dirty="0" smtClean="0"/>
              <a:t>審</a:t>
            </a:r>
            <a:r>
              <a:rPr lang="zh-TW" altLang="en-US" dirty="0" smtClean="0"/>
              <a:t>。</a:t>
            </a:r>
            <a:endParaRPr lang="en-US" altLang="zh-TW" dirty="0"/>
          </a:p>
          <a:p>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14</a:t>
            </a:fld>
            <a:endParaRPr lang="zh-TW" altLang="en-US"/>
          </a:p>
        </p:txBody>
      </p:sp>
    </p:spTree>
    <p:extLst>
      <p:ext uri="{BB962C8B-B14F-4D97-AF65-F5344CB8AC3E}">
        <p14:creationId xmlns:p14="http://schemas.microsoft.com/office/powerpoint/2010/main" val="1760094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188640"/>
            <a:ext cx="7704667" cy="883567"/>
          </a:xfrm>
        </p:spPr>
        <p:txBody>
          <a:bodyPr>
            <a:normAutofit fontScale="90000"/>
          </a:bodyPr>
          <a:lstStyle/>
          <a:p>
            <a:r>
              <a:rPr lang="zh-TW" altLang="en-US" sz="2400" b="1" dirty="0">
                <a:solidFill>
                  <a:schemeClr val="tx2">
                    <a:lumMod val="60000"/>
                    <a:lumOff val="40000"/>
                  </a:schemeClr>
                </a:solidFill>
              </a:rPr>
              <a:t>教師聘任及升等審查原則附表</a:t>
            </a:r>
            <a:r>
              <a:rPr lang="en-US" altLang="zh-TW" sz="2400" b="1" dirty="0">
                <a:solidFill>
                  <a:schemeClr val="tx2">
                    <a:lumMod val="60000"/>
                    <a:lumOff val="40000"/>
                  </a:schemeClr>
                </a:solidFill>
              </a:rPr>
              <a:t>5-</a:t>
            </a:r>
            <a:r>
              <a:rPr lang="zh-TW" altLang="en-US" sz="2400" b="1" dirty="0">
                <a:solidFill>
                  <a:schemeClr val="tx2">
                    <a:lumMod val="60000"/>
                    <a:lumOff val="40000"/>
                  </a:schemeClr>
                </a:solidFill>
              </a:rPr>
              <a:t>教學實務研究報告審查基準</a:t>
            </a:r>
            <a:r>
              <a:rPr lang="en-US" altLang="zh-TW" sz="2400" b="1" dirty="0">
                <a:solidFill>
                  <a:schemeClr val="tx2">
                    <a:lumMod val="60000"/>
                    <a:lumOff val="40000"/>
                  </a:schemeClr>
                </a:solidFill>
              </a:rPr>
              <a:t/>
            </a:r>
            <a:br>
              <a:rPr lang="en-US" altLang="zh-TW" sz="2400" b="1" dirty="0">
                <a:solidFill>
                  <a:schemeClr val="tx2">
                    <a:lumMod val="60000"/>
                    <a:lumOff val="40000"/>
                  </a:schemeClr>
                </a:solidFill>
              </a:rPr>
            </a:br>
            <a:r>
              <a:rPr lang="zh-TW" altLang="en-US" sz="3100" dirty="0" smtClean="0"/>
              <a:t>教學實務研究報告升等</a:t>
            </a:r>
            <a:r>
              <a:rPr lang="en-US" altLang="zh-TW" dirty="0" smtClean="0"/>
              <a:t>-</a:t>
            </a:r>
            <a:r>
              <a:rPr lang="zh-TW" altLang="en-US" dirty="0" smtClean="0"/>
              <a:t>申請資格</a:t>
            </a:r>
            <a:r>
              <a:rPr lang="en-US" altLang="zh-TW" dirty="0" smtClean="0"/>
              <a:t>(</a:t>
            </a:r>
            <a:r>
              <a:rPr lang="zh-TW" altLang="en-US" dirty="0" smtClean="0"/>
              <a:t>一</a:t>
            </a:r>
            <a:r>
              <a:rPr lang="en-US" altLang="zh-TW" dirty="0" smtClean="0"/>
              <a:t>)</a:t>
            </a:r>
            <a:endParaRPr lang="zh-TW" altLang="en-US" dirty="0"/>
          </a:p>
        </p:txBody>
      </p:sp>
      <p:sp>
        <p:nvSpPr>
          <p:cNvPr id="3" name="內容版面配置區 2"/>
          <p:cNvSpPr>
            <a:spLocks noGrp="1"/>
          </p:cNvSpPr>
          <p:nvPr>
            <p:ph idx="1"/>
          </p:nvPr>
        </p:nvSpPr>
        <p:spPr>
          <a:xfrm>
            <a:off x="899592" y="2415952"/>
            <a:ext cx="7848872" cy="5400600"/>
          </a:xfrm>
        </p:spPr>
        <p:txBody>
          <a:bodyPr>
            <a:normAutofit/>
          </a:bodyPr>
          <a:lstStyle/>
          <a:p>
            <a:pPr>
              <a:buFont typeface="Wingdings" pitchFamily="2" charset="2"/>
              <a:buChar char="p"/>
            </a:pPr>
            <a:r>
              <a:rPr lang="en-US" altLang="zh-TW" sz="2800" dirty="0" smtClean="0"/>
              <a:t>(</a:t>
            </a:r>
            <a:r>
              <a:rPr lang="zh-HK" altLang="zh-TW" sz="2800" dirty="0"/>
              <a:t>一</a:t>
            </a:r>
            <a:r>
              <a:rPr lang="en-US" altLang="zh-TW" sz="2800" dirty="0"/>
              <a:t>)</a:t>
            </a:r>
            <a:r>
              <a:rPr lang="zh-TW" altLang="zh-TW" sz="2800" dirty="0"/>
              <a:t>該課程須合乎國立嘉義大學磨課師</a:t>
            </a:r>
            <a:r>
              <a:rPr lang="en-US" altLang="zh-TW" sz="2800" dirty="0"/>
              <a:t>(MOOCs)</a:t>
            </a:r>
            <a:r>
              <a:rPr lang="zh-TW" altLang="zh-TW" sz="2800" dirty="0"/>
              <a:t>課程實施要點規定且線上課程經營至少六週</a:t>
            </a:r>
            <a:r>
              <a:rPr lang="en-US" altLang="zh-TW" sz="2800" dirty="0"/>
              <a:t>(</a:t>
            </a:r>
            <a:r>
              <a:rPr lang="zh-TW" altLang="zh-TW" sz="2800" dirty="0"/>
              <a:t>含</a:t>
            </a:r>
            <a:r>
              <a:rPr lang="en-US" altLang="zh-TW" sz="2800" dirty="0"/>
              <a:t>)</a:t>
            </a:r>
            <a:r>
              <a:rPr lang="zh-TW" altLang="zh-TW" sz="2800" dirty="0"/>
              <a:t>以上。</a:t>
            </a:r>
          </a:p>
          <a:p>
            <a:pPr>
              <a:spcBef>
                <a:spcPct val="0"/>
              </a:spcBef>
              <a:buFont typeface="Wingdings" pitchFamily="2" charset="2"/>
              <a:buChar char="p"/>
            </a:pPr>
            <a:r>
              <a:rPr lang="en-US" altLang="zh-TW" sz="2800" dirty="0"/>
              <a:t>(</a:t>
            </a:r>
            <a:r>
              <a:rPr lang="zh-HK" altLang="zh-TW" sz="2800" dirty="0"/>
              <a:t>二</a:t>
            </a:r>
            <a:r>
              <a:rPr lang="en-US" altLang="zh-TW" sz="2800" dirty="0"/>
              <a:t>)</a:t>
            </a:r>
            <a:r>
              <a:rPr lang="zh-TW" altLang="zh-TW" sz="2800" dirty="0"/>
              <a:t>該課程開課人數達</a:t>
            </a:r>
            <a:r>
              <a:rPr lang="en-US" altLang="zh-TW" sz="2800" dirty="0"/>
              <a:t>1000</a:t>
            </a:r>
            <a:r>
              <a:rPr lang="zh-TW" altLang="zh-TW" sz="2800" dirty="0"/>
              <a:t>人以上，須完成課程教學且完課人數要達</a:t>
            </a:r>
            <a:r>
              <a:rPr lang="en-US" altLang="zh-TW" sz="2800" dirty="0"/>
              <a:t> 120</a:t>
            </a:r>
            <a:r>
              <a:rPr lang="zh-TW" altLang="zh-TW" sz="2800" dirty="0"/>
              <a:t>人以上</a:t>
            </a:r>
            <a:r>
              <a:rPr lang="en-US" altLang="zh-TW" sz="2800" dirty="0"/>
              <a:t>(</a:t>
            </a:r>
            <a:r>
              <a:rPr lang="zh-TW" altLang="zh-TW" sz="2800" dirty="0"/>
              <a:t>至少</a:t>
            </a:r>
            <a:r>
              <a:rPr lang="en-US" altLang="zh-TW" sz="2800" dirty="0"/>
              <a:t>60</a:t>
            </a:r>
            <a:r>
              <a:rPr lang="zh-TW" altLang="zh-TW" sz="2800" dirty="0"/>
              <a:t>人為校外人士</a:t>
            </a:r>
            <a:r>
              <a:rPr lang="en-US" altLang="zh-TW" sz="2800" dirty="0"/>
              <a:t>)</a:t>
            </a:r>
            <a:r>
              <a:rPr lang="zh-TW" altLang="zh-TW" sz="2800" dirty="0"/>
              <a:t>。</a:t>
            </a:r>
          </a:p>
          <a:p>
            <a:pPr>
              <a:spcBef>
                <a:spcPct val="0"/>
              </a:spcBef>
              <a:buFont typeface="Wingdings" pitchFamily="2" charset="2"/>
              <a:buChar char="p"/>
            </a:pPr>
            <a:r>
              <a:rPr lang="en-US" altLang="zh-TW" sz="2800" dirty="0"/>
              <a:t>(</a:t>
            </a:r>
            <a:r>
              <a:rPr lang="zh-TW" altLang="zh-TW" sz="2800" dirty="0"/>
              <a:t>三</a:t>
            </a:r>
            <a:r>
              <a:rPr lang="en-US" altLang="zh-TW" sz="2800" dirty="0"/>
              <a:t>)</a:t>
            </a:r>
            <a:r>
              <a:rPr lang="zh-TW" altLang="zh-TW" sz="2800" dirty="0"/>
              <a:t>該課程須完成課程教學並學期結束後提出</a:t>
            </a:r>
            <a:r>
              <a:rPr lang="en-US" altLang="zh-TW" sz="2800" dirty="0"/>
              <a:t>MOOCs</a:t>
            </a:r>
            <a:r>
              <a:rPr lang="zh-TW" altLang="zh-TW" sz="2800" dirty="0"/>
              <a:t>教學平台課後教學意見表且教學滿意度達到</a:t>
            </a:r>
            <a:r>
              <a:rPr lang="en-US" altLang="zh-TW" sz="2800" dirty="0"/>
              <a:t> 4.0</a:t>
            </a:r>
            <a:r>
              <a:rPr lang="zh-TW" altLang="zh-TW" sz="2800" dirty="0"/>
              <a:t>以上</a:t>
            </a:r>
          </a:p>
          <a:p>
            <a:endParaRPr lang="zh-TW" altLang="en-US" dirty="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15</a:t>
            </a:fld>
            <a:endParaRPr lang="zh-TW" altLang="en-US"/>
          </a:p>
        </p:txBody>
      </p:sp>
      <p:sp>
        <p:nvSpPr>
          <p:cNvPr id="7" name="圓角矩形 6"/>
          <p:cNvSpPr/>
          <p:nvPr/>
        </p:nvSpPr>
        <p:spPr>
          <a:xfrm>
            <a:off x="1115616" y="1268760"/>
            <a:ext cx="741682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TW" altLang="en-US" sz="2800" b="1" dirty="0"/>
              <a:t>教學績優點</a:t>
            </a:r>
            <a:r>
              <a:rPr lang="zh-TW" altLang="en-US" sz="2800" b="1" dirty="0" smtClean="0"/>
              <a:t>數達</a:t>
            </a:r>
            <a:r>
              <a:rPr lang="en-US" altLang="zh-TW" sz="2800" b="1" dirty="0" smtClean="0"/>
              <a:t>3</a:t>
            </a:r>
            <a:r>
              <a:rPr lang="zh-TW" altLang="en-US" sz="2800" b="1" dirty="0" smtClean="0"/>
              <a:t>點或</a:t>
            </a:r>
            <a:r>
              <a:rPr lang="zh-TW" altLang="en-US" sz="2800" b="1" dirty="0"/>
              <a:t>具</a:t>
            </a:r>
            <a:r>
              <a:rPr lang="zh-TW" altLang="zh-TW" sz="2800" b="1" dirty="0"/>
              <a:t>磨課師</a:t>
            </a:r>
            <a:r>
              <a:rPr lang="en-US" altLang="zh-TW" sz="2800" b="1" dirty="0"/>
              <a:t>(MOOCs)</a:t>
            </a:r>
            <a:r>
              <a:rPr lang="zh-TW" altLang="zh-TW" sz="2800" b="1" dirty="0"/>
              <a:t>課程完課證明，即完成以下</a:t>
            </a:r>
            <a:r>
              <a:rPr lang="en-US" altLang="zh-TW" sz="2800" b="1" dirty="0"/>
              <a:t>3</a:t>
            </a:r>
            <a:r>
              <a:rPr lang="zh-TW" altLang="zh-TW" sz="2800" b="1" dirty="0"/>
              <a:t>項</a:t>
            </a:r>
            <a:r>
              <a:rPr lang="zh-TW" altLang="zh-TW" sz="2800" b="1" dirty="0" smtClean="0"/>
              <a:t>條件</a:t>
            </a:r>
            <a:endParaRPr lang="zh-TW" altLang="en-US" sz="2800" dirty="0"/>
          </a:p>
        </p:txBody>
      </p:sp>
    </p:spTree>
    <p:extLst>
      <p:ext uri="{BB962C8B-B14F-4D97-AF65-F5344CB8AC3E}">
        <p14:creationId xmlns:p14="http://schemas.microsoft.com/office/powerpoint/2010/main" val="2326339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116632"/>
            <a:ext cx="7704667" cy="883567"/>
          </a:xfrm>
        </p:spPr>
        <p:txBody>
          <a:bodyPr>
            <a:normAutofit/>
          </a:bodyPr>
          <a:lstStyle/>
          <a:p>
            <a:r>
              <a:rPr lang="zh-TW" altLang="en-US" sz="3100" dirty="0" smtClean="0"/>
              <a:t>教學實務研究報告升等</a:t>
            </a:r>
            <a:r>
              <a:rPr lang="en-US" altLang="zh-TW" dirty="0" smtClean="0"/>
              <a:t>-</a:t>
            </a:r>
            <a:r>
              <a:rPr lang="zh-TW" altLang="en-US" dirty="0" smtClean="0"/>
              <a:t>申請資格</a:t>
            </a:r>
            <a:r>
              <a:rPr lang="en-US" altLang="zh-TW" dirty="0" smtClean="0"/>
              <a:t>(</a:t>
            </a:r>
            <a:r>
              <a:rPr lang="zh-TW" altLang="en-US" dirty="0" smtClean="0"/>
              <a:t>二</a:t>
            </a:r>
            <a:r>
              <a:rPr lang="en-US" altLang="zh-TW" dirty="0" smtClean="0"/>
              <a:t>)</a:t>
            </a:r>
            <a:endParaRPr lang="zh-TW" altLang="en-US" dirty="0"/>
          </a:p>
        </p:txBody>
      </p:sp>
      <p:sp>
        <p:nvSpPr>
          <p:cNvPr id="3" name="內容版面配置區 2"/>
          <p:cNvSpPr>
            <a:spLocks noGrp="1"/>
          </p:cNvSpPr>
          <p:nvPr>
            <p:ph idx="1"/>
          </p:nvPr>
        </p:nvSpPr>
        <p:spPr>
          <a:xfrm>
            <a:off x="1081010" y="4005064"/>
            <a:ext cx="7704667" cy="5400600"/>
          </a:xfrm>
        </p:spPr>
        <p:txBody>
          <a:bodyPr>
            <a:normAutofit/>
          </a:bodyPr>
          <a:lstStyle/>
          <a:p>
            <a:pPr>
              <a:buFont typeface="Wingdings" pitchFamily="2" charset="2"/>
              <a:buChar char="n"/>
            </a:pPr>
            <a:r>
              <a:rPr lang="zh-TW" altLang="zh-TW" dirty="0">
                <a:solidFill>
                  <a:srgbClr val="7030A0"/>
                </a:solidFill>
              </a:rPr>
              <a:t>代表作：</a:t>
            </a:r>
            <a:r>
              <a:rPr lang="zh-TW" altLang="zh-TW" dirty="0">
                <a:solidFill>
                  <a:srgbClr val="C00000"/>
                </a:solidFill>
              </a:rPr>
              <a:t>以教學實務研究報告為代表作</a:t>
            </a:r>
            <a:r>
              <a:rPr lang="zh-TW" altLang="zh-TW" dirty="0"/>
              <a:t>，應檢附教學實況光碟</a:t>
            </a:r>
            <a:r>
              <a:rPr lang="en-US" altLang="zh-TW" dirty="0"/>
              <a:t>(</a:t>
            </a:r>
            <a:r>
              <a:rPr lang="zh-TW" altLang="zh-TW" dirty="0"/>
              <a:t>至少二門不同科目，各</a:t>
            </a:r>
            <a:r>
              <a:rPr lang="en-US" altLang="zh-TW" dirty="0"/>
              <a:t>50</a:t>
            </a:r>
            <a:r>
              <a:rPr lang="zh-TW" altLang="zh-TW" dirty="0"/>
              <a:t>分鐘，應具時間戳記，不得剪接，其中一門科目應與教學實務研究報告有關</a:t>
            </a:r>
            <a:r>
              <a:rPr lang="en-US" altLang="zh-TW" dirty="0"/>
              <a:t>)</a:t>
            </a:r>
            <a:r>
              <a:rPr lang="zh-TW" altLang="zh-TW" dirty="0" smtClean="0"/>
              <a:t>。</a:t>
            </a:r>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16</a:t>
            </a:fld>
            <a:endParaRPr lang="zh-TW" altLang="en-US"/>
          </a:p>
        </p:txBody>
      </p:sp>
      <p:sp>
        <p:nvSpPr>
          <p:cNvPr id="6" name="圓角矩形 5"/>
          <p:cNvSpPr/>
          <p:nvPr/>
        </p:nvSpPr>
        <p:spPr>
          <a:xfrm>
            <a:off x="1043608" y="836712"/>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1244600">
              <a:lnSpc>
                <a:spcPct val="90000"/>
              </a:lnSpc>
              <a:spcBef>
                <a:spcPct val="0"/>
              </a:spcBef>
              <a:spcAft>
                <a:spcPct val="35000"/>
              </a:spcAft>
            </a:pPr>
            <a:r>
              <a:rPr lang="zh-HK" altLang="zh-TW" sz="3200" b="1" dirty="0"/>
              <a:t>現任職級</a:t>
            </a:r>
            <a:r>
              <a:rPr lang="zh-TW" altLang="zh-TW" sz="3200" b="1" dirty="0"/>
              <a:t>教學意見調查近六學期</a:t>
            </a:r>
            <a:r>
              <a:rPr lang="en-US" altLang="zh-TW" sz="3200" b="1" dirty="0"/>
              <a:t>(</a:t>
            </a:r>
            <a:r>
              <a:rPr lang="zh-TW" altLang="zh-TW" sz="3200" b="1" dirty="0"/>
              <a:t>或職級未滿三年者，以前五學期計</a:t>
            </a:r>
            <a:r>
              <a:rPr lang="en-US" altLang="zh-TW" sz="3200" b="1" dirty="0"/>
              <a:t>)</a:t>
            </a:r>
            <a:r>
              <a:rPr lang="zh-TW" altLang="zh-TW" sz="3200" b="1" dirty="0"/>
              <a:t>內教學意見調查總平均分數高於全院近六學期</a:t>
            </a:r>
            <a:r>
              <a:rPr lang="en-US" altLang="zh-TW" sz="3200" b="1" dirty="0"/>
              <a:t>(</a:t>
            </a:r>
            <a:r>
              <a:rPr lang="zh-TW" altLang="zh-TW" sz="3200" b="1" dirty="0"/>
              <a:t>或職級未滿三年者，以前五學期計</a:t>
            </a:r>
            <a:r>
              <a:rPr lang="en-US" altLang="zh-TW" sz="3200" b="1" dirty="0"/>
              <a:t>) </a:t>
            </a:r>
            <a:r>
              <a:rPr lang="zh-TW" altLang="zh-TW" sz="3200" b="1" dirty="0"/>
              <a:t>總平均數</a:t>
            </a:r>
            <a:endParaRPr lang="zh-TW" altLang="en-US" sz="3200" b="1" dirty="0"/>
          </a:p>
        </p:txBody>
      </p:sp>
      <p:sp>
        <p:nvSpPr>
          <p:cNvPr id="11" name="圓角矩形 10"/>
          <p:cNvSpPr/>
          <p:nvPr/>
        </p:nvSpPr>
        <p:spPr>
          <a:xfrm>
            <a:off x="1115616" y="2852936"/>
            <a:ext cx="784887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TW" altLang="zh-TW" sz="3200" b="1" dirty="0"/>
              <a:t>送審著作應符合本校聘任及升等審查辦法第</a:t>
            </a:r>
            <a:r>
              <a:rPr lang="en-US" altLang="zh-TW" sz="3200" b="1" dirty="0"/>
              <a:t>9</a:t>
            </a:r>
            <a:r>
              <a:rPr lang="zh-TW" altLang="zh-TW" sz="3200" b="1" dirty="0"/>
              <a:t>條之</a:t>
            </a:r>
            <a:r>
              <a:rPr lang="en-US" altLang="zh-TW" sz="3200" b="1" dirty="0"/>
              <a:t>2</a:t>
            </a:r>
            <a:r>
              <a:rPr lang="zh-TW" altLang="zh-TW" sz="3200" b="1" dirty="0"/>
              <a:t>規定，並符合下列各款規定</a:t>
            </a:r>
            <a:endParaRPr lang="zh-TW" altLang="en-US" sz="3200" b="1" dirty="0"/>
          </a:p>
        </p:txBody>
      </p:sp>
    </p:spTree>
    <p:extLst>
      <p:ext uri="{BB962C8B-B14F-4D97-AF65-F5344CB8AC3E}">
        <p14:creationId xmlns:p14="http://schemas.microsoft.com/office/powerpoint/2010/main" val="1926481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116632"/>
            <a:ext cx="7704667" cy="883567"/>
          </a:xfrm>
        </p:spPr>
        <p:txBody>
          <a:bodyPr>
            <a:normAutofit/>
          </a:bodyPr>
          <a:lstStyle/>
          <a:p>
            <a:r>
              <a:rPr lang="zh-TW" altLang="en-US" sz="3100" dirty="0" smtClean="0"/>
              <a:t>教學實務研究報告升等</a:t>
            </a:r>
            <a:r>
              <a:rPr lang="en-US" altLang="zh-TW" dirty="0" smtClean="0"/>
              <a:t>-</a:t>
            </a:r>
            <a:r>
              <a:rPr lang="zh-TW" altLang="en-US" dirty="0" smtClean="0"/>
              <a:t>申請資格</a:t>
            </a:r>
            <a:r>
              <a:rPr lang="en-US" altLang="zh-TW" dirty="0" smtClean="0"/>
              <a:t>(</a:t>
            </a:r>
            <a:r>
              <a:rPr lang="zh-TW" altLang="en-US" dirty="0" smtClean="0"/>
              <a:t>三</a:t>
            </a:r>
            <a:r>
              <a:rPr lang="en-US" altLang="zh-TW" dirty="0" smtClean="0"/>
              <a:t>)</a:t>
            </a:r>
            <a:endParaRPr lang="zh-TW" altLang="en-US" dirty="0"/>
          </a:p>
        </p:txBody>
      </p:sp>
      <p:sp>
        <p:nvSpPr>
          <p:cNvPr id="3" name="內容版面配置區 2"/>
          <p:cNvSpPr>
            <a:spLocks noGrp="1"/>
          </p:cNvSpPr>
          <p:nvPr>
            <p:ph idx="1"/>
          </p:nvPr>
        </p:nvSpPr>
        <p:spPr>
          <a:xfrm>
            <a:off x="1086213" y="2276872"/>
            <a:ext cx="7704667" cy="5400600"/>
          </a:xfrm>
        </p:spPr>
        <p:txBody>
          <a:bodyPr>
            <a:normAutofit/>
          </a:bodyPr>
          <a:lstStyle/>
          <a:p>
            <a:pPr>
              <a:buFont typeface="Wingdings" pitchFamily="2" charset="2"/>
              <a:buChar char="p"/>
            </a:pPr>
            <a:r>
              <a:rPr lang="zh-TW" altLang="en-US" dirty="0" smtClean="0">
                <a:solidFill>
                  <a:srgbClr val="7030A0"/>
                </a:solidFill>
              </a:rPr>
              <a:t>代表作</a:t>
            </a:r>
            <a:r>
              <a:rPr lang="zh-TW" altLang="en-US" dirty="0" smtClean="0">
                <a:solidFill>
                  <a:srgbClr val="7030A0"/>
                </a:solidFill>
                <a:latin typeface="新細明體"/>
                <a:ea typeface="新細明體"/>
              </a:rPr>
              <a:t>：</a:t>
            </a:r>
            <a:r>
              <a:rPr lang="zh-TW" altLang="zh-TW" dirty="0" smtClean="0"/>
              <a:t>教學</a:t>
            </a:r>
            <a:r>
              <a:rPr lang="zh-TW" altLang="zh-TW" dirty="0"/>
              <a:t>實務</a:t>
            </a:r>
            <a:r>
              <a:rPr lang="zh-TW" altLang="zh-TW" dirty="0" smtClean="0"/>
              <a:t>研究</a:t>
            </a:r>
            <a:r>
              <a:rPr lang="zh-TW" altLang="en-US" dirty="0" smtClean="0"/>
              <a:t>報告</a:t>
            </a:r>
            <a:r>
              <a:rPr lang="zh-TW" altLang="zh-TW" dirty="0" smtClean="0"/>
              <a:t>內容</a:t>
            </a:r>
            <a:r>
              <a:rPr lang="zh-TW" altLang="zh-TW" dirty="0"/>
              <a:t>包括下列主要項目：</a:t>
            </a:r>
          </a:p>
          <a:p>
            <a:pPr marL="82296" indent="0">
              <a:buNone/>
            </a:pPr>
            <a:r>
              <a:rPr lang="zh-TW" altLang="en-US" dirty="0" smtClean="0"/>
              <a:t>  </a:t>
            </a:r>
            <a:r>
              <a:rPr lang="en-US" altLang="zh-TW" dirty="0" smtClean="0"/>
              <a:t>1</a:t>
            </a:r>
            <a:r>
              <a:rPr lang="zh-TW" altLang="en-US" dirty="0" smtClean="0">
                <a:latin typeface="新細明體"/>
                <a:ea typeface="新細明體"/>
              </a:rPr>
              <a:t>、</a:t>
            </a:r>
            <a:r>
              <a:rPr lang="zh-TW" altLang="zh-TW" dirty="0" smtClean="0"/>
              <a:t>教學</a:t>
            </a:r>
            <a:r>
              <a:rPr lang="zh-TW" altLang="zh-TW" dirty="0"/>
              <a:t>、課程或設計理念。</a:t>
            </a:r>
          </a:p>
          <a:p>
            <a:pPr marL="82296" indent="0">
              <a:buNone/>
            </a:pPr>
            <a:r>
              <a:rPr lang="zh-TW" altLang="en-US" dirty="0" smtClean="0"/>
              <a:t>  </a:t>
            </a:r>
            <a:r>
              <a:rPr lang="en-US" altLang="zh-TW" dirty="0" smtClean="0"/>
              <a:t>2</a:t>
            </a:r>
            <a:r>
              <a:rPr lang="zh-TW" altLang="en-US" dirty="0" smtClean="0">
                <a:latin typeface="新細明體"/>
                <a:ea typeface="新細明體"/>
              </a:rPr>
              <a:t>、</a:t>
            </a:r>
            <a:r>
              <a:rPr lang="zh-TW" altLang="zh-TW" dirty="0" smtClean="0"/>
              <a:t>學理</a:t>
            </a:r>
            <a:r>
              <a:rPr lang="zh-TW" altLang="zh-TW" dirty="0"/>
              <a:t>基礎。</a:t>
            </a:r>
          </a:p>
          <a:p>
            <a:pPr marL="82296" indent="0">
              <a:buNone/>
            </a:pPr>
            <a:r>
              <a:rPr lang="zh-TW" altLang="en-US" dirty="0" smtClean="0"/>
              <a:t>  </a:t>
            </a:r>
            <a:r>
              <a:rPr lang="en-US" altLang="zh-TW" dirty="0" smtClean="0"/>
              <a:t>3</a:t>
            </a:r>
            <a:r>
              <a:rPr lang="zh-TW" altLang="en-US" dirty="0" smtClean="0">
                <a:latin typeface="新細明體"/>
                <a:ea typeface="新細明體"/>
              </a:rPr>
              <a:t>、</a:t>
            </a:r>
            <a:r>
              <a:rPr lang="zh-TW" altLang="zh-TW" dirty="0" smtClean="0"/>
              <a:t>內容</a:t>
            </a:r>
            <a:r>
              <a:rPr lang="zh-TW" altLang="zh-TW" dirty="0"/>
              <a:t>及方法技巧。</a:t>
            </a:r>
          </a:p>
          <a:p>
            <a:pPr marL="82296" indent="0">
              <a:buNone/>
            </a:pPr>
            <a:r>
              <a:rPr lang="zh-TW" altLang="en-US" dirty="0" smtClean="0"/>
              <a:t>  </a:t>
            </a:r>
            <a:r>
              <a:rPr lang="en-US" altLang="zh-TW" dirty="0" smtClean="0"/>
              <a:t>4</a:t>
            </a:r>
            <a:r>
              <a:rPr lang="zh-TW" altLang="en-US" dirty="0" smtClean="0">
                <a:latin typeface="新細明體"/>
                <a:ea typeface="新細明體"/>
              </a:rPr>
              <a:t>、</a:t>
            </a:r>
            <a:r>
              <a:rPr lang="zh-TW" altLang="zh-TW" dirty="0" smtClean="0"/>
              <a:t>研發</a:t>
            </a:r>
            <a:r>
              <a:rPr lang="zh-TW" altLang="zh-TW" dirty="0"/>
              <a:t>成果及學習成效。</a:t>
            </a:r>
          </a:p>
          <a:p>
            <a:pPr marL="82296" indent="0">
              <a:buNone/>
            </a:pPr>
            <a:r>
              <a:rPr lang="zh-TW" altLang="en-US" dirty="0" smtClean="0"/>
              <a:t>  </a:t>
            </a:r>
            <a:r>
              <a:rPr lang="en-US" altLang="zh-TW" dirty="0" smtClean="0"/>
              <a:t>5</a:t>
            </a:r>
            <a:r>
              <a:rPr lang="zh-TW" altLang="en-US" dirty="0" smtClean="0">
                <a:latin typeface="新細明體"/>
                <a:ea typeface="新細明體"/>
              </a:rPr>
              <a:t>、</a:t>
            </a:r>
            <a:r>
              <a:rPr lang="zh-TW" altLang="zh-TW" dirty="0" smtClean="0"/>
              <a:t>創新</a:t>
            </a:r>
            <a:r>
              <a:rPr lang="zh-TW" altLang="zh-TW" dirty="0"/>
              <a:t>及貢獻。 </a:t>
            </a:r>
          </a:p>
          <a:p>
            <a:pPr>
              <a:buFont typeface="Wingdings" pitchFamily="2" charset="2"/>
              <a:buChar char="n"/>
            </a:pP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17</a:t>
            </a:fld>
            <a:endParaRPr lang="zh-TW" altLang="en-US"/>
          </a:p>
        </p:txBody>
      </p:sp>
      <p:sp>
        <p:nvSpPr>
          <p:cNvPr id="11" name="圓角矩形 10"/>
          <p:cNvSpPr/>
          <p:nvPr/>
        </p:nvSpPr>
        <p:spPr>
          <a:xfrm>
            <a:off x="1086213" y="980728"/>
            <a:ext cx="784887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TW" altLang="zh-TW" sz="3200" b="1" dirty="0"/>
              <a:t>送審著作應符合本校聘任及升等審查辦法第</a:t>
            </a:r>
            <a:r>
              <a:rPr lang="en-US" altLang="zh-TW" sz="3200" b="1" dirty="0"/>
              <a:t>9</a:t>
            </a:r>
            <a:r>
              <a:rPr lang="zh-TW" altLang="zh-TW" sz="3200" b="1" dirty="0"/>
              <a:t>條之</a:t>
            </a:r>
            <a:r>
              <a:rPr lang="en-US" altLang="zh-TW" sz="3200" b="1" dirty="0"/>
              <a:t>2</a:t>
            </a:r>
            <a:r>
              <a:rPr lang="zh-TW" altLang="zh-TW" sz="3200" b="1" dirty="0"/>
              <a:t>規定，並符合下列各款規定</a:t>
            </a:r>
            <a:endParaRPr lang="zh-TW" altLang="en-US" sz="3200" b="1" dirty="0"/>
          </a:p>
        </p:txBody>
      </p:sp>
    </p:spTree>
    <p:extLst>
      <p:ext uri="{BB962C8B-B14F-4D97-AF65-F5344CB8AC3E}">
        <p14:creationId xmlns:p14="http://schemas.microsoft.com/office/powerpoint/2010/main" val="214453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116632"/>
            <a:ext cx="7704667" cy="883567"/>
          </a:xfrm>
        </p:spPr>
        <p:txBody>
          <a:bodyPr>
            <a:normAutofit/>
          </a:bodyPr>
          <a:lstStyle/>
          <a:p>
            <a:r>
              <a:rPr lang="zh-TW" altLang="en-US" sz="3100" dirty="0" smtClean="0"/>
              <a:t>教學實務研究報告升等</a:t>
            </a:r>
            <a:r>
              <a:rPr lang="en-US" altLang="zh-TW" dirty="0" smtClean="0"/>
              <a:t>-</a:t>
            </a:r>
            <a:r>
              <a:rPr lang="zh-TW" altLang="en-US" dirty="0" smtClean="0"/>
              <a:t>申請資格</a:t>
            </a:r>
            <a:r>
              <a:rPr lang="en-US" altLang="zh-TW" dirty="0" smtClean="0"/>
              <a:t>(</a:t>
            </a:r>
            <a:r>
              <a:rPr lang="zh-TW" altLang="en-US" dirty="0" smtClean="0"/>
              <a:t>四</a:t>
            </a:r>
            <a:r>
              <a:rPr lang="en-US" altLang="zh-TW" dirty="0" smtClean="0"/>
              <a:t>)</a:t>
            </a:r>
            <a:endParaRPr lang="zh-TW" altLang="en-US" dirty="0"/>
          </a:p>
        </p:txBody>
      </p:sp>
      <p:sp>
        <p:nvSpPr>
          <p:cNvPr id="3" name="內容版面配置區 2"/>
          <p:cNvSpPr>
            <a:spLocks noGrp="1"/>
          </p:cNvSpPr>
          <p:nvPr>
            <p:ph idx="1"/>
          </p:nvPr>
        </p:nvSpPr>
        <p:spPr>
          <a:xfrm>
            <a:off x="1115616" y="1124744"/>
            <a:ext cx="7704667" cy="5400600"/>
          </a:xfrm>
        </p:spPr>
        <p:txBody>
          <a:bodyPr>
            <a:normAutofit/>
          </a:bodyPr>
          <a:lstStyle/>
          <a:p>
            <a:pPr>
              <a:buFont typeface="Wingdings" pitchFamily="2" charset="2"/>
              <a:buChar char="p"/>
            </a:pPr>
            <a:r>
              <a:rPr lang="zh-TW" altLang="zh-TW" dirty="0">
                <a:solidFill>
                  <a:srgbClr val="7030A0"/>
                </a:solidFill>
              </a:rPr>
              <a:t>參考作：</a:t>
            </a:r>
          </a:p>
          <a:p>
            <a:pPr marL="144000" indent="0">
              <a:buNone/>
            </a:pPr>
            <a:r>
              <a:rPr lang="zh-TW" altLang="en-US" dirty="0" smtClean="0"/>
              <a:t> </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18</a:t>
            </a:fld>
            <a:endParaRPr lang="zh-TW" altLang="en-US"/>
          </a:p>
        </p:txBody>
      </p:sp>
      <p:graphicFrame>
        <p:nvGraphicFramePr>
          <p:cNvPr id="5" name="資料庫圖表 4"/>
          <p:cNvGraphicFramePr/>
          <p:nvPr>
            <p:extLst>
              <p:ext uri="{D42A27DB-BD31-4B8C-83A1-F6EECF244321}">
                <p14:modId xmlns:p14="http://schemas.microsoft.com/office/powerpoint/2010/main" val="1382774348"/>
              </p:ext>
            </p:extLst>
          </p:nvPr>
        </p:nvGraphicFramePr>
        <p:xfrm>
          <a:off x="1691680" y="1700808"/>
          <a:ext cx="691276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5271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37581" y="117016"/>
            <a:ext cx="7704667" cy="883567"/>
          </a:xfrm>
        </p:spPr>
        <p:txBody>
          <a:bodyPr>
            <a:normAutofit fontScale="90000"/>
          </a:bodyPr>
          <a:lstStyle/>
          <a:p>
            <a:r>
              <a:rPr lang="zh-TW" altLang="en-US" sz="2400" b="1" dirty="0">
                <a:solidFill>
                  <a:schemeClr val="tx2">
                    <a:lumMod val="60000"/>
                    <a:lumOff val="40000"/>
                  </a:schemeClr>
                </a:solidFill>
              </a:rPr>
              <a:t>教師聘任及升等審查原則</a:t>
            </a:r>
            <a:r>
              <a:rPr lang="zh-TW" altLang="en-US" sz="2400" b="1" dirty="0" smtClean="0">
                <a:solidFill>
                  <a:schemeClr val="tx2">
                    <a:lumMod val="60000"/>
                    <a:lumOff val="40000"/>
                  </a:schemeClr>
                </a:solidFill>
              </a:rPr>
              <a:t>附表</a:t>
            </a:r>
            <a:r>
              <a:rPr lang="en-US" altLang="zh-TW" sz="2400" b="1" dirty="0" smtClean="0">
                <a:solidFill>
                  <a:schemeClr val="tx2">
                    <a:lumMod val="60000"/>
                    <a:lumOff val="40000"/>
                  </a:schemeClr>
                </a:solidFill>
              </a:rPr>
              <a:t>1-</a:t>
            </a:r>
            <a:r>
              <a:rPr lang="zh-TW" altLang="en-US" sz="2400" b="1" dirty="0" smtClean="0">
                <a:solidFill>
                  <a:schemeClr val="tx2">
                    <a:lumMod val="60000"/>
                    <a:lumOff val="40000"/>
                  </a:schemeClr>
                </a:solidFill>
              </a:rPr>
              <a:t>學術著作升等審查</a:t>
            </a:r>
            <a:r>
              <a:rPr lang="zh-TW" altLang="en-US" sz="2400" b="1" dirty="0">
                <a:solidFill>
                  <a:schemeClr val="tx2">
                    <a:lumMod val="60000"/>
                    <a:lumOff val="40000"/>
                  </a:schemeClr>
                </a:solidFill>
              </a:rPr>
              <a:t>基準</a:t>
            </a:r>
            <a:r>
              <a:rPr lang="en-US" altLang="zh-TW" sz="2400" b="1" dirty="0">
                <a:solidFill>
                  <a:schemeClr val="tx2">
                    <a:lumMod val="60000"/>
                    <a:lumOff val="40000"/>
                  </a:schemeClr>
                </a:solidFill>
              </a:rPr>
              <a:t/>
            </a:r>
            <a:br>
              <a:rPr lang="en-US" altLang="zh-TW" sz="2400" b="1" dirty="0">
                <a:solidFill>
                  <a:schemeClr val="tx2">
                    <a:lumMod val="60000"/>
                    <a:lumOff val="40000"/>
                  </a:schemeClr>
                </a:solidFill>
              </a:rPr>
            </a:br>
            <a:r>
              <a:rPr lang="zh-TW" altLang="en-US" sz="3100" dirty="0" smtClean="0"/>
              <a:t>學術著作升等</a:t>
            </a:r>
            <a:r>
              <a:rPr lang="en-US" altLang="zh-TW" dirty="0" smtClean="0"/>
              <a:t>-</a:t>
            </a:r>
            <a:r>
              <a:rPr lang="zh-TW" altLang="en-US" dirty="0" smtClean="0"/>
              <a:t>申請資格</a:t>
            </a:r>
            <a:endParaRPr lang="zh-TW" altLang="en-US" dirty="0"/>
          </a:p>
        </p:txBody>
      </p:sp>
      <p:sp>
        <p:nvSpPr>
          <p:cNvPr id="3" name="內容版面配置區 2"/>
          <p:cNvSpPr>
            <a:spLocks noGrp="1"/>
          </p:cNvSpPr>
          <p:nvPr>
            <p:ph idx="1"/>
          </p:nvPr>
        </p:nvSpPr>
        <p:spPr>
          <a:xfrm>
            <a:off x="1115616" y="1124744"/>
            <a:ext cx="7704667" cy="5400600"/>
          </a:xfrm>
        </p:spPr>
        <p:txBody>
          <a:bodyPr>
            <a:normAutofit/>
          </a:bodyPr>
          <a:lstStyle/>
          <a:p>
            <a:pPr>
              <a:buFont typeface="Wingdings" pitchFamily="2" charset="2"/>
              <a:buChar char="p"/>
            </a:pPr>
            <a:endParaRPr lang="zh-TW" altLang="zh-TW" dirty="0">
              <a:solidFill>
                <a:srgbClr val="7030A0"/>
              </a:solidFill>
            </a:endParaRPr>
          </a:p>
          <a:p>
            <a:pPr marL="144000" indent="0">
              <a:buNone/>
            </a:pPr>
            <a:r>
              <a:rPr lang="zh-TW" altLang="en-US" dirty="0" smtClean="0"/>
              <a:t> </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19</a:t>
            </a:fld>
            <a:endParaRPr lang="zh-TW" altLang="en-US"/>
          </a:p>
        </p:txBody>
      </p:sp>
      <p:graphicFrame>
        <p:nvGraphicFramePr>
          <p:cNvPr id="5" name="資料庫圖表 4"/>
          <p:cNvGraphicFramePr/>
          <p:nvPr>
            <p:extLst>
              <p:ext uri="{D42A27DB-BD31-4B8C-83A1-F6EECF244321}">
                <p14:modId xmlns:p14="http://schemas.microsoft.com/office/powerpoint/2010/main" val="3250246918"/>
              </p:ext>
            </p:extLst>
          </p:nvPr>
        </p:nvGraphicFramePr>
        <p:xfrm>
          <a:off x="1338243" y="1091018"/>
          <a:ext cx="7478517" cy="5657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3981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36910" y="116632"/>
            <a:ext cx="7704667" cy="955575"/>
          </a:xfrm>
        </p:spPr>
        <p:txBody>
          <a:bodyPr>
            <a:normAutofit/>
          </a:bodyPr>
          <a:lstStyle/>
          <a:p>
            <a:r>
              <a:rPr lang="zh-TW" altLang="en-US" dirty="0" smtClean="0"/>
              <a:t>簡報大綱</a:t>
            </a:r>
            <a:endParaRPr lang="zh-TW" altLang="en-US" dirty="0"/>
          </a:p>
        </p:txBody>
      </p:sp>
      <p:sp>
        <p:nvSpPr>
          <p:cNvPr id="3" name="內容版面配置區 2"/>
          <p:cNvSpPr>
            <a:spLocks noGrp="1"/>
          </p:cNvSpPr>
          <p:nvPr>
            <p:ph idx="1"/>
          </p:nvPr>
        </p:nvSpPr>
        <p:spPr>
          <a:xfrm>
            <a:off x="1137464" y="1072206"/>
            <a:ext cx="7827024" cy="5233343"/>
          </a:xfrm>
        </p:spPr>
        <p:txBody>
          <a:bodyPr>
            <a:normAutofit lnSpcReduction="10000"/>
          </a:bodyPr>
          <a:lstStyle/>
          <a:p>
            <a:pPr marL="723900" indent="-723900">
              <a:spcBef>
                <a:spcPct val="40000"/>
              </a:spcBef>
              <a:buFontTx/>
              <a:buNone/>
            </a:pPr>
            <a:r>
              <a:rPr lang="zh-TW" altLang="en-US" sz="4000" b="1" dirty="0" smtClean="0">
                <a:solidFill>
                  <a:srgbClr val="660066"/>
                </a:solidFill>
                <a:latin typeface="新細明體" panose="02020500000000000000" pitchFamily="18" charset="-120"/>
                <a:ea typeface="新細明體" panose="02020500000000000000" pitchFamily="18" charset="-120"/>
              </a:rPr>
              <a:t>■ </a:t>
            </a:r>
            <a:r>
              <a:rPr lang="zh-TW" altLang="en-US" sz="4000" b="1" dirty="0" smtClean="0">
                <a:solidFill>
                  <a:srgbClr val="660066"/>
                </a:solidFill>
                <a:latin typeface="+mj-ea"/>
                <a:ea typeface="+mj-ea"/>
              </a:rPr>
              <a:t>教師相關法規修正重點</a:t>
            </a:r>
            <a:endParaRPr lang="en-US" altLang="zh-TW" sz="4000" b="1" dirty="0" smtClean="0">
              <a:solidFill>
                <a:srgbClr val="660066"/>
              </a:solidFill>
              <a:latin typeface="+mj-ea"/>
              <a:ea typeface="+mj-ea"/>
            </a:endParaRPr>
          </a:p>
          <a:p>
            <a:pPr marL="723900" indent="-723900">
              <a:spcBef>
                <a:spcPct val="40000"/>
              </a:spcBef>
              <a:buFontTx/>
              <a:buNone/>
            </a:pPr>
            <a:r>
              <a:rPr lang="zh-TW" altLang="en-US" b="1" dirty="0" smtClean="0">
                <a:solidFill>
                  <a:srgbClr val="002060"/>
                </a:solidFill>
                <a:latin typeface="+mj-ea"/>
              </a:rPr>
              <a:t>一</a:t>
            </a:r>
            <a:r>
              <a:rPr lang="zh-TW" altLang="en-US" b="1" dirty="0" smtClean="0">
                <a:solidFill>
                  <a:srgbClr val="002060"/>
                </a:solidFill>
                <a:latin typeface="微軟正黑體" panose="020B0604030504040204" pitchFamily="34" charset="-120"/>
                <a:ea typeface="微軟正黑體" panose="020B0604030504040204" pitchFamily="34" charset="-120"/>
              </a:rPr>
              <a:t>、</a:t>
            </a:r>
            <a:r>
              <a:rPr lang="zh-TW" altLang="en-US" b="1" dirty="0" smtClean="0">
                <a:solidFill>
                  <a:srgbClr val="002060"/>
                </a:solidFill>
                <a:latin typeface="+mj-ea"/>
              </a:rPr>
              <a:t>本校</a:t>
            </a:r>
            <a:r>
              <a:rPr lang="zh-TW" altLang="en-US" b="1" dirty="0">
                <a:solidFill>
                  <a:srgbClr val="002060"/>
                </a:solidFill>
                <a:latin typeface="+mj-ea"/>
              </a:rPr>
              <a:t>新聘專任教師甄選作業要點</a:t>
            </a:r>
            <a:endParaRPr lang="en-US" altLang="zh-TW" b="1" dirty="0" smtClean="0">
              <a:solidFill>
                <a:srgbClr val="002060"/>
              </a:solidFill>
              <a:latin typeface="+mj-ea"/>
              <a:ea typeface="+mj-ea"/>
            </a:endParaRPr>
          </a:p>
          <a:p>
            <a:pPr marL="723900" indent="-723900">
              <a:spcBef>
                <a:spcPct val="40000"/>
              </a:spcBef>
              <a:buFontTx/>
              <a:buNone/>
            </a:pPr>
            <a:r>
              <a:rPr lang="zh-TW" altLang="en-US" b="1" dirty="0">
                <a:solidFill>
                  <a:srgbClr val="002060"/>
                </a:solidFill>
                <a:latin typeface="+mj-ea"/>
                <a:ea typeface="+mj-ea"/>
              </a:rPr>
              <a:t>二</a:t>
            </a:r>
            <a:r>
              <a:rPr lang="zh-TW" altLang="en-US" b="1" dirty="0" smtClean="0">
                <a:solidFill>
                  <a:srgbClr val="002060"/>
                </a:solidFill>
                <a:latin typeface="+mj-ea"/>
                <a:ea typeface="+mj-ea"/>
              </a:rPr>
              <a:t>、本校教師聘任及升等審查辦法</a:t>
            </a:r>
            <a:endParaRPr lang="en-US" altLang="zh-TW" b="1" dirty="0" smtClean="0">
              <a:solidFill>
                <a:srgbClr val="002060"/>
              </a:solidFill>
              <a:latin typeface="+mj-ea"/>
              <a:ea typeface="+mj-ea"/>
            </a:endParaRPr>
          </a:p>
          <a:p>
            <a:pPr marL="723900" indent="-723900">
              <a:spcBef>
                <a:spcPct val="40000"/>
              </a:spcBef>
              <a:buFontTx/>
              <a:buNone/>
            </a:pPr>
            <a:r>
              <a:rPr lang="zh-TW" altLang="en-US" b="1" dirty="0">
                <a:solidFill>
                  <a:srgbClr val="002060"/>
                </a:solidFill>
                <a:latin typeface="+mj-ea"/>
                <a:ea typeface="+mj-ea"/>
              </a:rPr>
              <a:t>三</a:t>
            </a:r>
            <a:r>
              <a:rPr lang="zh-TW" altLang="en-US" b="1" dirty="0" smtClean="0">
                <a:solidFill>
                  <a:srgbClr val="002060"/>
                </a:solidFill>
                <a:latin typeface="+mj-ea"/>
                <a:ea typeface="+mj-ea"/>
              </a:rPr>
              <a:t>、本校教師聘任及升等審查原則</a:t>
            </a:r>
            <a:endParaRPr lang="en-US" altLang="zh-TW" b="1" dirty="0" smtClean="0">
              <a:solidFill>
                <a:srgbClr val="002060"/>
              </a:solidFill>
              <a:latin typeface="+mj-ea"/>
              <a:ea typeface="+mj-ea"/>
            </a:endParaRPr>
          </a:p>
          <a:p>
            <a:pPr marL="723900" indent="-723900">
              <a:spcBef>
                <a:spcPct val="40000"/>
              </a:spcBef>
              <a:buFontTx/>
              <a:buNone/>
            </a:pPr>
            <a:r>
              <a:rPr lang="zh-TW" altLang="en-US" b="1" dirty="0">
                <a:solidFill>
                  <a:srgbClr val="002060"/>
                </a:solidFill>
                <a:latin typeface="+mj-ea"/>
                <a:ea typeface="+mj-ea"/>
              </a:rPr>
              <a:t>四</a:t>
            </a:r>
            <a:r>
              <a:rPr lang="zh-TW" altLang="en-US" b="1" dirty="0" smtClean="0">
                <a:solidFill>
                  <a:srgbClr val="002060"/>
                </a:solidFill>
                <a:latin typeface="+mj-ea"/>
                <a:ea typeface="+mj-ea"/>
              </a:rPr>
              <a:t>、本校教師違反送審教師資格規定處理要點</a:t>
            </a:r>
            <a:endParaRPr lang="en-US" altLang="zh-TW" b="1" dirty="0" smtClean="0">
              <a:solidFill>
                <a:srgbClr val="002060"/>
              </a:solidFill>
              <a:latin typeface="+mj-ea"/>
              <a:ea typeface="+mj-ea"/>
            </a:endParaRPr>
          </a:p>
          <a:p>
            <a:pPr marL="723900" indent="-723900">
              <a:spcBef>
                <a:spcPct val="40000"/>
              </a:spcBef>
              <a:buFontTx/>
              <a:buNone/>
            </a:pPr>
            <a:r>
              <a:rPr lang="zh-TW" altLang="en-US" b="1" dirty="0">
                <a:solidFill>
                  <a:srgbClr val="002060"/>
                </a:solidFill>
                <a:latin typeface="+mj-ea"/>
                <a:ea typeface="+mj-ea"/>
              </a:rPr>
              <a:t>五</a:t>
            </a:r>
            <a:r>
              <a:rPr lang="zh-TW" altLang="en-US" b="1" dirty="0" smtClean="0">
                <a:solidFill>
                  <a:srgbClr val="002060"/>
                </a:solidFill>
                <a:latin typeface="微軟正黑體" panose="020B0604030504040204" pitchFamily="34" charset="-120"/>
                <a:ea typeface="微軟正黑體" panose="020B0604030504040204" pitchFamily="34" charset="-120"/>
              </a:rPr>
              <a:t>、本校兼任教師聘任審查要點</a:t>
            </a:r>
            <a:endParaRPr lang="en-US" altLang="zh-TW" b="1" dirty="0" smtClean="0">
              <a:solidFill>
                <a:srgbClr val="002060"/>
              </a:solidFill>
              <a:latin typeface="微軟正黑體" panose="020B0604030504040204" pitchFamily="34" charset="-120"/>
              <a:ea typeface="微軟正黑體" panose="020B0604030504040204" pitchFamily="34" charset="-120"/>
            </a:endParaRPr>
          </a:p>
          <a:p>
            <a:pPr marL="723900" indent="-723900">
              <a:spcBef>
                <a:spcPct val="40000"/>
              </a:spcBef>
              <a:buNone/>
            </a:pPr>
            <a:r>
              <a:rPr lang="zh-TW" altLang="en-US" sz="4000" b="1" dirty="0" smtClean="0">
                <a:solidFill>
                  <a:srgbClr val="902490"/>
                </a:solidFill>
                <a:latin typeface="新細明體" panose="02020500000000000000" pitchFamily="18" charset="-120"/>
                <a:ea typeface="新細明體" panose="02020500000000000000" pitchFamily="18" charset="-120"/>
              </a:rPr>
              <a:t>■ </a:t>
            </a:r>
            <a:r>
              <a:rPr lang="zh-TW" altLang="en-US" sz="4000" b="1" dirty="0" smtClean="0">
                <a:solidFill>
                  <a:srgbClr val="902490"/>
                </a:solidFill>
              </a:rPr>
              <a:t>相關</a:t>
            </a:r>
            <a:r>
              <a:rPr lang="zh-TW" altLang="en-US" sz="4000" b="1" dirty="0">
                <a:solidFill>
                  <a:srgbClr val="902490"/>
                </a:solidFill>
              </a:rPr>
              <a:t>業務注意事項宣導</a:t>
            </a:r>
            <a:endParaRPr lang="en-US" altLang="zh-TW" sz="4000" b="1" dirty="0">
              <a:solidFill>
                <a:srgbClr val="902490"/>
              </a:solidFill>
            </a:endParaRPr>
          </a:p>
          <a:p>
            <a:pPr marL="723900" indent="-723900">
              <a:spcBef>
                <a:spcPct val="40000"/>
              </a:spcBef>
              <a:buFontTx/>
              <a:buNone/>
            </a:pPr>
            <a:endParaRPr lang="zh-TW" altLang="en-US" b="1" dirty="0" smtClean="0">
              <a:solidFill>
                <a:srgbClr val="660066"/>
              </a:solidFill>
              <a:latin typeface="+mj-ea"/>
              <a:ea typeface="+mj-ea"/>
            </a:endParaRPr>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2</a:t>
            </a:fld>
            <a:endParaRPr lang="zh-TW" altLang="en-US"/>
          </a:p>
        </p:txBody>
      </p:sp>
    </p:spTree>
    <p:extLst>
      <p:ext uri="{BB962C8B-B14F-4D97-AF65-F5344CB8AC3E}">
        <p14:creationId xmlns:p14="http://schemas.microsoft.com/office/powerpoint/2010/main" val="3740282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38264" y="188640"/>
            <a:ext cx="7704667" cy="1584176"/>
          </a:xfrm>
        </p:spPr>
        <p:txBody>
          <a:bodyPr>
            <a:normAutofit/>
          </a:bodyPr>
          <a:lstStyle/>
          <a:p>
            <a:r>
              <a:rPr lang="zh-TW" altLang="en-US" sz="2800" b="1" dirty="0">
                <a:solidFill>
                  <a:schemeClr val="tx2">
                    <a:lumMod val="60000"/>
                    <a:lumOff val="40000"/>
                  </a:schemeClr>
                </a:solidFill>
              </a:rPr>
              <a:t>教師聘任及升等審查原則</a:t>
            </a:r>
            <a:r>
              <a:rPr lang="zh-TW" altLang="en-US" sz="2800" b="1" dirty="0" smtClean="0">
                <a:solidFill>
                  <a:schemeClr val="tx2">
                    <a:lumMod val="60000"/>
                    <a:lumOff val="40000"/>
                  </a:schemeClr>
                </a:solidFill>
              </a:rPr>
              <a:t>附表</a:t>
            </a:r>
            <a:r>
              <a:rPr lang="en-US" altLang="zh-TW" sz="2800" b="1" dirty="0" smtClean="0">
                <a:solidFill>
                  <a:schemeClr val="tx2">
                    <a:lumMod val="60000"/>
                    <a:lumOff val="40000"/>
                  </a:schemeClr>
                </a:solidFill>
              </a:rPr>
              <a:t>2-</a:t>
            </a:r>
            <a:r>
              <a:rPr lang="zh-TW" altLang="en-US" sz="2800" b="1" dirty="0" smtClean="0">
                <a:solidFill>
                  <a:schemeClr val="tx2">
                    <a:lumMod val="60000"/>
                    <a:lumOff val="40000"/>
                  </a:schemeClr>
                </a:solidFill>
              </a:rPr>
              <a:t>作品及成就證明升</a:t>
            </a:r>
            <a:r>
              <a:rPr lang="zh-TW" altLang="en-US" sz="2800" b="1" dirty="0">
                <a:solidFill>
                  <a:schemeClr val="tx2">
                    <a:lumMod val="60000"/>
                    <a:lumOff val="40000"/>
                  </a:schemeClr>
                </a:solidFill>
              </a:rPr>
              <a:t>等審查</a:t>
            </a:r>
            <a:r>
              <a:rPr lang="zh-TW" altLang="en-US" sz="2800" b="1" dirty="0" smtClean="0">
                <a:solidFill>
                  <a:schemeClr val="tx2">
                    <a:lumMod val="60000"/>
                    <a:lumOff val="40000"/>
                  </a:schemeClr>
                </a:solidFill>
              </a:rPr>
              <a:t>基準</a:t>
            </a:r>
            <a:endParaRPr lang="zh-TW" altLang="en-US" sz="2800" dirty="0"/>
          </a:p>
        </p:txBody>
      </p:sp>
      <p:sp>
        <p:nvSpPr>
          <p:cNvPr id="3" name="內容版面配置區 2"/>
          <p:cNvSpPr>
            <a:spLocks noGrp="1"/>
          </p:cNvSpPr>
          <p:nvPr>
            <p:ph idx="1"/>
          </p:nvPr>
        </p:nvSpPr>
        <p:spPr>
          <a:xfrm>
            <a:off x="1086213" y="1772816"/>
            <a:ext cx="7704667" cy="4532734"/>
          </a:xfrm>
        </p:spPr>
        <p:txBody>
          <a:bodyPr>
            <a:normAutofit/>
          </a:bodyPr>
          <a:lstStyle/>
          <a:p>
            <a:pPr marL="82296" indent="0">
              <a:buNone/>
            </a:pPr>
            <a:r>
              <a:rPr lang="zh-TW" altLang="en-US" dirty="0"/>
              <a:t>創作或展演報告應包括下列項目：</a:t>
            </a:r>
            <a:endParaRPr lang="en-US" altLang="zh-TW" dirty="0"/>
          </a:p>
          <a:p>
            <a:r>
              <a:rPr lang="en-US" altLang="zh-TW" dirty="0"/>
              <a:t> 1</a:t>
            </a:r>
            <a:r>
              <a:rPr lang="zh-TW" altLang="en-US" dirty="0">
                <a:latin typeface="新細明體"/>
                <a:ea typeface="新細明體"/>
              </a:rPr>
              <a:t>、</a:t>
            </a:r>
            <a:r>
              <a:rPr lang="zh-TW" altLang="zh-TW" dirty="0"/>
              <a:t>創作或展演理念。</a:t>
            </a:r>
          </a:p>
          <a:p>
            <a:r>
              <a:rPr lang="en-US" altLang="zh-TW" dirty="0"/>
              <a:t> 2</a:t>
            </a:r>
            <a:r>
              <a:rPr lang="zh-TW" altLang="en-US" dirty="0">
                <a:latin typeface="新細明體"/>
                <a:ea typeface="新細明體"/>
              </a:rPr>
              <a:t>、</a:t>
            </a:r>
            <a:r>
              <a:rPr lang="zh-TW" altLang="zh-TW" dirty="0"/>
              <a:t>學理基礎。</a:t>
            </a:r>
          </a:p>
          <a:p>
            <a:r>
              <a:rPr lang="en-US" altLang="zh-TW" dirty="0"/>
              <a:t> 3</a:t>
            </a:r>
            <a:r>
              <a:rPr lang="zh-TW" altLang="en-US" dirty="0">
                <a:latin typeface="新細明體"/>
                <a:ea typeface="新細明體"/>
              </a:rPr>
              <a:t>、</a:t>
            </a:r>
            <a:r>
              <a:rPr lang="zh-TW" altLang="zh-TW" dirty="0"/>
              <a:t>內容形式。</a:t>
            </a:r>
          </a:p>
          <a:p>
            <a:r>
              <a:rPr lang="en-US" altLang="zh-TW" dirty="0">
                <a:latin typeface="新細明體"/>
                <a:ea typeface="新細明體"/>
              </a:rPr>
              <a:t> </a:t>
            </a:r>
            <a:r>
              <a:rPr lang="en-US" altLang="zh-TW" dirty="0"/>
              <a:t>4</a:t>
            </a:r>
            <a:r>
              <a:rPr lang="zh-TW" altLang="en-US" dirty="0">
                <a:latin typeface="新細明體"/>
                <a:ea typeface="新細明體"/>
              </a:rPr>
              <a:t>、</a:t>
            </a:r>
            <a:r>
              <a:rPr lang="zh-TW" altLang="zh-TW" dirty="0"/>
              <a:t>方法技巧（得包括創作過程）</a:t>
            </a:r>
            <a:r>
              <a:rPr lang="zh-TW" altLang="zh-TW" dirty="0" smtClean="0"/>
              <a:t>。</a:t>
            </a:r>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20</a:t>
            </a:fld>
            <a:endParaRPr lang="zh-TW" altLang="en-US"/>
          </a:p>
        </p:txBody>
      </p:sp>
    </p:spTree>
    <p:extLst>
      <p:ext uri="{BB962C8B-B14F-4D97-AF65-F5344CB8AC3E}">
        <p14:creationId xmlns:p14="http://schemas.microsoft.com/office/powerpoint/2010/main" val="3187777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38264" y="188640"/>
            <a:ext cx="7704667" cy="1584176"/>
          </a:xfrm>
        </p:spPr>
        <p:txBody>
          <a:bodyPr>
            <a:normAutofit/>
          </a:bodyPr>
          <a:lstStyle/>
          <a:p>
            <a:r>
              <a:rPr lang="zh-TW" altLang="en-US" sz="2200" b="1" dirty="0">
                <a:solidFill>
                  <a:schemeClr val="tx2">
                    <a:lumMod val="60000"/>
                    <a:lumOff val="40000"/>
                  </a:schemeClr>
                </a:solidFill>
              </a:rPr>
              <a:t>教師聘任及升等審查原則</a:t>
            </a:r>
            <a:r>
              <a:rPr lang="zh-TW" altLang="en-US" sz="2200" b="1" dirty="0" smtClean="0">
                <a:solidFill>
                  <a:schemeClr val="tx2">
                    <a:lumMod val="60000"/>
                    <a:lumOff val="40000"/>
                  </a:schemeClr>
                </a:solidFill>
              </a:rPr>
              <a:t>附表</a:t>
            </a:r>
            <a:r>
              <a:rPr lang="en-US" altLang="zh-TW" sz="2200" b="1" dirty="0" smtClean="0">
                <a:solidFill>
                  <a:schemeClr val="tx2">
                    <a:lumMod val="60000"/>
                    <a:lumOff val="40000"/>
                  </a:schemeClr>
                </a:solidFill>
              </a:rPr>
              <a:t>2-</a:t>
            </a:r>
            <a:r>
              <a:rPr lang="zh-TW" altLang="en-US" sz="2200" b="1" dirty="0" smtClean="0">
                <a:solidFill>
                  <a:schemeClr val="tx2">
                    <a:lumMod val="60000"/>
                    <a:lumOff val="40000"/>
                  </a:schemeClr>
                </a:solidFill>
              </a:rPr>
              <a:t>作品及成就證明升</a:t>
            </a:r>
            <a:r>
              <a:rPr lang="zh-TW" altLang="en-US" sz="2200" b="1" dirty="0">
                <a:solidFill>
                  <a:schemeClr val="tx2">
                    <a:lumMod val="60000"/>
                    <a:lumOff val="40000"/>
                  </a:schemeClr>
                </a:solidFill>
              </a:rPr>
              <a:t>等審查</a:t>
            </a:r>
            <a:r>
              <a:rPr lang="zh-TW" altLang="en-US" sz="2200" b="1" dirty="0" smtClean="0">
                <a:solidFill>
                  <a:schemeClr val="tx2">
                    <a:lumMod val="60000"/>
                    <a:lumOff val="40000"/>
                  </a:schemeClr>
                </a:solidFill>
              </a:rPr>
              <a:t>基準</a:t>
            </a:r>
            <a:r>
              <a:rPr lang="en-US" altLang="zh-TW" sz="2200" b="1" dirty="0">
                <a:solidFill>
                  <a:schemeClr val="tx2">
                    <a:lumMod val="60000"/>
                    <a:lumOff val="40000"/>
                  </a:schemeClr>
                </a:solidFill>
              </a:rPr>
              <a:t/>
            </a:r>
            <a:br>
              <a:rPr lang="en-US" altLang="zh-TW" sz="2200" b="1" dirty="0">
                <a:solidFill>
                  <a:schemeClr val="tx2">
                    <a:lumMod val="60000"/>
                    <a:lumOff val="40000"/>
                  </a:schemeClr>
                </a:solidFill>
              </a:rPr>
            </a:br>
            <a:r>
              <a:rPr lang="zh-TW" altLang="en-US" sz="4000" dirty="0" smtClean="0"/>
              <a:t>美術</a:t>
            </a:r>
            <a:r>
              <a:rPr lang="en-US" altLang="zh-TW" sz="3200" dirty="0" smtClean="0"/>
              <a:t>-</a:t>
            </a:r>
            <a:r>
              <a:rPr lang="zh-TW" altLang="en-US" sz="3200" dirty="0" smtClean="0"/>
              <a:t>應送繳資料</a:t>
            </a:r>
            <a:endParaRPr lang="zh-TW" altLang="en-US" dirty="0"/>
          </a:p>
        </p:txBody>
      </p:sp>
      <p:sp>
        <p:nvSpPr>
          <p:cNvPr id="3" name="內容版面配置區 2"/>
          <p:cNvSpPr>
            <a:spLocks noGrp="1"/>
          </p:cNvSpPr>
          <p:nvPr>
            <p:ph idx="1"/>
          </p:nvPr>
        </p:nvSpPr>
        <p:spPr>
          <a:xfrm>
            <a:off x="1086213" y="1772816"/>
            <a:ext cx="7704667" cy="5085184"/>
          </a:xfrm>
        </p:spPr>
        <p:txBody>
          <a:bodyPr>
            <a:normAutofit fontScale="92500" lnSpcReduction="20000"/>
          </a:bodyPr>
          <a:lstStyle/>
          <a:p>
            <a:pPr>
              <a:buFont typeface="Wingdings" pitchFamily="2" charset="2"/>
              <a:buChar char="p"/>
            </a:pPr>
            <a:r>
              <a:rPr lang="zh-TW" altLang="en-US" dirty="0"/>
              <a:t>舉辦二次以上個展，且展出之作品不得重複。其中一場應專為教師資格送審所舉辦之個展（應呈現有系統之創作思想體系及應有一特定研究主題作品），展覽一個月前應通知學校。個展數量規定如下</a:t>
            </a:r>
            <a:r>
              <a:rPr lang="zh-TW" altLang="en-US" dirty="0" smtClean="0">
                <a:latin typeface="新細明體" panose="02020500000000000000" pitchFamily="18" charset="-120"/>
                <a:ea typeface="新細明體" panose="02020500000000000000" pitchFamily="18" charset="-120"/>
              </a:rPr>
              <a:t>：</a:t>
            </a:r>
            <a:endParaRPr lang="en-US" altLang="zh-TW" dirty="0" smtClean="0">
              <a:latin typeface="新細明體" panose="02020500000000000000" pitchFamily="18" charset="-120"/>
              <a:ea typeface="新細明體" panose="02020500000000000000" pitchFamily="18" charset="-120"/>
            </a:endParaRPr>
          </a:p>
          <a:p>
            <a:pPr marL="82296" indent="0">
              <a:buNone/>
            </a:pPr>
            <a:endParaRPr lang="en-US" altLang="zh-TW" dirty="0" smtClean="0">
              <a:latin typeface="新細明體" panose="02020500000000000000" pitchFamily="18" charset="-120"/>
              <a:ea typeface="新細明體" panose="02020500000000000000" pitchFamily="18" charset="-120"/>
            </a:endParaRPr>
          </a:p>
          <a:p>
            <a:pPr marL="82296" indent="0">
              <a:buNone/>
            </a:pPr>
            <a:endParaRPr lang="en-US" altLang="zh-TW" dirty="0">
              <a:latin typeface="新細明體" panose="02020500000000000000" pitchFamily="18" charset="-120"/>
              <a:ea typeface="新細明體" panose="02020500000000000000" pitchFamily="18" charset="-120"/>
            </a:endParaRPr>
          </a:p>
          <a:p>
            <a:pPr marL="82296" indent="0">
              <a:buNone/>
            </a:pPr>
            <a:endParaRPr lang="en-US" altLang="zh-TW" dirty="0" smtClean="0">
              <a:latin typeface="新細明體" panose="02020500000000000000" pitchFamily="18" charset="-120"/>
              <a:ea typeface="新細明體" panose="02020500000000000000" pitchFamily="18" charset="-120"/>
            </a:endParaRPr>
          </a:p>
          <a:p>
            <a:pPr>
              <a:buFont typeface="Wingdings" pitchFamily="2" charset="2"/>
              <a:buChar char="p"/>
            </a:pPr>
            <a:r>
              <a:rPr lang="zh-TW" altLang="zh-TW" dirty="0"/>
              <a:t>送繳資料應包括</a:t>
            </a:r>
            <a:r>
              <a:rPr lang="zh-TW" altLang="en-US" dirty="0">
                <a:latin typeface="新細明體" panose="02020500000000000000" pitchFamily="18" charset="-120"/>
                <a:ea typeface="新細明體" panose="02020500000000000000" pitchFamily="18" charset="-120"/>
              </a:rPr>
              <a:t>：</a:t>
            </a:r>
            <a:r>
              <a:rPr lang="zh-TW" altLang="zh-TW" dirty="0"/>
              <a:t>個展之畫冊或光碟、</a:t>
            </a:r>
            <a:r>
              <a:rPr lang="en-US" altLang="zh-TW" dirty="0"/>
              <a:t> </a:t>
            </a:r>
            <a:r>
              <a:rPr lang="zh-TW" altLang="zh-TW" dirty="0"/>
              <a:t>公私立美術及展覽機構之展出資料、典藏或得獎證明，並提供具有系統創作思想體系之相關論述。</a:t>
            </a:r>
            <a:endParaRPr lang="en-US" altLang="zh-TW" dirty="0"/>
          </a:p>
          <a:p>
            <a:pPr marL="82296" indent="0">
              <a:buNone/>
            </a:pP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21</a:t>
            </a:fld>
            <a:endParaRPr lang="zh-TW" altLang="en-US"/>
          </a:p>
        </p:txBody>
      </p:sp>
      <p:graphicFrame>
        <p:nvGraphicFramePr>
          <p:cNvPr id="5" name="表格 4"/>
          <p:cNvGraphicFramePr>
            <a:graphicFrameLocks noGrp="1"/>
          </p:cNvGraphicFramePr>
          <p:nvPr>
            <p:extLst/>
          </p:nvPr>
        </p:nvGraphicFramePr>
        <p:xfrm>
          <a:off x="1475654" y="3789040"/>
          <a:ext cx="6840764" cy="1152128"/>
        </p:xfrm>
        <a:graphic>
          <a:graphicData uri="http://schemas.openxmlformats.org/drawingml/2006/table">
            <a:tbl>
              <a:tblPr firstRow="1" bandRow="1">
                <a:tableStyleId>{5C22544A-7EE6-4342-B048-85BDC9FD1C3A}</a:tableStyleId>
              </a:tblPr>
              <a:tblGrid>
                <a:gridCol w="1710191">
                  <a:extLst>
                    <a:ext uri="{9D8B030D-6E8A-4147-A177-3AD203B41FA5}">
                      <a16:colId xmlns:a16="http://schemas.microsoft.com/office/drawing/2014/main" val="2761360061"/>
                    </a:ext>
                  </a:extLst>
                </a:gridCol>
                <a:gridCol w="1710191">
                  <a:extLst>
                    <a:ext uri="{9D8B030D-6E8A-4147-A177-3AD203B41FA5}">
                      <a16:colId xmlns:a16="http://schemas.microsoft.com/office/drawing/2014/main" val="791049494"/>
                    </a:ext>
                  </a:extLst>
                </a:gridCol>
                <a:gridCol w="1710191">
                  <a:extLst>
                    <a:ext uri="{9D8B030D-6E8A-4147-A177-3AD203B41FA5}">
                      <a16:colId xmlns:a16="http://schemas.microsoft.com/office/drawing/2014/main" val="558325655"/>
                    </a:ext>
                  </a:extLst>
                </a:gridCol>
                <a:gridCol w="1710191">
                  <a:extLst>
                    <a:ext uri="{9D8B030D-6E8A-4147-A177-3AD203B41FA5}">
                      <a16:colId xmlns:a16="http://schemas.microsoft.com/office/drawing/2014/main" val="4014858413"/>
                    </a:ext>
                  </a:extLst>
                </a:gridCol>
              </a:tblGrid>
              <a:tr h="576064">
                <a:tc>
                  <a:txBody>
                    <a:bodyPr/>
                    <a:lstStyle/>
                    <a:p>
                      <a:endParaRPr lang="zh-TW" altLang="en-US" sz="2400" dirty="0"/>
                    </a:p>
                  </a:txBody>
                  <a:tcPr anchor="ctr"/>
                </a:tc>
                <a:tc>
                  <a:txBody>
                    <a:bodyPr/>
                    <a:lstStyle/>
                    <a:p>
                      <a:pPr algn="ctr"/>
                      <a:r>
                        <a:rPr lang="zh-TW" altLang="zh-TW" sz="2400" dirty="0" smtClean="0"/>
                        <a:t>平面作品</a:t>
                      </a:r>
                      <a:endParaRPr lang="zh-TW" altLang="en-US" sz="2400" dirty="0"/>
                    </a:p>
                  </a:txBody>
                  <a:tcPr anchor="ctr"/>
                </a:tc>
                <a:tc>
                  <a:txBody>
                    <a:bodyPr/>
                    <a:lstStyle/>
                    <a:p>
                      <a:pPr algn="ctr"/>
                      <a:r>
                        <a:rPr lang="zh-TW" altLang="zh-TW" sz="2400" dirty="0" smtClean="0"/>
                        <a:t>立體作</a:t>
                      </a:r>
                      <a:r>
                        <a:rPr lang="zh-TW" altLang="en-US" sz="2400" dirty="0" smtClean="0"/>
                        <a:t>品</a:t>
                      </a:r>
                      <a:endParaRPr lang="zh-TW" altLang="en-US" sz="2400" dirty="0"/>
                    </a:p>
                  </a:txBody>
                  <a:tcPr anchor="ctr"/>
                </a:tc>
                <a:tc>
                  <a:txBody>
                    <a:bodyPr/>
                    <a:lstStyle/>
                    <a:p>
                      <a:pPr algn="ctr"/>
                      <a:r>
                        <a:rPr lang="zh-TW" altLang="zh-TW" sz="2400" dirty="0" smtClean="0"/>
                        <a:t>綜合作品</a:t>
                      </a:r>
                      <a:endParaRPr lang="zh-TW" altLang="en-US" sz="2400" dirty="0"/>
                    </a:p>
                  </a:txBody>
                  <a:tcPr anchor="ctr"/>
                </a:tc>
                <a:extLst>
                  <a:ext uri="{0D108BD9-81ED-4DB2-BD59-A6C34878D82A}">
                    <a16:rowId xmlns:a16="http://schemas.microsoft.com/office/drawing/2014/main" val="1531946533"/>
                  </a:ext>
                </a:extLst>
              </a:tr>
              <a:tr h="576064">
                <a:tc>
                  <a:txBody>
                    <a:bodyPr/>
                    <a:lstStyle/>
                    <a:p>
                      <a:pPr algn="ctr"/>
                      <a:r>
                        <a:rPr lang="zh-TW" altLang="en-US" sz="2400" dirty="0" smtClean="0"/>
                        <a:t>個展件數</a:t>
                      </a:r>
                      <a:endParaRPr lang="zh-TW" altLang="en-US" sz="2400" dirty="0"/>
                    </a:p>
                  </a:txBody>
                  <a:tcPr anchor="ctr"/>
                </a:tc>
                <a:tc>
                  <a:txBody>
                    <a:bodyPr/>
                    <a:lstStyle/>
                    <a:p>
                      <a:pPr algn="ctr"/>
                      <a:r>
                        <a:rPr lang="zh-TW" altLang="zh-TW" sz="2400" dirty="0" smtClean="0"/>
                        <a:t>二十件以上</a:t>
                      </a:r>
                      <a:endParaRPr lang="zh-TW" altLang="en-US" sz="2400" dirty="0"/>
                    </a:p>
                  </a:txBody>
                  <a:tcPr anchor="ctr"/>
                </a:tc>
                <a:tc>
                  <a:txBody>
                    <a:bodyPr/>
                    <a:lstStyle/>
                    <a:p>
                      <a:pPr algn="ctr"/>
                      <a:r>
                        <a:rPr lang="zh-TW" altLang="zh-TW" sz="2400" dirty="0" smtClean="0"/>
                        <a:t>十件以上</a:t>
                      </a:r>
                      <a:endParaRPr lang="zh-TW" altLang="en-US" sz="2400" dirty="0"/>
                    </a:p>
                  </a:txBody>
                  <a:tcPr anchor="ctr"/>
                </a:tc>
                <a:tc>
                  <a:txBody>
                    <a:bodyPr/>
                    <a:lstStyle/>
                    <a:p>
                      <a:pPr algn="ctr"/>
                      <a:r>
                        <a:rPr lang="zh-TW" altLang="zh-TW" sz="2400" dirty="0" smtClean="0"/>
                        <a:t>五件以上</a:t>
                      </a:r>
                      <a:endParaRPr lang="zh-TW" altLang="en-US" sz="2400" dirty="0"/>
                    </a:p>
                  </a:txBody>
                  <a:tcPr anchor="ctr"/>
                </a:tc>
                <a:extLst>
                  <a:ext uri="{0D108BD9-81ED-4DB2-BD59-A6C34878D82A}">
                    <a16:rowId xmlns:a16="http://schemas.microsoft.com/office/drawing/2014/main" val="1615275039"/>
                  </a:ext>
                </a:extLst>
              </a:tr>
            </a:tbl>
          </a:graphicData>
        </a:graphic>
      </p:graphicFrame>
    </p:spTree>
    <p:extLst>
      <p:ext uri="{BB962C8B-B14F-4D97-AF65-F5344CB8AC3E}">
        <p14:creationId xmlns:p14="http://schemas.microsoft.com/office/powerpoint/2010/main" val="503467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38264" y="188640"/>
            <a:ext cx="7704667" cy="1584176"/>
          </a:xfrm>
        </p:spPr>
        <p:txBody>
          <a:bodyPr>
            <a:normAutofit fontScale="90000"/>
          </a:bodyPr>
          <a:lstStyle/>
          <a:p>
            <a:r>
              <a:rPr lang="zh-TW" altLang="en-US" sz="3200" b="1" dirty="0">
                <a:solidFill>
                  <a:schemeClr val="tx2">
                    <a:lumMod val="60000"/>
                    <a:lumOff val="40000"/>
                  </a:schemeClr>
                </a:solidFill>
              </a:rPr>
              <a:t>教師聘任及升等審查原則</a:t>
            </a:r>
            <a:r>
              <a:rPr lang="zh-TW" altLang="en-US" sz="3200" b="1" dirty="0" smtClean="0">
                <a:solidFill>
                  <a:schemeClr val="tx2">
                    <a:lumMod val="60000"/>
                    <a:lumOff val="40000"/>
                  </a:schemeClr>
                </a:solidFill>
              </a:rPr>
              <a:t>附表</a:t>
            </a:r>
            <a:r>
              <a:rPr lang="en-US" altLang="zh-TW" sz="3200" b="1" dirty="0" smtClean="0">
                <a:solidFill>
                  <a:schemeClr val="tx2">
                    <a:lumMod val="60000"/>
                    <a:lumOff val="40000"/>
                  </a:schemeClr>
                </a:solidFill>
              </a:rPr>
              <a:t>2-</a:t>
            </a:r>
            <a:r>
              <a:rPr lang="zh-TW" altLang="en-US" sz="3200" b="1" dirty="0" smtClean="0">
                <a:solidFill>
                  <a:schemeClr val="tx2">
                    <a:lumMod val="60000"/>
                    <a:lumOff val="40000"/>
                  </a:schemeClr>
                </a:solidFill>
              </a:rPr>
              <a:t>作品及成就證明升</a:t>
            </a:r>
            <a:r>
              <a:rPr lang="zh-TW" altLang="en-US" sz="3200" b="1" dirty="0">
                <a:solidFill>
                  <a:schemeClr val="tx2">
                    <a:lumMod val="60000"/>
                    <a:lumOff val="40000"/>
                  </a:schemeClr>
                </a:solidFill>
              </a:rPr>
              <a:t>等審查</a:t>
            </a:r>
            <a:r>
              <a:rPr lang="zh-TW" altLang="en-US" sz="3200" b="1" dirty="0" smtClean="0">
                <a:solidFill>
                  <a:schemeClr val="tx2">
                    <a:lumMod val="60000"/>
                    <a:lumOff val="40000"/>
                  </a:schemeClr>
                </a:solidFill>
              </a:rPr>
              <a:t>基準</a:t>
            </a:r>
            <a:r>
              <a:rPr lang="en-US" altLang="zh-TW" sz="3200" b="1" dirty="0">
                <a:solidFill>
                  <a:schemeClr val="tx2">
                    <a:lumMod val="60000"/>
                    <a:lumOff val="40000"/>
                  </a:schemeClr>
                </a:solidFill>
              </a:rPr>
              <a:t/>
            </a:r>
            <a:br>
              <a:rPr lang="en-US" altLang="zh-TW" sz="3200" b="1" dirty="0">
                <a:solidFill>
                  <a:schemeClr val="tx2">
                    <a:lumMod val="60000"/>
                    <a:lumOff val="40000"/>
                  </a:schemeClr>
                </a:solidFill>
              </a:rPr>
            </a:br>
            <a:r>
              <a:rPr lang="zh-TW" altLang="en-US" sz="4000" dirty="0" smtClean="0"/>
              <a:t>音樂</a:t>
            </a:r>
            <a:r>
              <a:rPr lang="en-US" altLang="zh-TW" sz="4000" dirty="0" smtClean="0"/>
              <a:t>-</a:t>
            </a:r>
            <a:r>
              <a:rPr lang="zh-TW" altLang="en-US" sz="4000" dirty="0" smtClean="0"/>
              <a:t>創作</a:t>
            </a:r>
            <a:r>
              <a:rPr lang="en-US" altLang="zh-TW" sz="3200" dirty="0" smtClean="0"/>
              <a:t>-</a:t>
            </a:r>
            <a:r>
              <a:rPr lang="zh-TW" altLang="en-US" sz="3200" dirty="0" smtClean="0"/>
              <a:t>應送繳資料</a:t>
            </a:r>
            <a:endParaRPr lang="zh-TW" altLang="en-US" dirty="0"/>
          </a:p>
        </p:txBody>
      </p:sp>
      <p:sp>
        <p:nvSpPr>
          <p:cNvPr id="3" name="內容版面配置區 2"/>
          <p:cNvSpPr>
            <a:spLocks noGrp="1"/>
          </p:cNvSpPr>
          <p:nvPr>
            <p:ph idx="1"/>
          </p:nvPr>
        </p:nvSpPr>
        <p:spPr>
          <a:xfrm>
            <a:off x="1138264" y="1715769"/>
            <a:ext cx="7704667" cy="5085184"/>
          </a:xfrm>
        </p:spPr>
        <p:txBody>
          <a:bodyPr>
            <a:normAutofit/>
          </a:bodyPr>
          <a:lstStyle/>
          <a:p>
            <a:pPr>
              <a:buFont typeface="Wingdings" pitchFamily="2" charset="2"/>
              <a:buChar char="p"/>
            </a:pPr>
            <a:r>
              <a:rPr lang="zh-TW" altLang="en-US" sz="2400" dirty="0"/>
              <a:t>送繳下列</a:t>
            </a:r>
            <a:r>
              <a:rPr lang="zh-TW" altLang="en-US" sz="2400" b="1" dirty="0"/>
              <a:t>三種</a:t>
            </a:r>
            <a:r>
              <a:rPr lang="zh-TW" altLang="en-US" sz="2400" dirty="0"/>
              <a:t>以上具代表性之作品資料</a:t>
            </a:r>
            <a:r>
              <a:rPr lang="zh-TW" altLang="en-US" sz="2400" dirty="0" smtClean="0"/>
              <a:t>：</a:t>
            </a:r>
            <a:endParaRPr lang="en-US" altLang="zh-TW" sz="2400" dirty="0" smtClean="0"/>
          </a:p>
          <a:p>
            <a:pPr marL="82296" indent="0">
              <a:buNone/>
            </a:pPr>
            <a:r>
              <a:rPr lang="en-US" altLang="zh-TW" sz="2400" dirty="0"/>
              <a:t>1.</a:t>
            </a:r>
            <a:r>
              <a:rPr lang="zh-TW" altLang="en-US" sz="2400" dirty="0"/>
              <a:t>管絃樂作品（交響曲、交響詩、協奏曲等）或清唱劇（神劇）或歌劇或類似作品。</a:t>
            </a:r>
          </a:p>
          <a:p>
            <a:pPr marL="82296" indent="0">
              <a:buNone/>
            </a:pPr>
            <a:r>
              <a:rPr lang="en-US" altLang="zh-TW" sz="2400" dirty="0"/>
              <a:t>2.</a:t>
            </a:r>
            <a:r>
              <a:rPr lang="zh-TW" altLang="en-US" sz="2400" dirty="0"/>
              <a:t>室內樂曲（四人編制以上）。</a:t>
            </a:r>
          </a:p>
          <a:p>
            <a:pPr marL="82296" indent="0">
              <a:buNone/>
            </a:pPr>
            <a:r>
              <a:rPr lang="en-US" altLang="zh-TW" sz="2400" dirty="0"/>
              <a:t>3.</a:t>
            </a:r>
            <a:r>
              <a:rPr lang="zh-TW" altLang="en-US" sz="2400" dirty="0"/>
              <a:t>合唱曲或重唱曲。獨奏曲或獨唱曲。</a:t>
            </a:r>
          </a:p>
          <a:p>
            <a:pPr marL="82296" indent="0">
              <a:buNone/>
            </a:pPr>
            <a:r>
              <a:rPr lang="en-US" altLang="zh-TW" sz="2400" dirty="0"/>
              <a:t>4.</a:t>
            </a:r>
            <a:r>
              <a:rPr lang="zh-TW" altLang="en-US" sz="2400" dirty="0"/>
              <a:t>其他類別之作品</a:t>
            </a:r>
            <a:r>
              <a:rPr lang="zh-TW" altLang="en-US" sz="2400" dirty="0" smtClean="0"/>
              <a:t>。</a:t>
            </a:r>
            <a:endParaRPr lang="en-US" altLang="zh-TW" sz="2400" dirty="0" smtClean="0"/>
          </a:p>
          <a:p>
            <a:pPr marL="82296" indent="0">
              <a:buNone/>
            </a:pPr>
            <a:endParaRPr lang="en-US" altLang="zh-TW" sz="2400" dirty="0"/>
          </a:p>
          <a:p>
            <a:pPr marL="82296" indent="0">
              <a:buNone/>
            </a:pPr>
            <a:endParaRPr lang="en-US" altLang="zh-TW" sz="2400" dirty="0" smtClean="0"/>
          </a:p>
          <a:p>
            <a:pPr marL="82296" indent="0">
              <a:buNone/>
            </a:pPr>
            <a:endParaRPr lang="en-US" altLang="zh-TW" sz="2400" dirty="0"/>
          </a:p>
          <a:p>
            <a:pPr marL="82296" indent="0">
              <a:buNone/>
            </a:pPr>
            <a:endParaRPr lang="en-US" altLang="zh-TW" sz="2400" dirty="0" smtClean="0"/>
          </a:p>
          <a:p>
            <a:pPr>
              <a:buFont typeface="Wingdings" pitchFamily="2" charset="2"/>
              <a:buChar char="p"/>
            </a:pPr>
            <a:r>
              <a:rPr lang="zh-TW" altLang="zh-TW" sz="2400" dirty="0" smtClean="0"/>
              <a:t>送</a:t>
            </a:r>
            <a:r>
              <a:rPr lang="zh-TW" altLang="zh-TW" sz="2400" dirty="0"/>
              <a:t>繳之資料應包括樂譜、公開演出證明及演出光碟</a:t>
            </a:r>
            <a:r>
              <a:rPr lang="zh-TW" altLang="zh-TW" sz="2400" dirty="0" smtClean="0"/>
              <a:t>。</a:t>
            </a:r>
            <a:endParaRPr lang="en-US" altLang="zh-TW" sz="2400" dirty="0" smtClean="0">
              <a:latin typeface="新細明體" panose="02020500000000000000" pitchFamily="18" charset="-120"/>
              <a:ea typeface="新細明體" panose="02020500000000000000" pitchFamily="18" charset="-120"/>
            </a:endParaRPr>
          </a:p>
          <a:p>
            <a:pPr marL="82296" indent="0">
              <a:buNone/>
            </a:pP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22</a:t>
            </a:fld>
            <a:endParaRPr lang="zh-TW" altLang="en-US"/>
          </a:p>
        </p:txBody>
      </p:sp>
      <p:graphicFrame>
        <p:nvGraphicFramePr>
          <p:cNvPr id="5" name="表格 4"/>
          <p:cNvGraphicFramePr>
            <a:graphicFrameLocks noGrp="1"/>
          </p:cNvGraphicFramePr>
          <p:nvPr>
            <p:extLst/>
          </p:nvPr>
        </p:nvGraphicFramePr>
        <p:xfrm>
          <a:off x="1242668" y="4257418"/>
          <a:ext cx="7370980" cy="1657150"/>
        </p:xfrm>
        <a:graphic>
          <a:graphicData uri="http://schemas.openxmlformats.org/drawingml/2006/table">
            <a:tbl>
              <a:tblPr firstRow="1" bandRow="1">
                <a:tableStyleId>{5C22544A-7EE6-4342-B048-85BDC9FD1C3A}</a:tableStyleId>
              </a:tblPr>
              <a:tblGrid>
                <a:gridCol w="1754725">
                  <a:extLst>
                    <a:ext uri="{9D8B030D-6E8A-4147-A177-3AD203B41FA5}">
                      <a16:colId xmlns:a16="http://schemas.microsoft.com/office/drawing/2014/main" val="4235314265"/>
                    </a:ext>
                  </a:extLst>
                </a:gridCol>
                <a:gridCol w="1368152">
                  <a:extLst>
                    <a:ext uri="{9D8B030D-6E8A-4147-A177-3AD203B41FA5}">
                      <a16:colId xmlns:a16="http://schemas.microsoft.com/office/drawing/2014/main" val="2005370817"/>
                    </a:ext>
                  </a:extLst>
                </a:gridCol>
                <a:gridCol w="1656184">
                  <a:extLst>
                    <a:ext uri="{9D8B030D-6E8A-4147-A177-3AD203B41FA5}">
                      <a16:colId xmlns:a16="http://schemas.microsoft.com/office/drawing/2014/main" val="1941252134"/>
                    </a:ext>
                  </a:extLst>
                </a:gridCol>
                <a:gridCol w="1368152">
                  <a:extLst>
                    <a:ext uri="{9D8B030D-6E8A-4147-A177-3AD203B41FA5}">
                      <a16:colId xmlns:a16="http://schemas.microsoft.com/office/drawing/2014/main" val="1655840379"/>
                    </a:ext>
                  </a:extLst>
                </a:gridCol>
                <a:gridCol w="1223767">
                  <a:extLst>
                    <a:ext uri="{9D8B030D-6E8A-4147-A177-3AD203B41FA5}">
                      <a16:colId xmlns:a16="http://schemas.microsoft.com/office/drawing/2014/main" val="1890473816"/>
                    </a:ext>
                  </a:extLst>
                </a:gridCol>
              </a:tblGrid>
              <a:tr h="397336">
                <a:tc>
                  <a:txBody>
                    <a:bodyPr/>
                    <a:lstStyle/>
                    <a:p>
                      <a:pPr algn="ctr">
                        <a:lnSpc>
                          <a:spcPts val="2800"/>
                        </a:lnSpc>
                        <a:spcAft>
                          <a:spcPts val="0"/>
                        </a:spcAft>
                      </a:pPr>
                      <a:r>
                        <a:rPr lang="en-US" sz="2400" kern="100" dirty="0">
                          <a:effectLst/>
                          <a:latin typeface="微軟正黑體" panose="020B0604030504040204" pitchFamily="34"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800"/>
                        </a:lnSpc>
                        <a:spcAft>
                          <a:spcPts val="0"/>
                        </a:spcAft>
                      </a:pPr>
                      <a:r>
                        <a:rPr lang="zh-TW" sz="2400" kern="100" dirty="0">
                          <a:effectLst/>
                          <a:latin typeface="Calibri" panose="020F0502020204030204" pitchFamily="34" charset="0"/>
                          <a:ea typeface="微軟正黑體" panose="020B0604030504040204" pitchFamily="34" charset="-120"/>
                          <a:cs typeface="Times New Roman" panose="02020603050405020304" pitchFamily="18" charset="0"/>
                        </a:rPr>
                        <a:t>講師</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800"/>
                        </a:lnSpc>
                        <a:spcAft>
                          <a:spcPts val="0"/>
                        </a:spcAft>
                      </a:pPr>
                      <a:r>
                        <a:rPr lang="zh-TW" sz="2400" kern="100" dirty="0">
                          <a:effectLst/>
                          <a:latin typeface="Calibri" panose="020F0502020204030204" pitchFamily="34" charset="0"/>
                          <a:ea typeface="微軟正黑體" panose="020B0604030504040204" pitchFamily="34" charset="-120"/>
                          <a:cs typeface="Times New Roman" panose="02020603050405020304" pitchFamily="18" charset="0"/>
                        </a:rPr>
                        <a:t>助理教授</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800"/>
                        </a:lnSpc>
                        <a:spcAft>
                          <a:spcPts val="0"/>
                        </a:spcAft>
                      </a:pPr>
                      <a:r>
                        <a:rPr lang="zh-TW" sz="2400" kern="100">
                          <a:effectLst/>
                          <a:latin typeface="Calibri" panose="020F0502020204030204" pitchFamily="34" charset="0"/>
                          <a:ea typeface="微軟正黑體" panose="020B0604030504040204" pitchFamily="34" charset="-120"/>
                          <a:cs typeface="Times New Roman" panose="02020603050405020304" pitchFamily="18" charset="0"/>
                        </a:rPr>
                        <a:t>副教授</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800"/>
                        </a:lnSpc>
                        <a:spcAft>
                          <a:spcPts val="0"/>
                        </a:spcAft>
                      </a:pPr>
                      <a:r>
                        <a:rPr lang="zh-HK" sz="2400" kern="100">
                          <a:effectLst/>
                          <a:latin typeface="Calibri" panose="020F0502020204030204" pitchFamily="34" charset="0"/>
                          <a:ea typeface="微軟正黑體" panose="020B0604030504040204" pitchFamily="34" charset="-120"/>
                          <a:cs typeface="Times New Roman" panose="02020603050405020304" pitchFamily="18" charset="0"/>
                        </a:rPr>
                        <a:t>教授</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941424327"/>
                  </a:ext>
                </a:extLst>
              </a:tr>
              <a:tr h="862478">
                <a:tc>
                  <a:txBody>
                    <a:bodyPr/>
                    <a:lstStyle/>
                    <a:p>
                      <a:pPr>
                        <a:lnSpc>
                          <a:spcPts val="2800"/>
                        </a:lnSpc>
                        <a:spcAft>
                          <a:spcPts val="0"/>
                        </a:spcAft>
                      </a:pPr>
                      <a:r>
                        <a:rPr lang="zh-HK" sz="2400" kern="100" dirty="0">
                          <a:effectLst/>
                          <a:latin typeface="Calibri" panose="020F0502020204030204" pitchFamily="34" charset="0"/>
                          <a:ea typeface="微軟正黑體" panose="020B0604030504040204" pitchFamily="34" charset="-120"/>
                          <a:cs typeface="Times New Roman" panose="02020603050405020304" pitchFamily="18" charset="0"/>
                        </a:rPr>
                        <a:t>所送作品</a:t>
                      </a:r>
                      <a:r>
                        <a:rPr lang="zh-HK" sz="2400" kern="100" dirty="0" smtClean="0">
                          <a:effectLst/>
                          <a:latin typeface="Calibri" panose="020F0502020204030204" pitchFamily="34" charset="0"/>
                          <a:ea typeface="微軟正黑體" panose="020B0604030504040204" pitchFamily="34" charset="-120"/>
                          <a:cs typeface="Times New Roman" panose="02020603050405020304" pitchFamily="18" charset="0"/>
                        </a:rPr>
                        <a:t>合計演出</a:t>
                      </a:r>
                      <a:r>
                        <a:rPr lang="zh-HK" sz="2400" kern="100" dirty="0">
                          <a:effectLst/>
                          <a:latin typeface="Calibri" panose="020F0502020204030204" pitchFamily="34" charset="0"/>
                          <a:ea typeface="微軟正黑體" panose="020B0604030504040204" pitchFamily="34" charset="-120"/>
                          <a:cs typeface="Times New Roman" panose="02020603050405020304" pitchFamily="18" charset="0"/>
                        </a:rPr>
                        <a:t>時間</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800"/>
                        </a:lnSpc>
                        <a:spcAft>
                          <a:spcPts val="0"/>
                        </a:spcAft>
                      </a:pPr>
                      <a:r>
                        <a:rPr lang="en-US" sz="2400" kern="100" dirty="0">
                          <a:effectLst/>
                          <a:latin typeface="微軟正黑體" panose="020B0604030504040204" pitchFamily="34" charset="-120"/>
                          <a:ea typeface="新細明體" panose="02020500000000000000" pitchFamily="18" charset="-120"/>
                          <a:cs typeface="Times New Roman" panose="02020603050405020304" pitchFamily="18" charset="0"/>
                        </a:rPr>
                        <a:t>60</a:t>
                      </a:r>
                      <a:r>
                        <a:rPr lang="zh-TW" sz="2400" kern="100" dirty="0" smtClean="0">
                          <a:effectLst/>
                          <a:latin typeface="Calibri" panose="020F0502020204030204" pitchFamily="34" charset="0"/>
                          <a:ea typeface="微軟正黑體" panose="020B0604030504040204" pitchFamily="34" charset="-120"/>
                          <a:cs typeface="Times New Roman" panose="02020603050405020304" pitchFamily="18" charset="0"/>
                        </a:rPr>
                        <a:t>分鐘</a:t>
                      </a:r>
                      <a:endParaRPr lang="en-US" altLang="zh-TW" sz="2400" kern="100" dirty="0" smtClean="0">
                        <a:effectLst/>
                        <a:latin typeface="Calibri" panose="020F0502020204030204" pitchFamily="34" charset="0"/>
                        <a:ea typeface="微軟正黑體" panose="020B0604030504040204" pitchFamily="34" charset="-120"/>
                        <a:cs typeface="Times New Roman" panose="02020603050405020304" pitchFamily="18" charset="0"/>
                      </a:endParaRPr>
                    </a:p>
                    <a:p>
                      <a:pPr algn="ctr">
                        <a:lnSpc>
                          <a:spcPts val="2800"/>
                        </a:lnSpc>
                        <a:spcAft>
                          <a:spcPts val="0"/>
                        </a:spcAft>
                      </a:pPr>
                      <a:r>
                        <a:rPr lang="zh-TW" altLang="en-US" sz="2400" kern="100" dirty="0" smtClean="0">
                          <a:effectLst/>
                          <a:latin typeface="Calibri" panose="020F0502020204030204" pitchFamily="34" charset="0"/>
                          <a:ea typeface="微軟正黑體" panose="020B0604030504040204" pitchFamily="34" charset="-120"/>
                          <a:cs typeface="Times New Roman" panose="02020603050405020304" pitchFamily="18" charset="0"/>
                        </a:rPr>
                        <a:t>以上</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ts val="2800"/>
                        </a:lnSpc>
                        <a:spcAft>
                          <a:spcPts val="0"/>
                        </a:spcAft>
                      </a:pPr>
                      <a:r>
                        <a:rPr lang="en-US" sz="2400" kern="100" dirty="0">
                          <a:effectLst/>
                          <a:latin typeface="微軟正黑體" panose="020B0604030504040204" pitchFamily="34" charset="-120"/>
                          <a:ea typeface="新細明體" panose="02020500000000000000" pitchFamily="18" charset="-120"/>
                          <a:cs typeface="Times New Roman" panose="02020603050405020304" pitchFamily="18" charset="0"/>
                        </a:rPr>
                        <a:t>70</a:t>
                      </a:r>
                      <a:r>
                        <a:rPr lang="zh-TW" sz="2400" kern="100" dirty="0" smtClean="0">
                          <a:effectLst/>
                          <a:latin typeface="Calibri" panose="020F0502020204030204" pitchFamily="34" charset="0"/>
                          <a:ea typeface="微軟正黑體" panose="020B0604030504040204" pitchFamily="34" charset="-120"/>
                          <a:cs typeface="Times New Roman" panose="02020603050405020304" pitchFamily="18" charset="0"/>
                        </a:rPr>
                        <a:t>分鐘</a:t>
                      </a:r>
                      <a:endParaRPr lang="en-US" altLang="zh-TW" sz="2400" kern="100" dirty="0" smtClean="0">
                        <a:effectLst/>
                        <a:latin typeface="Calibri" panose="020F0502020204030204" pitchFamily="34" charset="0"/>
                        <a:ea typeface="微軟正黑體" panose="020B0604030504040204" pitchFamily="34" charset="-120"/>
                        <a:cs typeface="Times New Roman" panose="02020603050405020304" pitchFamily="18" charset="0"/>
                      </a:endParaRPr>
                    </a:p>
                    <a:p>
                      <a:pPr marL="0" marR="0" indent="0" algn="ctr" defTabSz="914400" rtl="0" eaLnBrk="1" fontAlgn="auto" latinLnBrk="0" hangingPunct="1">
                        <a:lnSpc>
                          <a:spcPts val="2800"/>
                        </a:lnSpc>
                        <a:spcBef>
                          <a:spcPts val="0"/>
                        </a:spcBef>
                        <a:spcAft>
                          <a:spcPts val="0"/>
                        </a:spcAft>
                        <a:buClrTx/>
                        <a:buSzTx/>
                        <a:buFontTx/>
                        <a:buNone/>
                        <a:tabLst/>
                        <a:defRPr/>
                      </a:pPr>
                      <a:r>
                        <a:rPr lang="zh-TW" altLang="en-US" sz="2400" kern="100" dirty="0" smtClean="0">
                          <a:effectLst/>
                          <a:latin typeface="Calibri" panose="020F0502020204030204" pitchFamily="34" charset="0"/>
                          <a:ea typeface="+mn-ea"/>
                          <a:cs typeface="Times New Roman" panose="02020603050405020304" pitchFamily="18" charset="0"/>
                        </a:rPr>
                        <a:t>以上</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ts val="2800"/>
                        </a:lnSpc>
                        <a:spcBef>
                          <a:spcPts val="0"/>
                        </a:spcBef>
                        <a:spcAft>
                          <a:spcPts val="0"/>
                        </a:spcAft>
                        <a:buClrTx/>
                        <a:buSzTx/>
                        <a:buFontTx/>
                        <a:buNone/>
                        <a:tabLst/>
                        <a:defRPr/>
                      </a:pPr>
                      <a:r>
                        <a:rPr lang="en-US" sz="2400" kern="100" dirty="0">
                          <a:effectLst/>
                          <a:latin typeface="微軟正黑體" panose="020B0604030504040204" pitchFamily="34" charset="-120"/>
                          <a:ea typeface="新細明體" panose="02020500000000000000" pitchFamily="18" charset="-120"/>
                          <a:cs typeface="Times New Roman" panose="02020603050405020304" pitchFamily="18" charset="0"/>
                        </a:rPr>
                        <a:t>80</a:t>
                      </a:r>
                      <a:r>
                        <a:rPr lang="zh-TW" sz="2400" kern="100" dirty="0" smtClean="0">
                          <a:effectLst/>
                          <a:latin typeface="Calibri" panose="020F0502020204030204" pitchFamily="34" charset="0"/>
                          <a:ea typeface="微軟正黑體" panose="020B0604030504040204" pitchFamily="34" charset="-120"/>
                          <a:cs typeface="Times New Roman" panose="02020603050405020304" pitchFamily="18" charset="0"/>
                        </a:rPr>
                        <a:t>分鐘</a:t>
                      </a:r>
                      <a:r>
                        <a:rPr lang="zh-TW" altLang="en-US" sz="2400" kern="100" dirty="0" smtClean="0">
                          <a:effectLst/>
                          <a:latin typeface="Calibri" panose="020F0502020204030204" pitchFamily="34" charset="0"/>
                          <a:ea typeface="+mn-ea"/>
                          <a:cs typeface="Times New Roman" panose="02020603050405020304" pitchFamily="18" charset="0"/>
                        </a:rPr>
                        <a:t>以上</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ts val="2800"/>
                        </a:lnSpc>
                        <a:spcBef>
                          <a:spcPts val="0"/>
                        </a:spcBef>
                        <a:spcAft>
                          <a:spcPts val="0"/>
                        </a:spcAft>
                        <a:buClrTx/>
                        <a:buSzTx/>
                        <a:buFontTx/>
                        <a:buNone/>
                        <a:tabLst/>
                        <a:defRPr/>
                      </a:pPr>
                      <a:r>
                        <a:rPr lang="en-US" sz="2400" kern="100" dirty="0">
                          <a:effectLst/>
                          <a:latin typeface="微軟正黑體" panose="020B0604030504040204" pitchFamily="34" charset="-120"/>
                          <a:ea typeface="新細明體" panose="02020500000000000000" pitchFamily="18" charset="-120"/>
                          <a:cs typeface="Times New Roman" panose="02020603050405020304" pitchFamily="18" charset="0"/>
                        </a:rPr>
                        <a:t>90</a:t>
                      </a:r>
                      <a:r>
                        <a:rPr lang="zh-TW" sz="2400" kern="100" dirty="0" smtClean="0">
                          <a:effectLst/>
                          <a:latin typeface="Calibri" panose="020F0502020204030204" pitchFamily="34" charset="0"/>
                          <a:ea typeface="微軟正黑體" panose="020B0604030504040204" pitchFamily="34" charset="-120"/>
                          <a:cs typeface="Times New Roman" panose="02020603050405020304" pitchFamily="18" charset="0"/>
                        </a:rPr>
                        <a:t>分鐘</a:t>
                      </a:r>
                      <a:r>
                        <a:rPr lang="zh-TW" altLang="en-US" sz="2400" kern="100" dirty="0" smtClean="0">
                          <a:effectLst/>
                          <a:latin typeface="Calibri" panose="020F0502020204030204" pitchFamily="34" charset="0"/>
                          <a:ea typeface="+mn-ea"/>
                          <a:cs typeface="Times New Roman" panose="02020603050405020304" pitchFamily="18" charset="0"/>
                        </a:rPr>
                        <a:t>以上</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408577272"/>
                  </a:ext>
                </a:extLst>
              </a:tr>
              <a:tr h="397336">
                <a:tc gridSpan="5">
                  <a:txBody>
                    <a:bodyPr/>
                    <a:lstStyle/>
                    <a:p>
                      <a:pPr algn="ctr">
                        <a:lnSpc>
                          <a:spcPts val="2800"/>
                        </a:lnSpc>
                        <a:spcAft>
                          <a:spcPts val="0"/>
                        </a:spcAft>
                      </a:pPr>
                      <a:r>
                        <a:rPr lang="zh-HK" sz="2400" kern="100" dirty="0">
                          <a:effectLst/>
                          <a:latin typeface="Calibri" panose="020F0502020204030204" pitchFamily="34" charset="0"/>
                          <a:ea typeface="微軟正黑體" panose="020B0604030504040204" pitchFamily="34" charset="-120"/>
                          <a:cs typeface="Times New Roman" panose="02020603050405020304" pitchFamily="18" charset="0"/>
                        </a:rPr>
                        <a:t>另</a:t>
                      </a:r>
                      <a:r>
                        <a:rPr lang="zh-TW" sz="2400" kern="100" dirty="0">
                          <a:effectLst/>
                          <a:latin typeface="Calibri" panose="020F0502020204030204" pitchFamily="34" charset="0"/>
                          <a:ea typeface="微軟正黑體" panose="020B0604030504040204" pitchFamily="34" charset="-120"/>
                          <a:cs typeface="Times New Roman" panose="02020603050405020304" pitchFamily="18" charset="0"/>
                        </a:rPr>
                        <a:t>至少應包括前述第一、二種樂曲各一首（部）。</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dirty="0"/>
                    </a:p>
                  </a:txBody>
                  <a:tcPr/>
                </a:tc>
                <a:extLst>
                  <a:ext uri="{0D108BD9-81ED-4DB2-BD59-A6C34878D82A}">
                    <a16:rowId xmlns:a16="http://schemas.microsoft.com/office/drawing/2014/main" val="3035778208"/>
                  </a:ext>
                </a:extLst>
              </a:tr>
            </a:tbl>
          </a:graphicData>
        </a:graphic>
      </p:graphicFrame>
    </p:spTree>
    <p:extLst>
      <p:ext uri="{BB962C8B-B14F-4D97-AF65-F5344CB8AC3E}">
        <p14:creationId xmlns:p14="http://schemas.microsoft.com/office/powerpoint/2010/main" val="1821418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38264" y="188640"/>
            <a:ext cx="7704667" cy="1584176"/>
          </a:xfrm>
        </p:spPr>
        <p:txBody>
          <a:bodyPr>
            <a:normAutofit fontScale="90000"/>
          </a:bodyPr>
          <a:lstStyle/>
          <a:p>
            <a:r>
              <a:rPr lang="zh-TW" altLang="en-US" sz="3200" b="1" dirty="0">
                <a:solidFill>
                  <a:schemeClr val="tx2">
                    <a:lumMod val="60000"/>
                    <a:lumOff val="40000"/>
                  </a:schemeClr>
                </a:solidFill>
              </a:rPr>
              <a:t>教師聘任及升等審查原則</a:t>
            </a:r>
            <a:r>
              <a:rPr lang="zh-TW" altLang="en-US" sz="3200" b="1" dirty="0" smtClean="0">
                <a:solidFill>
                  <a:schemeClr val="tx2">
                    <a:lumMod val="60000"/>
                    <a:lumOff val="40000"/>
                  </a:schemeClr>
                </a:solidFill>
              </a:rPr>
              <a:t>附表</a:t>
            </a:r>
            <a:r>
              <a:rPr lang="en-US" altLang="zh-TW" sz="3200" b="1" dirty="0" smtClean="0">
                <a:solidFill>
                  <a:schemeClr val="tx2">
                    <a:lumMod val="60000"/>
                    <a:lumOff val="40000"/>
                  </a:schemeClr>
                </a:solidFill>
              </a:rPr>
              <a:t>2-</a:t>
            </a:r>
            <a:r>
              <a:rPr lang="zh-TW" altLang="en-US" sz="3200" b="1" dirty="0" smtClean="0">
                <a:solidFill>
                  <a:schemeClr val="tx2">
                    <a:lumMod val="60000"/>
                    <a:lumOff val="40000"/>
                  </a:schemeClr>
                </a:solidFill>
              </a:rPr>
              <a:t>作品及成就證明升</a:t>
            </a:r>
            <a:r>
              <a:rPr lang="zh-TW" altLang="en-US" sz="3200" b="1" dirty="0">
                <a:solidFill>
                  <a:schemeClr val="tx2">
                    <a:lumMod val="60000"/>
                    <a:lumOff val="40000"/>
                  </a:schemeClr>
                </a:solidFill>
              </a:rPr>
              <a:t>等審查</a:t>
            </a:r>
            <a:r>
              <a:rPr lang="zh-TW" altLang="en-US" sz="3200" b="1" dirty="0" smtClean="0">
                <a:solidFill>
                  <a:schemeClr val="tx2">
                    <a:lumMod val="60000"/>
                    <a:lumOff val="40000"/>
                  </a:schemeClr>
                </a:solidFill>
              </a:rPr>
              <a:t>基準</a:t>
            </a:r>
            <a:r>
              <a:rPr lang="en-US" altLang="zh-TW" sz="3200" b="1" dirty="0">
                <a:solidFill>
                  <a:schemeClr val="tx2">
                    <a:lumMod val="60000"/>
                    <a:lumOff val="40000"/>
                  </a:schemeClr>
                </a:solidFill>
              </a:rPr>
              <a:t/>
            </a:r>
            <a:br>
              <a:rPr lang="en-US" altLang="zh-TW" sz="3200" b="1" dirty="0">
                <a:solidFill>
                  <a:schemeClr val="tx2">
                    <a:lumMod val="60000"/>
                    <a:lumOff val="40000"/>
                  </a:schemeClr>
                </a:solidFill>
              </a:rPr>
            </a:br>
            <a:r>
              <a:rPr lang="zh-TW" altLang="en-US" sz="4000" dirty="0" smtClean="0"/>
              <a:t>音樂</a:t>
            </a:r>
            <a:r>
              <a:rPr lang="en-US" altLang="zh-TW" sz="4000" dirty="0" smtClean="0"/>
              <a:t>-</a:t>
            </a:r>
            <a:r>
              <a:rPr lang="zh-TW" altLang="en-US" sz="4000" dirty="0"/>
              <a:t>演奏（唱）及指揮</a:t>
            </a:r>
            <a:r>
              <a:rPr lang="en-US" altLang="zh-TW" sz="3200" dirty="0" smtClean="0"/>
              <a:t>-</a:t>
            </a:r>
            <a:r>
              <a:rPr lang="zh-TW" altLang="en-US" sz="3200" dirty="0" smtClean="0"/>
              <a:t>應送繳資料</a:t>
            </a:r>
            <a:endParaRPr lang="zh-TW" altLang="en-US" dirty="0"/>
          </a:p>
        </p:txBody>
      </p:sp>
      <p:sp>
        <p:nvSpPr>
          <p:cNvPr id="3" name="內容版面配置區 2"/>
          <p:cNvSpPr>
            <a:spLocks noGrp="1"/>
          </p:cNvSpPr>
          <p:nvPr>
            <p:ph idx="1"/>
          </p:nvPr>
        </p:nvSpPr>
        <p:spPr>
          <a:xfrm>
            <a:off x="1138264" y="1715769"/>
            <a:ext cx="7704667" cy="5085184"/>
          </a:xfrm>
        </p:spPr>
        <p:txBody>
          <a:bodyPr>
            <a:noAutofit/>
          </a:bodyPr>
          <a:lstStyle/>
          <a:p>
            <a:pPr>
              <a:buFont typeface="Wingdings" pitchFamily="2" charset="2"/>
              <a:buChar char="p"/>
            </a:pPr>
            <a:r>
              <a:rPr lang="zh-TW" altLang="en-US" sz="2800" dirty="0"/>
              <a:t>送繳</a:t>
            </a:r>
            <a:r>
              <a:rPr lang="zh-TW" altLang="en-US" sz="2800" b="1" dirty="0"/>
              <a:t>五場</a:t>
            </a:r>
            <a:r>
              <a:rPr lang="zh-TW" altLang="en-US" sz="2800" dirty="0"/>
              <a:t>以上不同曲目且具代表性之公開演出音樂會資料。包括獨奏（唱）、伴奏，協奏曲、室內樂、絲竹樂、清唱劇（神劇）之指揮或主要角色演奏（唱），歌劇之導演及主要角色演唱等</a:t>
            </a:r>
            <a:r>
              <a:rPr lang="zh-TW" altLang="en-US" sz="2800" dirty="0" smtClean="0"/>
              <a:t>。</a:t>
            </a:r>
            <a:endParaRPr lang="en-US" altLang="zh-TW" sz="2800" dirty="0" smtClean="0"/>
          </a:p>
          <a:p>
            <a:pPr>
              <a:buFont typeface="Wingdings" pitchFamily="2" charset="2"/>
              <a:buChar char="p"/>
            </a:pPr>
            <a:r>
              <a:rPr lang="zh-TW" altLang="zh-TW" sz="2800" dirty="0"/>
              <a:t>以演奏（唱）送審者（</a:t>
            </a:r>
            <a:r>
              <a:rPr lang="zh-TW" altLang="zh-TW" sz="2800" u="sng" dirty="0"/>
              <a:t>包括</a:t>
            </a:r>
            <a:r>
              <a:rPr lang="zh-TW" altLang="zh-TW" sz="2800" dirty="0"/>
              <a:t>傳統音樂），至少</a:t>
            </a:r>
            <a:r>
              <a:rPr lang="zh-TW" altLang="zh-TW" sz="2800" b="1" dirty="0"/>
              <a:t>應包括三場獨奏（唱）會</a:t>
            </a:r>
            <a:r>
              <a:rPr lang="zh-TW" altLang="zh-TW" sz="2800" dirty="0"/>
              <a:t>；且</a:t>
            </a:r>
            <a:r>
              <a:rPr lang="zh-TW" altLang="zh-TW" sz="2800" b="1" dirty="0"/>
              <a:t>每場演出時間不得少於六十分鐘</a:t>
            </a:r>
            <a:r>
              <a:rPr lang="zh-TW" altLang="zh-TW" sz="2800" dirty="0" smtClean="0"/>
              <a:t>。</a:t>
            </a:r>
            <a:endParaRPr lang="en-US" altLang="zh-TW" sz="2800" dirty="0" smtClean="0"/>
          </a:p>
          <a:p>
            <a:pPr>
              <a:buFont typeface="Wingdings" pitchFamily="2" charset="2"/>
              <a:buChar char="p"/>
            </a:pPr>
            <a:r>
              <a:rPr lang="zh-TW" altLang="zh-TW" sz="2800" dirty="0"/>
              <a:t>送繳之音樂會資料應包括節目內容、公開演出證明、現場整場之光碟，並以其中一場演出樂曲之書面詮釋作為創作報告</a:t>
            </a:r>
            <a:r>
              <a:rPr lang="zh-TW" altLang="zh-TW" sz="2800" dirty="0" smtClean="0"/>
              <a:t>。</a:t>
            </a:r>
            <a:endParaRPr lang="zh-TW" altLang="en-US" sz="2800"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23</a:t>
            </a:fld>
            <a:endParaRPr lang="zh-TW" altLang="en-US"/>
          </a:p>
        </p:txBody>
      </p:sp>
    </p:spTree>
    <p:extLst>
      <p:ext uri="{BB962C8B-B14F-4D97-AF65-F5344CB8AC3E}">
        <p14:creationId xmlns:p14="http://schemas.microsoft.com/office/powerpoint/2010/main" val="2924176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39695" y="196943"/>
            <a:ext cx="7704667" cy="883567"/>
          </a:xfrm>
        </p:spPr>
        <p:txBody>
          <a:bodyPr>
            <a:normAutofit fontScale="90000"/>
          </a:bodyPr>
          <a:lstStyle/>
          <a:p>
            <a:r>
              <a:rPr lang="zh-TW" altLang="en-US" sz="2400" b="1" dirty="0">
                <a:solidFill>
                  <a:schemeClr val="tx2">
                    <a:lumMod val="60000"/>
                    <a:lumOff val="40000"/>
                  </a:schemeClr>
                </a:solidFill>
              </a:rPr>
              <a:t>教師聘任及升等審查原則</a:t>
            </a:r>
            <a:r>
              <a:rPr lang="zh-TW" altLang="en-US" sz="2400" b="1" dirty="0" smtClean="0">
                <a:solidFill>
                  <a:schemeClr val="tx2">
                    <a:lumMod val="60000"/>
                    <a:lumOff val="40000"/>
                  </a:schemeClr>
                </a:solidFill>
              </a:rPr>
              <a:t>附表</a:t>
            </a:r>
            <a:r>
              <a:rPr lang="en-US" altLang="zh-TW" sz="2400" b="1" dirty="0" smtClean="0">
                <a:solidFill>
                  <a:schemeClr val="tx2">
                    <a:lumMod val="60000"/>
                    <a:lumOff val="40000"/>
                  </a:schemeClr>
                </a:solidFill>
              </a:rPr>
              <a:t>3-</a:t>
            </a:r>
            <a:r>
              <a:rPr lang="zh-TW" altLang="en-US" sz="2400" b="1" dirty="0" smtClean="0">
                <a:solidFill>
                  <a:schemeClr val="tx2">
                    <a:lumMod val="60000"/>
                    <a:lumOff val="40000"/>
                  </a:schemeClr>
                </a:solidFill>
              </a:rPr>
              <a:t>技術報告升</a:t>
            </a:r>
            <a:r>
              <a:rPr lang="zh-TW" altLang="en-US" sz="2400" b="1" dirty="0">
                <a:solidFill>
                  <a:schemeClr val="tx2">
                    <a:lumMod val="60000"/>
                    <a:lumOff val="40000"/>
                  </a:schemeClr>
                </a:solidFill>
              </a:rPr>
              <a:t>等審查基準</a:t>
            </a:r>
            <a:r>
              <a:rPr lang="en-US" altLang="zh-TW" sz="2400" b="1" dirty="0">
                <a:solidFill>
                  <a:schemeClr val="tx2">
                    <a:lumMod val="60000"/>
                    <a:lumOff val="40000"/>
                  </a:schemeClr>
                </a:solidFill>
              </a:rPr>
              <a:t/>
            </a:r>
            <a:br>
              <a:rPr lang="en-US" altLang="zh-TW" sz="2400" b="1" dirty="0">
                <a:solidFill>
                  <a:schemeClr val="tx2">
                    <a:lumMod val="60000"/>
                    <a:lumOff val="40000"/>
                  </a:schemeClr>
                </a:solidFill>
              </a:rPr>
            </a:br>
            <a:r>
              <a:rPr lang="zh-TW" altLang="en-US" sz="3100" dirty="0" smtClean="0"/>
              <a:t>技術報告升等</a:t>
            </a:r>
            <a:r>
              <a:rPr lang="en-US" altLang="zh-TW" dirty="0" smtClean="0"/>
              <a:t>-</a:t>
            </a:r>
            <a:r>
              <a:rPr lang="zh-TW" altLang="en-US" dirty="0" smtClean="0"/>
              <a:t>申請資格</a:t>
            </a:r>
            <a:endParaRPr lang="zh-TW" altLang="en-US" dirty="0"/>
          </a:p>
        </p:txBody>
      </p:sp>
      <p:sp>
        <p:nvSpPr>
          <p:cNvPr id="3" name="內容版面配置區 2"/>
          <p:cNvSpPr>
            <a:spLocks noGrp="1"/>
          </p:cNvSpPr>
          <p:nvPr>
            <p:ph idx="1"/>
          </p:nvPr>
        </p:nvSpPr>
        <p:spPr>
          <a:xfrm>
            <a:off x="1115616" y="1124744"/>
            <a:ext cx="7704667" cy="5400600"/>
          </a:xfrm>
        </p:spPr>
        <p:txBody>
          <a:bodyPr>
            <a:normAutofit/>
          </a:bodyPr>
          <a:lstStyle/>
          <a:p>
            <a:pPr>
              <a:buFont typeface="Wingdings" pitchFamily="2" charset="2"/>
              <a:buChar char="p"/>
            </a:pPr>
            <a:endParaRPr lang="zh-TW" altLang="zh-TW" dirty="0">
              <a:solidFill>
                <a:srgbClr val="7030A0"/>
              </a:solidFill>
            </a:endParaRPr>
          </a:p>
          <a:p>
            <a:pPr marL="144000" indent="0">
              <a:buNone/>
            </a:pPr>
            <a:r>
              <a:rPr lang="zh-TW" altLang="en-US" dirty="0" smtClean="0"/>
              <a:t> </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24</a:t>
            </a:fld>
            <a:endParaRPr lang="zh-TW" altLang="en-US"/>
          </a:p>
        </p:txBody>
      </p:sp>
      <p:graphicFrame>
        <p:nvGraphicFramePr>
          <p:cNvPr id="5" name="資料庫圖表 4"/>
          <p:cNvGraphicFramePr/>
          <p:nvPr>
            <p:extLst>
              <p:ext uri="{D42A27DB-BD31-4B8C-83A1-F6EECF244321}">
                <p14:modId xmlns:p14="http://schemas.microsoft.com/office/powerpoint/2010/main" val="4075465703"/>
              </p:ext>
            </p:extLst>
          </p:nvPr>
        </p:nvGraphicFramePr>
        <p:xfrm>
          <a:off x="834999" y="1151046"/>
          <a:ext cx="7478517" cy="5657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55333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75202" y="24925"/>
            <a:ext cx="7467600" cy="652934"/>
          </a:xfrm>
        </p:spPr>
        <p:txBody>
          <a:bodyPr>
            <a:normAutofit fontScale="90000"/>
          </a:bodyPr>
          <a:lstStyle/>
          <a:p>
            <a:r>
              <a:rPr lang="zh-TW" altLang="en-US" dirty="0"/>
              <a:t/>
            </a:r>
            <a:br>
              <a:rPr lang="zh-TW" altLang="en-US" dirty="0"/>
            </a:br>
            <a:r>
              <a:rPr lang="zh-TW" altLang="en-US" sz="2400" b="1" dirty="0">
                <a:solidFill>
                  <a:srgbClr val="660066"/>
                </a:solidFill>
                <a:latin typeface="+mj-ea"/>
              </a:rPr>
              <a:t>本校教師聘任及升等</a:t>
            </a:r>
            <a:r>
              <a:rPr lang="zh-TW" altLang="en-US" sz="2400" b="1" dirty="0" smtClean="0">
                <a:solidFill>
                  <a:srgbClr val="660066"/>
                </a:solidFill>
                <a:latin typeface="+mj-ea"/>
              </a:rPr>
              <a:t>審查原則</a:t>
            </a:r>
            <a:r>
              <a:rPr lang="en-US" altLang="zh-TW" sz="2400" b="1" dirty="0">
                <a:solidFill>
                  <a:srgbClr val="660066"/>
                </a:solidFill>
                <a:latin typeface="+mj-ea"/>
              </a:rPr>
              <a:t/>
            </a:r>
            <a:br>
              <a:rPr lang="en-US" altLang="zh-TW" sz="2400" b="1" dirty="0">
                <a:solidFill>
                  <a:srgbClr val="660066"/>
                </a:solidFill>
                <a:latin typeface="+mj-ea"/>
              </a:rPr>
            </a:br>
            <a:r>
              <a:rPr lang="zh-TW" altLang="en-US" sz="3600" dirty="0" smtClean="0"/>
              <a:t>教師</a:t>
            </a:r>
            <a:r>
              <a:rPr lang="zh-TW" altLang="en-US" sz="3600" dirty="0"/>
              <a:t>升等評審項目及配分標準</a:t>
            </a:r>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25</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2501631120"/>
              </p:ext>
            </p:extLst>
          </p:nvPr>
        </p:nvGraphicFramePr>
        <p:xfrm>
          <a:off x="1259632" y="1340768"/>
          <a:ext cx="7127875" cy="4680519"/>
        </p:xfrm>
        <a:graphic>
          <a:graphicData uri="http://schemas.openxmlformats.org/drawingml/2006/table">
            <a:tbl>
              <a:tblPr firstRow="1" firstCol="1" bandRow="1">
                <a:tableStyleId>{5C22544A-7EE6-4342-B048-85BDC9FD1C3A}</a:tableStyleId>
              </a:tblPr>
              <a:tblGrid>
                <a:gridCol w="2962672">
                  <a:extLst>
                    <a:ext uri="{9D8B030D-6E8A-4147-A177-3AD203B41FA5}">
                      <a16:colId xmlns:a16="http://schemas.microsoft.com/office/drawing/2014/main" val="20000"/>
                    </a:ext>
                  </a:extLst>
                </a:gridCol>
                <a:gridCol w="1269503">
                  <a:extLst>
                    <a:ext uri="{9D8B030D-6E8A-4147-A177-3AD203B41FA5}">
                      <a16:colId xmlns:a16="http://schemas.microsoft.com/office/drawing/2014/main" val="20001"/>
                    </a:ext>
                  </a:extLst>
                </a:gridCol>
                <a:gridCol w="1410726">
                  <a:extLst>
                    <a:ext uri="{9D8B030D-6E8A-4147-A177-3AD203B41FA5}">
                      <a16:colId xmlns:a16="http://schemas.microsoft.com/office/drawing/2014/main" val="20002"/>
                    </a:ext>
                  </a:extLst>
                </a:gridCol>
                <a:gridCol w="1484974">
                  <a:extLst>
                    <a:ext uri="{9D8B030D-6E8A-4147-A177-3AD203B41FA5}">
                      <a16:colId xmlns:a16="http://schemas.microsoft.com/office/drawing/2014/main" val="20003"/>
                    </a:ext>
                  </a:extLst>
                </a:gridCol>
              </a:tblGrid>
              <a:tr h="1839606">
                <a:tc>
                  <a:txBody>
                    <a:bodyPr/>
                    <a:lstStyle/>
                    <a:p>
                      <a:pPr marL="0" indent="0">
                        <a:spcAft>
                          <a:spcPts val="0"/>
                        </a:spcAft>
                      </a:pPr>
                      <a:r>
                        <a:rPr lang="zh-TW" sz="2400" kern="100" dirty="0">
                          <a:solidFill>
                            <a:srgbClr val="FFC000"/>
                          </a:solidFill>
                          <a:effectLst/>
                          <a:latin typeface="微軟正黑體" panose="020B0604030504040204" pitchFamily="34" charset="-120"/>
                          <a:ea typeface="微軟正黑體" panose="020B0604030504040204" pitchFamily="34" charset="-120"/>
                        </a:rPr>
                        <a:t>　</a:t>
                      </a:r>
                      <a:r>
                        <a:rPr lang="en-US" altLang="zh-TW" sz="2400" kern="100" dirty="0" smtClean="0">
                          <a:solidFill>
                            <a:srgbClr val="FFC000"/>
                          </a:solidFill>
                          <a:effectLst/>
                          <a:latin typeface="微軟正黑體" panose="020B0604030504040204" pitchFamily="34" charset="-120"/>
                          <a:ea typeface="微軟正黑體" panose="020B0604030504040204" pitchFamily="34" charset="-120"/>
                        </a:rPr>
                        <a:t>  </a:t>
                      </a:r>
                    </a:p>
                    <a:p>
                      <a:pPr marL="0" indent="0">
                        <a:spcAft>
                          <a:spcPts val="0"/>
                        </a:spcAft>
                      </a:pPr>
                      <a:r>
                        <a:rPr lang="zh-TW" altLang="en-US" sz="2400" kern="100" dirty="0" smtClean="0">
                          <a:solidFill>
                            <a:srgbClr val="FFC000"/>
                          </a:solidFill>
                          <a:effectLst/>
                          <a:latin typeface="微軟正黑體" panose="020B0604030504040204" pitchFamily="34" charset="-120"/>
                          <a:ea typeface="微軟正黑體" panose="020B0604030504040204" pitchFamily="34" charset="-120"/>
                        </a:rPr>
                        <a:t>             </a:t>
                      </a:r>
                      <a:r>
                        <a:rPr lang="zh-TW" sz="2400" kern="100" dirty="0" smtClean="0">
                          <a:solidFill>
                            <a:srgbClr val="FFC000"/>
                          </a:solidFill>
                          <a:effectLst/>
                          <a:latin typeface="微軟正黑體" panose="020B0604030504040204" pitchFamily="34" charset="-120"/>
                          <a:ea typeface="微軟正黑體" panose="020B0604030504040204" pitchFamily="34" charset="-120"/>
                        </a:rPr>
                        <a:t>升</a:t>
                      </a:r>
                      <a:r>
                        <a:rPr lang="zh-TW" sz="2400" kern="100" dirty="0">
                          <a:solidFill>
                            <a:srgbClr val="FFC000"/>
                          </a:solidFill>
                          <a:effectLst/>
                          <a:latin typeface="微軟正黑體" panose="020B0604030504040204" pitchFamily="34" charset="-120"/>
                          <a:ea typeface="微軟正黑體" panose="020B0604030504040204" pitchFamily="34" charset="-120"/>
                        </a:rPr>
                        <a:t>等</a:t>
                      </a:r>
                      <a:r>
                        <a:rPr lang="zh-TW" sz="2400" kern="100" dirty="0" smtClean="0">
                          <a:solidFill>
                            <a:srgbClr val="FFC000"/>
                          </a:solidFill>
                          <a:effectLst/>
                          <a:latin typeface="微軟正黑體" panose="020B0604030504040204" pitchFamily="34" charset="-120"/>
                          <a:ea typeface="微軟正黑體" panose="020B0604030504040204" pitchFamily="34" charset="-120"/>
                        </a:rPr>
                        <a:t>評審項目</a:t>
                      </a:r>
                      <a:endParaRPr lang="zh-TW" sz="2400" kern="100" dirty="0">
                        <a:solidFill>
                          <a:srgbClr val="FFC000"/>
                        </a:solidFill>
                        <a:effectLst/>
                        <a:latin typeface="微軟正黑體" panose="020B0604030504040204" pitchFamily="34" charset="-120"/>
                        <a:ea typeface="微軟正黑體" panose="020B0604030504040204" pitchFamily="34" charset="-120"/>
                      </a:endParaRPr>
                    </a:p>
                    <a:p>
                      <a:pPr>
                        <a:spcAft>
                          <a:spcPts val="0"/>
                        </a:spcAft>
                      </a:pPr>
                      <a:endParaRPr lang="en-US" altLang="zh-TW" sz="2400" kern="100" dirty="0" smtClean="0">
                        <a:solidFill>
                          <a:srgbClr val="FFC000"/>
                        </a:solidFill>
                        <a:effectLst/>
                        <a:latin typeface="微軟正黑體" panose="020B0604030504040204" pitchFamily="34" charset="-120"/>
                        <a:ea typeface="微軟正黑體" panose="020B0604030504040204" pitchFamily="34" charset="-120"/>
                      </a:endParaRPr>
                    </a:p>
                    <a:p>
                      <a:pPr>
                        <a:spcAft>
                          <a:spcPts val="0"/>
                        </a:spcAft>
                      </a:pPr>
                      <a:endParaRPr lang="en-US" altLang="zh-TW" sz="2400" kern="100" dirty="0" smtClean="0">
                        <a:solidFill>
                          <a:srgbClr val="FFC000"/>
                        </a:solidFill>
                        <a:effectLst/>
                        <a:latin typeface="微軟正黑體" panose="020B0604030504040204" pitchFamily="34" charset="-120"/>
                        <a:ea typeface="微軟正黑體" panose="020B0604030504040204" pitchFamily="34" charset="-120"/>
                      </a:endParaRPr>
                    </a:p>
                    <a:p>
                      <a:pPr>
                        <a:spcAft>
                          <a:spcPts val="0"/>
                        </a:spcAft>
                      </a:pPr>
                      <a:r>
                        <a:rPr lang="zh-TW" sz="2400" kern="100" dirty="0" smtClean="0">
                          <a:solidFill>
                            <a:srgbClr val="FFC000"/>
                          </a:solidFill>
                          <a:effectLst/>
                          <a:latin typeface="微軟正黑體" panose="020B0604030504040204" pitchFamily="34" charset="-120"/>
                          <a:ea typeface="微軟正黑體" panose="020B0604030504040204" pitchFamily="34" charset="-120"/>
                        </a:rPr>
                        <a:t>升</a:t>
                      </a:r>
                      <a:r>
                        <a:rPr lang="zh-TW" sz="2400" kern="100" dirty="0">
                          <a:solidFill>
                            <a:srgbClr val="FFC000"/>
                          </a:solidFill>
                          <a:effectLst/>
                          <a:latin typeface="微軟正黑體" panose="020B0604030504040204" pitchFamily="34" charset="-120"/>
                          <a:ea typeface="微軟正黑體" panose="020B0604030504040204" pitchFamily="34" charset="-120"/>
                        </a:rPr>
                        <a:t>等類型</a:t>
                      </a:r>
                      <a:endParaRPr lang="zh-TW" sz="2400" kern="100" dirty="0">
                        <a:solidFill>
                          <a:srgbClr val="FFC000"/>
                        </a:solidFill>
                        <a:effectLst/>
                        <a:latin typeface="微軟正黑體" panose="020B0604030504040204" pitchFamily="34" charset="-120"/>
                        <a:ea typeface="微軟正黑體" panose="020B0604030504040204" pitchFamily="34" charset="-120"/>
                        <a:cs typeface="Times New Roman"/>
                      </a:endParaRPr>
                    </a:p>
                  </a:txBody>
                  <a:tcPr marL="68571" marR="68571" marT="0" marB="0">
                    <a:lnTlToBr w="12700" cap="flat" cmpd="sng" algn="ctr">
                      <a:solidFill>
                        <a:schemeClr val="bg1"/>
                      </a:solidFill>
                      <a:prstDash val="solid"/>
                      <a:round/>
                      <a:headEnd type="none" w="med" len="med"/>
                      <a:tailEnd type="none" w="med" len="med"/>
                    </a:lnTlToBr>
                    <a:solidFill>
                      <a:schemeClr val="accent1">
                        <a:alpha val="80000"/>
                      </a:schemeClr>
                    </a:solidFill>
                  </a:tcPr>
                </a:tc>
                <a:tc>
                  <a:txBody>
                    <a:bodyPr/>
                    <a:lstStyle/>
                    <a:p>
                      <a:pPr algn="ctr">
                        <a:spcAft>
                          <a:spcPts val="0"/>
                        </a:spcAft>
                      </a:pPr>
                      <a:r>
                        <a:rPr lang="en-US" sz="2400" kern="100" dirty="0">
                          <a:solidFill>
                            <a:srgbClr val="FFC000"/>
                          </a:solidFill>
                          <a:effectLst/>
                          <a:latin typeface="微軟正黑體" panose="020B0604030504040204" pitchFamily="34" charset="-120"/>
                          <a:ea typeface="微軟正黑體" panose="020B0604030504040204" pitchFamily="34" charset="-120"/>
                        </a:rPr>
                        <a:t>A.</a:t>
                      </a:r>
                      <a:r>
                        <a:rPr lang="zh-TW" sz="2400" kern="100" dirty="0">
                          <a:solidFill>
                            <a:srgbClr val="FFC000"/>
                          </a:solidFill>
                          <a:effectLst/>
                          <a:latin typeface="微軟正黑體" panose="020B0604030504040204" pitchFamily="34" charset="-120"/>
                          <a:ea typeface="微軟正黑體" panose="020B0604030504040204" pitchFamily="34" charset="-120"/>
                        </a:rPr>
                        <a:t>研究</a:t>
                      </a:r>
                      <a:endParaRPr lang="zh-TW" sz="2400" kern="100" dirty="0">
                        <a:solidFill>
                          <a:srgbClr val="FFC000"/>
                        </a:solidFill>
                        <a:effectLst/>
                        <a:latin typeface="微軟正黑體" panose="020B0604030504040204" pitchFamily="34" charset="-120"/>
                        <a:ea typeface="微軟正黑體" panose="020B0604030504040204" pitchFamily="34" charset="-120"/>
                        <a:cs typeface="Times New Roman"/>
                      </a:endParaRPr>
                    </a:p>
                  </a:txBody>
                  <a:tcPr marL="68571" marR="68571" marT="0" marB="0" anchor="ctr">
                    <a:solidFill>
                      <a:schemeClr val="accent1">
                        <a:alpha val="80000"/>
                      </a:schemeClr>
                    </a:solidFill>
                  </a:tcPr>
                </a:tc>
                <a:tc>
                  <a:txBody>
                    <a:bodyPr/>
                    <a:lstStyle/>
                    <a:p>
                      <a:pPr algn="ctr">
                        <a:spcAft>
                          <a:spcPts val="0"/>
                        </a:spcAft>
                      </a:pPr>
                      <a:r>
                        <a:rPr lang="en-US" sz="2400" kern="100" dirty="0">
                          <a:solidFill>
                            <a:srgbClr val="FFC000"/>
                          </a:solidFill>
                          <a:effectLst/>
                          <a:latin typeface="微軟正黑體" panose="020B0604030504040204" pitchFamily="34" charset="-120"/>
                          <a:ea typeface="微軟正黑體" panose="020B0604030504040204" pitchFamily="34" charset="-120"/>
                        </a:rPr>
                        <a:t>B.</a:t>
                      </a:r>
                      <a:r>
                        <a:rPr lang="zh-TW" sz="2400" kern="100" dirty="0">
                          <a:solidFill>
                            <a:srgbClr val="FFC000"/>
                          </a:solidFill>
                          <a:effectLst/>
                          <a:latin typeface="微軟正黑體" panose="020B0604030504040204" pitchFamily="34" charset="-120"/>
                          <a:ea typeface="微軟正黑體" panose="020B0604030504040204" pitchFamily="34" charset="-120"/>
                        </a:rPr>
                        <a:t>教學</a:t>
                      </a:r>
                      <a:endParaRPr lang="zh-TW" sz="2400" kern="100" dirty="0">
                        <a:solidFill>
                          <a:srgbClr val="FFC000"/>
                        </a:solidFill>
                        <a:effectLst/>
                        <a:latin typeface="微軟正黑體" panose="020B0604030504040204" pitchFamily="34" charset="-120"/>
                        <a:ea typeface="微軟正黑體" panose="020B0604030504040204" pitchFamily="34" charset="-120"/>
                        <a:cs typeface="Times New Roman"/>
                      </a:endParaRPr>
                    </a:p>
                  </a:txBody>
                  <a:tcPr marL="68571" marR="68571" marT="0" marB="0" anchor="ctr">
                    <a:solidFill>
                      <a:schemeClr val="accent1">
                        <a:alpha val="80000"/>
                      </a:schemeClr>
                    </a:solidFill>
                  </a:tcPr>
                </a:tc>
                <a:tc>
                  <a:txBody>
                    <a:bodyPr/>
                    <a:lstStyle/>
                    <a:p>
                      <a:pPr algn="ctr">
                        <a:spcAft>
                          <a:spcPts val="0"/>
                        </a:spcAft>
                      </a:pPr>
                      <a:r>
                        <a:rPr lang="en-US" sz="2400" kern="100" dirty="0">
                          <a:solidFill>
                            <a:srgbClr val="FFC000"/>
                          </a:solidFill>
                          <a:effectLst/>
                          <a:latin typeface="微軟正黑體" panose="020B0604030504040204" pitchFamily="34" charset="-120"/>
                          <a:ea typeface="微軟正黑體" panose="020B0604030504040204" pitchFamily="34" charset="-120"/>
                        </a:rPr>
                        <a:t>C.</a:t>
                      </a:r>
                      <a:r>
                        <a:rPr lang="zh-TW" sz="2400" kern="100" dirty="0">
                          <a:solidFill>
                            <a:srgbClr val="FFC000"/>
                          </a:solidFill>
                          <a:effectLst/>
                          <a:latin typeface="微軟正黑體" panose="020B0604030504040204" pitchFamily="34" charset="-120"/>
                          <a:ea typeface="微軟正黑體" panose="020B0604030504040204" pitchFamily="34" charset="-120"/>
                        </a:rPr>
                        <a:t>服務</a:t>
                      </a:r>
                      <a:endParaRPr lang="zh-TW" sz="2400" kern="100" dirty="0">
                        <a:solidFill>
                          <a:srgbClr val="FFC000"/>
                        </a:solidFill>
                        <a:effectLst/>
                        <a:latin typeface="微軟正黑體" panose="020B0604030504040204" pitchFamily="34" charset="-120"/>
                        <a:ea typeface="微軟正黑體" panose="020B0604030504040204" pitchFamily="34" charset="-120"/>
                        <a:cs typeface="Times New Roman"/>
                      </a:endParaRPr>
                    </a:p>
                  </a:txBody>
                  <a:tcPr marL="68571" marR="68571" marT="0" marB="0" anchor="ctr">
                    <a:solidFill>
                      <a:schemeClr val="accent1">
                        <a:alpha val="80000"/>
                      </a:schemeClr>
                    </a:solidFill>
                  </a:tcPr>
                </a:tc>
                <a:extLst>
                  <a:ext uri="{0D108BD9-81ED-4DB2-BD59-A6C34878D82A}">
                    <a16:rowId xmlns:a16="http://schemas.microsoft.com/office/drawing/2014/main" val="10000"/>
                  </a:ext>
                </a:extLst>
              </a:tr>
              <a:tr h="1076127">
                <a:tc>
                  <a:txBody>
                    <a:bodyPr/>
                    <a:lstStyle/>
                    <a:p>
                      <a:pPr algn="ctr">
                        <a:spcAft>
                          <a:spcPts val="0"/>
                        </a:spcAft>
                      </a:pPr>
                      <a:r>
                        <a:rPr lang="zh-TW" sz="2400" kern="100" dirty="0" smtClean="0">
                          <a:solidFill>
                            <a:schemeClr val="tx1"/>
                          </a:solidFill>
                          <a:effectLst/>
                          <a:latin typeface="微軟正黑體" panose="020B0604030504040204" pitchFamily="34" charset="-120"/>
                          <a:ea typeface="微軟正黑體" panose="020B0604030504040204" pitchFamily="34" charset="-120"/>
                        </a:rPr>
                        <a:t>學術著作</a:t>
                      </a:r>
                      <a:r>
                        <a:rPr lang="en-US" sz="2400" kern="100" dirty="0">
                          <a:solidFill>
                            <a:schemeClr val="tx1"/>
                          </a:solidFill>
                          <a:effectLst/>
                          <a:latin typeface="微軟正黑體" panose="020B0604030504040204" pitchFamily="34" charset="-120"/>
                          <a:ea typeface="微軟正黑體" panose="020B0604030504040204" pitchFamily="34" charset="-120"/>
                        </a:rPr>
                        <a:t/>
                      </a:r>
                      <a:br>
                        <a:rPr lang="en-US" sz="2400" kern="100" dirty="0">
                          <a:solidFill>
                            <a:schemeClr val="tx1"/>
                          </a:solidFill>
                          <a:effectLst/>
                          <a:latin typeface="微軟正黑體" panose="020B0604030504040204" pitchFamily="34" charset="-120"/>
                          <a:ea typeface="微軟正黑體" panose="020B0604030504040204" pitchFamily="34" charset="-120"/>
                        </a:rPr>
                      </a:br>
                      <a:r>
                        <a:rPr lang="en-US" sz="2400" kern="100" dirty="0">
                          <a:solidFill>
                            <a:schemeClr val="tx1"/>
                          </a:solidFill>
                          <a:effectLst/>
                          <a:latin typeface="微軟正黑體" panose="020B0604030504040204" pitchFamily="34" charset="-120"/>
                          <a:ea typeface="微軟正黑體" panose="020B0604030504040204" pitchFamily="34" charset="-120"/>
                        </a:rPr>
                        <a:t>(</a:t>
                      </a:r>
                      <a:r>
                        <a:rPr lang="zh-TW" sz="2400" kern="100" dirty="0">
                          <a:solidFill>
                            <a:schemeClr val="tx1"/>
                          </a:solidFill>
                          <a:effectLst/>
                          <a:latin typeface="微軟正黑體" panose="020B0604030504040204" pitchFamily="34" charset="-120"/>
                          <a:ea typeface="微軟正黑體" panose="020B0604030504040204" pitchFamily="34" charset="-120"/>
                        </a:rPr>
                        <a:t>或作品、成就</a:t>
                      </a:r>
                      <a:r>
                        <a:rPr lang="zh-TW" sz="2400" kern="100" dirty="0" smtClean="0">
                          <a:solidFill>
                            <a:schemeClr val="tx1"/>
                          </a:solidFill>
                          <a:effectLst/>
                          <a:latin typeface="微軟正黑體" panose="020B0604030504040204" pitchFamily="34" charset="-120"/>
                          <a:ea typeface="微軟正黑體" panose="020B0604030504040204" pitchFamily="34" charset="-120"/>
                        </a:rPr>
                        <a:t>證明</a:t>
                      </a:r>
                      <a:r>
                        <a:rPr lang="en-US" sz="2400" kern="100" dirty="0" smtClean="0">
                          <a:solidFill>
                            <a:schemeClr val="tx1"/>
                          </a:solidFill>
                          <a:effectLst/>
                          <a:latin typeface="微軟正黑體" panose="020B0604030504040204" pitchFamily="34" charset="-120"/>
                          <a:ea typeface="微軟正黑體" panose="020B0604030504040204" pitchFamily="34" charset="-120"/>
                        </a:rPr>
                        <a:t>)</a:t>
                      </a:r>
                      <a:endParaRPr lang="zh-TW" sz="2400" kern="100" dirty="0">
                        <a:solidFill>
                          <a:schemeClr val="tx1"/>
                        </a:solidFill>
                        <a:effectLst/>
                        <a:latin typeface="微軟正黑體" panose="020B0604030504040204" pitchFamily="34" charset="-120"/>
                        <a:ea typeface="微軟正黑體" panose="020B0604030504040204" pitchFamily="34" charset="-120"/>
                        <a:cs typeface="Times New Roman"/>
                      </a:endParaRPr>
                    </a:p>
                  </a:txBody>
                  <a:tcPr marL="68571" marR="68571" marT="0" marB="0">
                    <a:solidFill>
                      <a:schemeClr val="accent1">
                        <a:alpha val="80000"/>
                      </a:schemeClr>
                    </a:solidFill>
                  </a:tcPr>
                </a:tc>
                <a:tc>
                  <a:txBody>
                    <a:bodyPr/>
                    <a:lstStyle/>
                    <a:p>
                      <a:pPr algn="ctr">
                        <a:spcAft>
                          <a:spcPts val="0"/>
                        </a:spcAft>
                      </a:pPr>
                      <a:r>
                        <a:rPr lang="en-US" sz="2400" kern="100" dirty="0">
                          <a:effectLst/>
                          <a:latin typeface="微軟正黑體" panose="020B0604030504040204" pitchFamily="34" charset="-120"/>
                          <a:ea typeface="微軟正黑體" panose="020B0604030504040204" pitchFamily="34" charset="-120"/>
                        </a:rPr>
                        <a:t>55(%)</a:t>
                      </a:r>
                      <a:endParaRPr lang="zh-TW" sz="2400" kern="100" dirty="0">
                        <a:effectLst/>
                        <a:latin typeface="微軟正黑體" panose="020B0604030504040204" pitchFamily="34" charset="-120"/>
                        <a:ea typeface="微軟正黑體" panose="020B0604030504040204" pitchFamily="34" charset="-120"/>
                        <a:cs typeface="Times New Roman"/>
                      </a:endParaRPr>
                    </a:p>
                  </a:txBody>
                  <a:tcPr marL="68571" marR="68571" marT="0" marB="0" anchor="ctr"/>
                </a:tc>
                <a:tc>
                  <a:txBody>
                    <a:bodyPr/>
                    <a:lstStyle/>
                    <a:p>
                      <a:pPr algn="ctr">
                        <a:spcAft>
                          <a:spcPts val="0"/>
                        </a:spcAft>
                      </a:pPr>
                      <a:r>
                        <a:rPr lang="en-US" sz="2400" kern="100" dirty="0">
                          <a:effectLst/>
                          <a:latin typeface="微軟正黑體" panose="020B0604030504040204" pitchFamily="34" charset="-120"/>
                          <a:ea typeface="微軟正黑體" panose="020B0604030504040204" pitchFamily="34" charset="-120"/>
                        </a:rPr>
                        <a:t>30(%)</a:t>
                      </a:r>
                      <a:endParaRPr lang="zh-TW" sz="2400" kern="100" dirty="0">
                        <a:effectLst/>
                        <a:latin typeface="微軟正黑體" panose="020B0604030504040204" pitchFamily="34" charset="-120"/>
                        <a:ea typeface="微軟正黑體" panose="020B0604030504040204" pitchFamily="34" charset="-120"/>
                        <a:cs typeface="Times New Roman"/>
                      </a:endParaRPr>
                    </a:p>
                  </a:txBody>
                  <a:tcPr marL="68571" marR="68571" marT="0" marB="0" anchor="ctr"/>
                </a:tc>
                <a:tc>
                  <a:txBody>
                    <a:bodyPr/>
                    <a:lstStyle/>
                    <a:p>
                      <a:pPr algn="ctr">
                        <a:spcAft>
                          <a:spcPts val="0"/>
                        </a:spcAft>
                      </a:pPr>
                      <a:r>
                        <a:rPr lang="en-US" sz="2400" kern="100" dirty="0">
                          <a:effectLst/>
                          <a:latin typeface="微軟正黑體" panose="020B0604030504040204" pitchFamily="34" charset="-120"/>
                          <a:ea typeface="微軟正黑體" panose="020B0604030504040204" pitchFamily="34" charset="-120"/>
                        </a:rPr>
                        <a:t>15(%)</a:t>
                      </a:r>
                      <a:endParaRPr lang="zh-TW" sz="2400" kern="100" dirty="0">
                        <a:effectLst/>
                        <a:latin typeface="微軟正黑體" panose="020B0604030504040204" pitchFamily="34" charset="-120"/>
                        <a:ea typeface="微軟正黑體" panose="020B0604030504040204" pitchFamily="34" charset="-120"/>
                        <a:cs typeface="Times New Roman"/>
                      </a:endParaRPr>
                    </a:p>
                  </a:txBody>
                  <a:tcPr marL="68571" marR="68571" marT="0" marB="0" anchor="ctr"/>
                </a:tc>
                <a:extLst>
                  <a:ext uri="{0D108BD9-81ED-4DB2-BD59-A6C34878D82A}">
                    <a16:rowId xmlns:a16="http://schemas.microsoft.com/office/drawing/2014/main" val="10001"/>
                  </a:ext>
                </a:extLst>
              </a:tr>
              <a:tr h="920758">
                <a:tc>
                  <a:txBody>
                    <a:bodyPr/>
                    <a:lstStyle/>
                    <a:p>
                      <a:pPr algn="ctr">
                        <a:spcBef>
                          <a:spcPts val="600"/>
                        </a:spcBef>
                        <a:spcAft>
                          <a:spcPts val="0"/>
                        </a:spcAft>
                      </a:pPr>
                      <a:r>
                        <a:rPr lang="zh-TW" sz="2400" kern="100" dirty="0" smtClean="0">
                          <a:solidFill>
                            <a:schemeClr val="tx1"/>
                          </a:solidFill>
                          <a:effectLst/>
                          <a:latin typeface="微軟正黑體" panose="020B0604030504040204" pitchFamily="34" charset="-120"/>
                          <a:ea typeface="微軟正黑體" panose="020B0604030504040204" pitchFamily="34" charset="-120"/>
                        </a:rPr>
                        <a:t>教學</a:t>
                      </a:r>
                      <a:r>
                        <a:rPr lang="zh-TW" altLang="en-US" sz="2400" kern="100" dirty="0" smtClean="0">
                          <a:solidFill>
                            <a:schemeClr val="tx1"/>
                          </a:solidFill>
                          <a:effectLst/>
                          <a:latin typeface="微軟正黑體" panose="020B0604030504040204" pitchFamily="34" charset="-120"/>
                          <a:ea typeface="微軟正黑體" panose="020B0604030504040204" pitchFamily="34" charset="-120"/>
                        </a:rPr>
                        <a:t>實務研究報告</a:t>
                      </a:r>
                      <a:endParaRPr lang="zh-TW" sz="2400" kern="100" dirty="0">
                        <a:solidFill>
                          <a:schemeClr val="tx1"/>
                        </a:solidFill>
                        <a:effectLst/>
                        <a:latin typeface="微軟正黑體" panose="020B0604030504040204" pitchFamily="34" charset="-120"/>
                        <a:ea typeface="微軟正黑體" panose="020B0604030504040204" pitchFamily="34" charset="-120"/>
                        <a:cs typeface="Times New Roman"/>
                      </a:endParaRPr>
                    </a:p>
                  </a:txBody>
                  <a:tcPr marL="68571" marR="68571" marT="0" marB="0">
                    <a:solidFill>
                      <a:schemeClr val="accent1">
                        <a:alpha val="80000"/>
                      </a:schemeClr>
                    </a:solidFill>
                  </a:tcPr>
                </a:tc>
                <a:tc>
                  <a:txBody>
                    <a:bodyPr/>
                    <a:lstStyle/>
                    <a:p>
                      <a:pPr algn="ctr">
                        <a:spcAft>
                          <a:spcPts val="0"/>
                        </a:spcAft>
                      </a:pPr>
                      <a:r>
                        <a:rPr lang="en-US" altLang="zh-TW" sz="2400" kern="100" dirty="0" smtClean="0">
                          <a:solidFill>
                            <a:srgbClr val="C00000"/>
                          </a:solidFill>
                          <a:effectLst/>
                          <a:latin typeface="微軟正黑體" panose="020B0604030504040204" pitchFamily="34" charset="-120"/>
                          <a:ea typeface="微軟正黑體" panose="020B0604030504040204" pitchFamily="34" charset="-120"/>
                        </a:rPr>
                        <a:t>55</a:t>
                      </a:r>
                      <a:r>
                        <a:rPr lang="en-US" sz="2400" kern="100" dirty="0" smtClean="0">
                          <a:effectLst/>
                          <a:latin typeface="微軟正黑體" panose="020B0604030504040204" pitchFamily="34" charset="-120"/>
                          <a:ea typeface="微軟正黑體" panose="020B0604030504040204" pitchFamily="34" charset="-120"/>
                        </a:rPr>
                        <a:t>(%)</a:t>
                      </a:r>
                      <a:endParaRPr lang="zh-TW" sz="2400" kern="100" dirty="0">
                        <a:effectLst/>
                        <a:latin typeface="微軟正黑體" panose="020B0604030504040204" pitchFamily="34" charset="-120"/>
                        <a:ea typeface="微軟正黑體" panose="020B0604030504040204" pitchFamily="34" charset="-120"/>
                        <a:cs typeface="Times New Roman"/>
                      </a:endParaRPr>
                    </a:p>
                  </a:txBody>
                  <a:tcPr marL="68571" marR="68571" marT="0" marB="0" anchor="ctr"/>
                </a:tc>
                <a:tc>
                  <a:txBody>
                    <a:bodyPr/>
                    <a:lstStyle/>
                    <a:p>
                      <a:pPr algn="ctr">
                        <a:spcAft>
                          <a:spcPts val="0"/>
                        </a:spcAft>
                      </a:pPr>
                      <a:r>
                        <a:rPr lang="en-US" altLang="zh-TW" sz="2400" kern="100" dirty="0" smtClean="0">
                          <a:solidFill>
                            <a:srgbClr val="C00000"/>
                          </a:solidFill>
                          <a:effectLst/>
                          <a:latin typeface="微軟正黑體" panose="020B0604030504040204" pitchFamily="34" charset="-120"/>
                          <a:ea typeface="微軟正黑體" panose="020B0604030504040204" pitchFamily="34" charset="-120"/>
                        </a:rPr>
                        <a:t>30</a:t>
                      </a:r>
                      <a:r>
                        <a:rPr lang="en-US" sz="2400" kern="100" dirty="0" smtClean="0">
                          <a:effectLst/>
                          <a:latin typeface="微軟正黑體" panose="020B0604030504040204" pitchFamily="34" charset="-120"/>
                          <a:ea typeface="微軟正黑體" panose="020B0604030504040204" pitchFamily="34" charset="-120"/>
                        </a:rPr>
                        <a:t>(%)</a:t>
                      </a:r>
                      <a:endParaRPr lang="zh-TW" sz="2400" kern="100" dirty="0">
                        <a:effectLst/>
                        <a:latin typeface="微軟正黑體" panose="020B0604030504040204" pitchFamily="34" charset="-120"/>
                        <a:ea typeface="微軟正黑體" panose="020B0604030504040204" pitchFamily="34" charset="-120"/>
                        <a:cs typeface="Times New Roman"/>
                      </a:endParaRPr>
                    </a:p>
                  </a:txBody>
                  <a:tcPr marL="68571" marR="68571" marT="0" marB="0" anchor="ctr"/>
                </a:tc>
                <a:tc>
                  <a:txBody>
                    <a:bodyPr/>
                    <a:lstStyle/>
                    <a:p>
                      <a:pPr algn="ctr">
                        <a:spcAft>
                          <a:spcPts val="0"/>
                        </a:spcAft>
                      </a:pPr>
                      <a:r>
                        <a:rPr lang="en-US" sz="2400" kern="100" dirty="0">
                          <a:effectLst/>
                          <a:latin typeface="微軟正黑體" panose="020B0604030504040204" pitchFamily="34" charset="-120"/>
                          <a:ea typeface="微軟正黑體" panose="020B0604030504040204" pitchFamily="34" charset="-120"/>
                        </a:rPr>
                        <a:t>15(%)</a:t>
                      </a:r>
                      <a:endParaRPr lang="zh-TW" sz="2400" kern="100" dirty="0">
                        <a:effectLst/>
                        <a:latin typeface="微軟正黑體" panose="020B0604030504040204" pitchFamily="34" charset="-120"/>
                        <a:ea typeface="微軟正黑體" panose="020B0604030504040204" pitchFamily="34" charset="-120"/>
                        <a:cs typeface="Times New Roman"/>
                      </a:endParaRPr>
                    </a:p>
                  </a:txBody>
                  <a:tcPr marL="68571" marR="68571" marT="0" marB="0" anchor="ctr"/>
                </a:tc>
                <a:extLst>
                  <a:ext uri="{0D108BD9-81ED-4DB2-BD59-A6C34878D82A}">
                    <a16:rowId xmlns:a16="http://schemas.microsoft.com/office/drawing/2014/main" val="10002"/>
                  </a:ext>
                </a:extLst>
              </a:tr>
              <a:tr h="844028">
                <a:tc>
                  <a:txBody>
                    <a:bodyPr/>
                    <a:lstStyle/>
                    <a:p>
                      <a:pPr algn="ctr">
                        <a:spcAft>
                          <a:spcPts val="0"/>
                        </a:spcAft>
                      </a:pPr>
                      <a:r>
                        <a:rPr lang="zh-TW" altLang="en-US" sz="2400" kern="100" dirty="0" smtClean="0">
                          <a:solidFill>
                            <a:schemeClr val="tx1"/>
                          </a:solidFill>
                          <a:effectLst/>
                          <a:latin typeface="微軟正黑體" panose="020B0604030504040204" pitchFamily="34" charset="-120"/>
                          <a:ea typeface="微軟正黑體" panose="020B0604030504040204" pitchFamily="34" charset="-120"/>
                          <a:cs typeface="Times New Roman"/>
                        </a:rPr>
                        <a:t>技術報告</a:t>
                      </a:r>
                      <a:endParaRPr lang="zh-TW" sz="2400" kern="100" dirty="0">
                        <a:solidFill>
                          <a:schemeClr val="tx1"/>
                        </a:solidFill>
                        <a:effectLst/>
                        <a:latin typeface="微軟正黑體" panose="020B0604030504040204" pitchFamily="34" charset="-120"/>
                        <a:ea typeface="微軟正黑體" panose="020B0604030504040204" pitchFamily="34" charset="-120"/>
                        <a:cs typeface="Times New Roman"/>
                      </a:endParaRPr>
                    </a:p>
                  </a:txBody>
                  <a:tcPr marL="68571" marR="68571" marT="0" marB="0">
                    <a:solidFill>
                      <a:schemeClr val="accent1">
                        <a:alpha val="80000"/>
                      </a:schemeClr>
                    </a:solidFill>
                  </a:tcPr>
                </a:tc>
                <a:tc>
                  <a:txBody>
                    <a:bodyPr/>
                    <a:lstStyle/>
                    <a:p>
                      <a:pPr algn="ctr">
                        <a:spcAft>
                          <a:spcPts val="0"/>
                        </a:spcAft>
                      </a:pPr>
                      <a:r>
                        <a:rPr lang="en-US" sz="2400" kern="100" dirty="0">
                          <a:effectLst/>
                          <a:latin typeface="微軟正黑體" panose="020B0604030504040204" pitchFamily="34" charset="-120"/>
                          <a:ea typeface="微軟正黑體" panose="020B0604030504040204" pitchFamily="34" charset="-120"/>
                        </a:rPr>
                        <a:t>55(%)</a:t>
                      </a:r>
                      <a:endParaRPr lang="zh-TW" sz="2400" kern="100" dirty="0">
                        <a:effectLst/>
                        <a:latin typeface="微軟正黑體" panose="020B0604030504040204" pitchFamily="34" charset="-120"/>
                        <a:ea typeface="微軟正黑體" panose="020B0604030504040204" pitchFamily="34" charset="-120"/>
                        <a:cs typeface="Times New Roman"/>
                      </a:endParaRPr>
                    </a:p>
                  </a:txBody>
                  <a:tcPr marL="68571" marR="68571" marT="0" marB="0" anchor="ctr"/>
                </a:tc>
                <a:tc>
                  <a:txBody>
                    <a:bodyPr/>
                    <a:lstStyle/>
                    <a:p>
                      <a:pPr algn="ctr">
                        <a:spcAft>
                          <a:spcPts val="0"/>
                        </a:spcAft>
                      </a:pPr>
                      <a:r>
                        <a:rPr lang="en-US" sz="2400" kern="100" dirty="0">
                          <a:effectLst/>
                          <a:latin typeface="微軟正黑體" panose="020B0604030504040204" pitchFamily="34" charset="-120"/>
                          <a:ea typeface="微軟正黑體" panose="020B0604030504040204" pitchFamily="34" charset="-120"/>
                        </a:rPr>
                        <a:t>30(%)</a:t>
                      </a:r>
                      <a:endParaRPr lang="zh-TW" sz="2400" kern="100" dirty="0">
                        <a:effectLst/>
                        <a:latin typeface="微軟正黑體" panose="020B0604030504040204" pitchFamily="34" charset="-120"/>
                        <a:ea typeface="微軟正黑體" panose="020B0604030504040204" pitchFamily="34" charset="-120"/>
                        <a:cs typeface="Times New Roman"/>
                      </a:endParaRPr>
                    </a:p>
                  </a:txBody>
                  <a:tcPr marL="68571" marR="68571" marT="0" marB="0" anchor="ctr"/>
                </a:tc>
                <a:tc>
                  <a:txBody>
                    <a:bodyPr/>
                    <a:lstStyle/>
                    <a:p>
                      <a:pPr algn="ctr">
                        <a:spcAft>
                          <a:spcPts val="0"/>
                        </a:spcAft>
                      </a:pPr>
                      <a:r>
                        <a:rPr lang="en-US" sz="2400" kern="100" dirty="0">
                          <a:effectLst/>
                          <a:latin typeface="微軟正黑體" panose="020B0604030504040204" pitchFamily="34" charset="-120"/>
                          <a:ea typeface="微軟正黑體" panose="020B0604030504040204" pitchFamily="34" charset="-120"/>
                        </a:rPr>
                        <a:t>15(%)</a:t>
                      </a:r>
                      <a:endParaRPr lang="zh-TW" sz="2400" kern="100" dirty="0">
                        <a:effectLst/>
                        <a:latin typeface="微軟正黑體" panose="020B0604030504040204" pitchFamily="34" charset="-120"/>
                        <a:ea typeface="微軟正黑體" panose="020B0604030504040204" pitchFamily="34" charset="-120"/>
                        <a:cs typeface="Times New Roman"/>
                      </a:endParaRPr>
                    </a:p>
                  </a:txBody>
                  <a:tcPr marL="68571" marR="68571"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141665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文字方塊 10"/>
          <p:cNvSpPr txBox="1">
            <a:spLocks noChangeArrowheads="1"/>
          </p:cNvSpPr>
          <p:nvPr/>
        </p:nvSpPr>
        <p:spPr bwMode="auto">
          <a:xfrm>
            <a:off x="0" y="0"/>
            <a:ext cx="971550" cy="620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新細明體" charset="-120"/>
              </a:defRPr>
            </a:lvl1pPr>
            <a:lvl2pPr>
              <a:defRPr sz="2800">
                <a:solidFill>
                  <a:schemeClr val="tx1"/>
                </a:solidFill>
                <a:latin typeface="Calibri" pitchFamily="34" charset="0"/>
                <a:ea typeface="新細明體" charset="-120"/>
              </a:defRPr>
            </a:lvl2pPr>
            <a:lvl3pPr>
              <a:defRPr sz="2400">
                <a:solidFill>
                  <a:schemeClr val="tx1"/>
                </a:solidFill>
                <a:latin typeface="Calibri" pitchFamily="34" charset="0"/>
                <a:ea typeface="新細明體" charset="-120"/>
              </a:defRPr>
            </a:lvl3pPr>
            <a:lvl4pPr>
              <a:defRPr sz="2000">
                <a:solidFill>
                  <a:schemeClr val="tx1"/>
                </a:solidFill>
                <a:latin typeface="Calibri" pitchFamily="34" charset="0"/>
                <a:ea typeface="新細明體" charset="-120"/>
              </a:defRPr>
            </a:lvl4pPr>
            <a:lvl5pPr>
              <a:defRPr sz="2000">
                <a:solidFill>
                  <a:schemeClr val="tx1"/>
                </a:solidFill>
                <a:latin typeface="Calibri" pitchFamily="34" charset="0"/>
                <a:ea typeface="新細明體" charset="-120"/>
              </a:defRPr>
            </a:lvl5pPr>
            <a:lvl6pPr eaLnBrk="0" fontAlgn="base" hangingPunct="0">
              <a:spcAft>
                <a:spcPct val="0"/>
              </a:spcAft>
              <a:buFont typeface="Arial" charset="0"/>
              <a:buChar char="»"/>
              <a:defRPr sz="2000">
                <a:solidFill>
                  <a:schemeClr val="tx1"/>
                </a:solidFill>
                <a:latin typeface="Calibri" pitchFamily="34" charset="0"/>
                <a:ea typeface="新細明體" charset="-120"/>
              </a:defRPr>
            </a:lvl6pPr>
            <a:lvl7pPr eaLnBrk="0" fontAlgn="base" hangingPunct="0">
              <a:spcAft>
                <a:spcPct val="0"/>
              </a:spcAft>
              <a:buFont typeface="Arial" charset="0"/>
              <a:buChar char="»"/>
              <a:defRPr sz="2000">
                <a:solidFill>
                  <a:schemeClr val="tx1"/>
                </a:solidFill>
                <a:latin typeface="Calibri" pitchFamily="34" charset="0"/>
                <a:ea typeface="新細明體" charset="-120"/>
              </a:defRPr>
            </a:lvl7pPr>
            <a:lvl8pPr eaLnBrk="0" fontAlgn="base" hangingPunct="0">
              <a:spcAft>
                <a:spcPct val="0"/>
              </a:spcAft>
              <a:buFont typeface="Arial" charset="0"/>
              <a:buChar char="»"/>
              <a:defRPr sz="2000">
                <a:solidFill>
                  <a:schemeClr val="tx1"/>
                </a:solidFill>
                <a:latin typeface="Calibri" pitchFamily="34" charset="0"/>
                <a:ea typeface="新細明體" charset="-120"/>
              </a:defRPr>
            </a:lvl8pPr>
            <a:lvl9pPr eaLnBrk="0" fontAlgn="base" hangingPunct="0">
              <a:spcAft>
                <a:spcPct val="0"/>
              </a:spcAft>
              <a:buFont typeface="Arial" charset="0"/>
              <a:buChar char="»"/>
              <a:defRPr sz="2000">
                <a:solidFill>
                  <a:schemeClr val="tx1"/>
                </a:solidFill>
                <a:latin typeface="Calibri" pitchFamily="34" charset="0"/>
                <a:ea typeface="新細明體" charset="-120"/>
              </a:defRPr>
            </a:lvl9pPr>
          </a:lstStyle>
          <a:p>
            <a:endParaRPr lang="zh-TW" altLang="en-US" sz="1800">
              <a:ea typeface="華康儷中黑" pitchFamily="49" charset="-120"/>
            </a:endParaRPr>
          </a:p>
        </p:txBody>
      </p:sp>
      <p:sp>
        <p:nvSpPr>
          <p:cNvPr id="4" name="Rectangle 2"/>
          <p:cNvSpPr txBox="1">
            <a:spLocks noChangeArrowheads="1"/>
          </p:cNvSpPr>
          <p:nvPr/>
        </p:nvSpPr>
        <p:spPr bwMode="auto">
          <a:xfrm>
            <a:off x="1475656" y="-26988"/>
            <a:ext cx="7200032" cy="900113"/>
          </a:xfrm>
          <a:prstGeom prst="rect">
            <a:avLst/>
          </a:prstGeom>
          <a:noFill/>
          <a:ln>
            <a:noFill/>
          </a:ln>
          <a:extLst/>
        </p:spPr>
        <p:txBody>
          <a:bodyPr anchor="ctr">
            <a:normAutofit fontScale="92500" lnSpcReduction="20000"/>
          </a:bodyPr>
          <a:lstStyle>
            <a:lvl1pPr algn="l"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None/>
              <a:defRPr/>
            </a:pPr>
            <a:r>
              <a:rPr lang="zh-TW" altLang="en-US" sz="2400" b="1" dirty="0">
                <a:solidFill>
                  <a:srgbClr val="660066"/>
                </a:solidFill>
                <a:latin typeface="+mj-ea"/>
                <a:ea typeface="+mj-ea"/>
              </a:rPr>
              <a:t>本校教師聘任及升等審查原則</a:t>
            </a:r>
            <a:r>
              <a:rPr lang="en-US" altLang="zh-TW" sz="2400" b="1" dirty="0">
                <a:solidFill>
                  <a:srgbClr val="660066"/>
                </a:solidFill>
                <a:latin typeface="+mj-ea"/>
                <a:ea typeface="+mj-ea"/>
              </a:rPr>
              <a:t/>
            </a:r>
            <a:br>
              <a:rPr lang="en-US" altLang="zh-TW" sz="2400" b="1" dirty="0">
                <a:solidFill>
                  <a:srgbClr val="660066"/>
                </a:solidFill>
                <a:latin typeface="+mj-ea"/>
                <a:ea typeface="+mj-ea"/>
              </a:rPr>
            </a:br>
            <a:r>
              <a:rPr kumimoji="0" lang="zh-TW" altLang="en-US" sz="4000" dirty="0" smtClean="0">
                <a:solidFill>
                  <a:schemeClr val="accent5">
                    <a:lumMod val="75000"/>
                  </a:schemeClr>
                </a:solidFill>
                <a:effectLst>
                  <a:outerShdw blurRad="38100" dist="38100" dir="2700000" algn="tl">
                    <a:srgbClr val="C0C0C0"/>
                  </a:outerShdw>
                </a:effectLst>
                <a:latin typeface="+mj-ea"/>
                <a:ea typeface="+mj-ea"/>
              </a:rPr>
              <a:t>教師升等評審內容及通過標準</a:t>
            </a:r>
            <a:endParaRPr lang="zh-TW" altLang="en-US" sz="2800" b="1" dirty="0" smtClean="0">
              <a:solidFill>
                <a:schemeClr val="accent5">
                  <a:lumMod val="75000"/>
                </a:schemeClr>
              </a:solidFill>
              <a:latin typeface="+mj-ea"/>
              <a:ea typeface="+mj-ea"/>
            </a:endParaRPr>
          </a:p>
        </p:txBody>
      </p:sp>
      <p:cxnSp>
        <p:nvCxnSpPr>
          <p:cNvPr id="26628" name="直線接點 10"/>
          <p:cNvCxnSpPr>
            <a:cxnSpLocks noChangeShapeType="1"/>
          </p:cNvCxnSpPr>
          <p:nvPr/>
        </p:nvCxnSpPr>
        <p:spPr bwMode="auto">
          <a:xfrm>
            <a:off x="1633538" y="-9378950"/>
            <a:ext cx="6573837" cy="476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cxnSp>
      <p:cxnSp>
        <p:nvCxnSpPr>
          <p:cNvPr id="26629" name="直線接點 11"/>
          <p:cNvCxnSpPr>
            <a:cxnSpLocks noChangeShapeType="1"/>
          </p:cNvCxnSpPr>
          <p:nvPr/>
        </p:nvCxnSpPr>
        <p:spPr bwMode="auto">
          <a:xfrm flipV="1">
            <a:off x="1960563" y="-9345613"/>
            <a:ext cx="6538912" cy="174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cxnSp>
      <p:cxnSp>
        <p:nvCxnSpPr>
          <p:cNvPr id="26630" name="直線接點 12"/>
          <p:cNvCxnSpPr>
            <a:cxnSpLocks noChangeShapeType="1"/>
          </p:cNvCxnSpPr>
          <p:nvPr/>
        </p:nvCxnSpPr>
        <p:spPr bwMode="auto">
          <a:xfrm flipH="1">
            <a:off x="1630363" y="-6180138"/>
            <a:ext cx="4762" cy="17653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cxnSp>
      <p:graphicFrame>
        <p:nvGraphicFramePr>
          <p:cNvPr id="3" name="表格 2"/>
          <p:cNvGraphicFramePr>
            <a:graphicFrameLocks noGrp="1"/>
          </p:cNvGraphicFramePr>
          <p:nvPr>
            <p:extLst>
              <p:ext uri="{D42A27DB-BD31-4B8C-83A1-F6EECF244321}">
                <p14:modId xmlns:p14="http://schemas.microsoft.com/office/powerpoint/2010/main" val="3388040794"/>
              </p:ext>
            </p:extLst>
          </p:nvPr>
        </p:nvGraphicFramePr>
        <p:xfrm>
          <a:off x="179512" y="764704"/>
          <a:ext cx="8784977" cy="5879212"/>
        </p:xfrm>
        <a:graphic>
          <a:graphicData uri="http://schemas.openxmlformats.org/drawingml/2006/table">
            <a:tbl>
              <a:tblPr/>
              <a:tblGrid>
                <a:gridCol w="1476467">
                  <a:extLst>
                    <a:ext uri="{9D8B030D-6E8A-4147-A177-3AD203B41FA5}">
                      <a16:colId xmlns:a16="http://schemas.microsoft.com/office/drawing/2014/main" val="20000"/>
                    </a:ext>
                  </a:extLst>
                </a:gridCol>
                <a:gridCol w="2123934">
                  <a:extLst>
                    <a:ext uri="{9D8B030D-6E8A-4147-A177-3AD203B41FA5}">
                      <a16:colId xmlns:a16="http://schemas.microsoft.com/office/drawing/2014/main" val="20001"/>
                    </a:ext>
                  </a:extLst>
                </a:gridCol>
                <a:gridCol w="2088232">
                  <a:extLst>
                    <a:ext uri="{9D8B030D-6E8A-4147-A177-3AD203B41FA5}">
                      <a16:colId xmlns:a16="http://schemas.microsoft.com/office/drawing/2014/main" val="2412098742"/>
                    </a:ext>
                  </a:extLst>
                </a:gridCol>
                <a:gridCol w="1512168">
                  <a:extLst>
                    <a:ext uri="{9D8B030D-6E8A-4147-A177-3AD203B41FA5}">
                      <a16:colId xmlns:a16="http://schemas.microsoft.com/office/drawing/2014/main" val="20002"/>
                    </a:ext>
                  </a:extLst>
                </a:gridCol>
                <a:gridCol w="1584176">
                  <a:extLst>
                    <a:ext uri="{9D8B030D-6E8A-4147-A177-3AD203B41FA5}">
                      <a16:colId xmlns:a16="http://schemas.microsoft.com/office/drawing/2014/main" val="1654682078"/>
                    </a:ext>
                  </a:extLst>
                </a:gridCol>
              </a:tblGrid>
              <a:tr h="539652">
                <a:tc rowSpan="2">
                  <a:txBody>
                    <a:bodyPr/>
                    <a:lstStyle>
                      <a:lvl1pPr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0" marR="0" lvl="0" indent="0" algn="ctr" defTabSz="914400" rtl="0" eaLnBrk="1" fontAlgn="base" latinLnBrk="0" hangingPunct="1">
                        <a:lnSpc>
                          <a:spcPts val="3500"/>
                        </a:lnSpc>
                        <a:spcBef>
                          <a:spcPct val="0"/>
                        </a:spcBef>
                        <a:spcAft>
                          <a:spcPct val="0"/>
                        </a:spcAft>
                        <a:buClrTx/>
                        <a:buSzTx/>
                        <a:buFontTx/>
                        <a:buNone/>
                        <a:tabLst/>
                      </a:pPr>
                      <a:r>
                        <a:rPr kumimoji="0" lang="zh-TW" altLang="en-US" sz="2400" b="1" i="0" u="none" strike="noStrike" cap="none" normalizeH="0" baseline="0" dirty="0" smtClean="0">
                          <a:ln>
                            <a:noFill/>
                          </a:ln>
                          <a:solidFill>
                            <a:srgbClr val="FFFFFF"/>
                          </a:solidFill>
                          <a:effectLst/>
                          <a:latin typeface="Times New Roman" pitchFamily="18" charset="0"/>
                          <a:ea typeface="微軟正黑體" pitchFamily="34" charset="-120"/>
                        </a:rPr>
                        <a:t>總成績達</a:t>
                      </a:r>
                      <a:r>
                        <a:rPr kumimoji="0" lang="en-US" altLang="zh-TW" sz="2400" b="1" i="0" u="none" strike="noStrike" cap="none" normalizeH="0" baseline="0" dirty="0" smtClean="0">
                          <a:ln>
                            <a:noFill/>
                          </a:ln>
                          <a:solidFill>
                            <a:srgbClr val="FFFFFF"/>
                          </a:solidFill>
                          <a:effectLst/>
                          <a:latin typeface="Times New Roman" pitchFamily="18" charset="0"/>
                          <a:ea typeface="微軟正黑體" pitchFamily="34" charset="-120"/>
                        </a:rPr>
                        <a:t>70</a:t>
                      </a:r>
                      <a:r>
                        <a:rPr kumimoji="0" lang="zh-TW" altLang="en-US" sz="2400" b="1" i="0" u="none" strike="noStrike" cap="none" normalizeH="0" baseline="0" dirty="0" smtClean="0">
                          <a:ln>
                            <a:noFill/>
                          </a:ln>
                          <a:solidFill>
                            <a:srgbClr val="FFFFFF"/>
                          </a:solidFill>
                          <a:effectLst/>
                          <a:latin typeface="Times New Roman" pitchFamily="18" charset="0"/>
                          <a:ea typeface="微軟正黑體" pitchFamily="34" charset="-120"/>
                        </a:rPr>
                        <a:t>分以上</a:t>
                      </a:r>
                      <a:endParaRPr kumimoji="0" lang="en-US" altLang="zh-TW" sz="2400" b="1" i="0" u="none" strike="noStrike" cap="none" normalizeH="0" baseline="0" dirty="0" smtClean="0">
                        <a:ln>
                          <a:noFill/>
                        </a:ln>
                        <a:solidFill>
                          <a:srgbClr val="FFFFFF"/>
                        </a:solidFill>
                        <a:effectLst/>
                        <a:latin typeface="Times New Roman" pitchFamily="18" charset="0"/>
                        <a:ea typeface="微軟正黑體" pitchFamily="34" charset="-12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BACC6"/>
                    </a:solidFill>
                  </a:tcPr>
                </a:tc>
                <a:tc gridSpan="2">
                  <a:txBody>
                    <a:bodyPr/>
                    <a:lstStyle>
                      <a:lvl1pPr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0" marR="0" lvl="0" indent="0" algn="ctr" defTabSz="914400" rtl="0" eaLnBrk="1" fontAlgn="base" latinLnBrk="0" hangingPunct="1">
                        <a:lnSpc>
                          <a:spcPts val="3500"/>
                        </a:lnSpc>
                        <a:spcBef>
                          <a:spcPct val="0"/>
                        </a:spcBef>
                        <a:spcAft>
                          <a:spcPct val="0"/>
                        </a:spcAft>
                        <a:buClrTx/>
                        <a:buSzTx/>
                        <a:buFontTx/>
                        <a:buNone/>
                        <a:tabLst/>
                        <a:defRPr/>
                      </a:pPr>
                      <a:r>
                        <a:rPr kumimoji="0" lang="en-US" altLang="zh-TW" sz="2400" b="1" i="0" u="none" strike="noStrike" cap="none" normalizeH="0" baseline="0" dirty="0" smtClean="0">
                          <a:ln>
                            <a:noFill/>
                          </a:ln>
                          <a:solidFill>
                            <a:srgbClr val="FFFFFF"/>
                          </a:solidFill>
                          <a:effectLst/>
                          <a:latin typeface="Times New Roman" pitchFamily="18" charset="0"/>
                          <a:ea typeface="微軟正黑體" pitchFamily="34" charset="-120"/>
                        </a:rPr>
                        <a:t>A.</a:t>
                      </a:r>
                      <a:r>
                        <a:rPr kumimoji="0" lang="zh-TW" altLang="zh-TW" sz="2400" b="1" i="0" u="none" strike="noStrike" cap="none" normalizeH="0" baseline="0" dirty="0" smtClean="0">
                          <a:ln>
                            <a:noFill/>
                          </a:ln>
                          <a:solidFill>
                            <a:srgbClr val="FFFFFF"/>
                          </a:solidFill>
                          <a:effectLst/>
                          <a:latin typeface="Times New Roman" pitchFamily="18" charset="0"/>
                          <a:ea typeface="微軟正黑體" pitchFamily="34" charset="-120"/>
                        </a:rPr>
                        <a:t>研究</a:t>
                      </a:r>
                      <a:r>
                        <a:rPr kumimoji="0" lang="en-US" altLang="zh-TW" sz="2400" b="1" i="0" u="none" strike="noStrike" cap="none" normalizeH="0" baseline="0" dirty="0" smtClean="0">
                          <a:ln>
                            <a:noFill/>
                          </a:ln>
                          <a:solidFill>
                            <a:srgbClr val="FFFFFF"/>
                          </a:solidFill>
                          <a:effectLst/>
                          <a:latin typeface="Times New Roman" pitchFamily="18" charset="0"/>
                          <a:ea typeface="微軟正黑體" pitchFamily="34" charset="-120"/>
                        </a:rPr>
                        <a:t>(55%)</a:t>
                      </a:r>
                      <a:endParaRPr kumimoji="0" lang="zh-TW" altLang="zh-TW" sz="2400" b="1" i="0" u="none" strike="noStrike" cap="none" normalizeH="0" baseline="0" dirty="0" smtClean="0">
                        <a:ln>
                          <a:noFill/>
                        </a:ln>
                        <a:solidFill>
                          <a:srgbClr val="FFFFFF"/>
                        </a:solidFill>
                        <a:effectLst/>
                        <a:latin typeface="Times New Roman" pitchFamily="18" charset="0"/>
                        <a:ea typeface="微軟正黑體" pitchFamily="34" charset="-12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BACC6"/>
                    </a:solidFill>
                  </a:tcPr>
                </a:tc>
                <a:tc hMerge="1">
                  <a:txBody>
                    <a:bodyPr/>
                    <a:lstStyle/>
                    <a:p>
                      <a:endParaRPr lang="zh-TW" altLang="en-US" dirty="0"/>
                    </a:p>
                  </a:txBody>
                  <a:tcPr/>
                </a:tc>
                <a:tc rowSpan="2">
                  <a:txBody>
                    <a:bodyPr/>
                    <a:lstStyle>
                      <a:lvl1pPr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0" marR="0" lvl="0" indent="0" algn="ctr" defTabSz="914400" rtl="0" eaLnBrk="1" fontAlgn="base" latinLnBrk="0" hangingPunct="1">
                        <a:lnSpc>
                          <a:spcPts val="3500"/>
                        </a:lnSpc>
                        <a:spcBef>
                          <a:spcPct val="0"/>
                        </a:spcBef>
                        <a:spcAft>
                          <a:spcPct val="0"/>
                        </a:spcAft>
                        <a:buClrTx/>
                        <a:buSzTx/>
                        <a:buFontTx/>
                        <a:buNone/>
                        <a:tabLst/>
                        <a:defRPr/>
                      </a:pPr>
                      <a:r>
                        <a:rPr kumimoji="0" lang="en-US" altLang="zh-TW" sz="2400" b="1" i="0" u="none" strike="noStrike" cap="none" normalizeH="0" baseline="0" dirty="0" smtClean="0">
                          <a:ln>
                            <a:noFill/>
                          </a:ln>
                          <a:solidFill>
                            <a:srgbClr val="FFFFFF"/>
                          </a:solidFill>
                          <a:effectLst/>
                          <a:latin typeface="+mj-ea"/>
                          <a:ea typeface="+mj-ea"/>
                        </a:rPr>
                        <a:t>B.</a:t>
                      </a:r>
                      <a:r>
                        <a:rPr kumimoji="0" lang="zh-TW" altLang="zh-TW" sz="2400" b="1" i="0" u="none" strike="noStrike" cap="none" normalizeH="0" baseline="0" dirty="0" smtClean="0">
                          <a:ln>
                            <a:noFill/>
                          </a:ln>
                          <a:solidFill>
                            <a:srgbClr val="FFFFFF"/>
                          </a:solidFill>
                          <a:effectLst/>
                          <a:latin typeface="+mj-ea"/>
                          <a:ea typeface="+mj-ea"/>
                        </a:rPr>
                        <a:t>教學</a:t>
                      </a:r>
                      <a:endParaRPr kumimoji="0" lang="en-US" altLang="zh-TW" sz="2400" b="1" i="0" u="none" strike="noStrike" cap="none" normalizeH="0" baseline="0" dirty="0" smtClean="0">
                        <a:ln>
                          <a:noFill/>
                        </a:ln>
                        <a:solidFill>
                          <a:srgbClr val="FFFFFF"/>
                        </a:solidFill>
                        <a:effectLst/>
                        <a:latin typeface="+mj-ea"/>
                        <a:ea typeface="+mj-ea"/>
                      </a:endParaRPr>
                    </a:p>
                    <a:p>
                      <a:pPr marL="0" marR="0" lvl="0" indent="0" algn="ctr" defTabSz="914400" rtl="0" eaLnBrk="1" fontAlgn="base" latinLnBrk="0" hangingPunct="1">
                        <a:lnSpc>
                          <a:spcPts val="3500"/>
                        </a:lnSpc>
                        <a:spcBef>
                          <a:spcPct val="0"/>
                        </a:spcBef>
                        <a:spcAft>
                          <a:spcPct val="0"/>
                        </a:spcAft>
                        <a:buClrTx/>
                        <a:buSzTx/>
                        <a:buFontTx/>
                        <a:buNone/>
                        <a:tabLst/>
                        <a:defRPr/>
                      </a:pPr>
                      <a:r>
                        <a:rPr kumimoji="0" lang="en-US" altLang="zh-TW" sz="2400" b="1" i="0" u="none" strike="noStrike" cap="none" normalizeH="0" baseline="0" dirty="0" smtClean="0">
                          <a:ln>
                            <a:noFill/>
                          </a:ln>
                          <a:solidFill>
                            <a:srgbClr val="FFFFFF"/>
                          </a:solidFill>
                          <a:effectLst/>
                          <a:latin typeface="+mj-ea"/>
                          <a:ea typeface="+mj-ea"/>
                        </a:rPr>
                        <a:t>(30%)</a:t>
                      </a:r>
                      <a:endParaRPr kumimoji="0" lang="zh-TW" altLang="zh-TW" sz="2400" b="1" i="0" u="none" strike="noStrike" cap="none" normalizeH="0" baseline="0" dirty="0" smtClean="0">
                        <a:ln>
                          <a:noFill/>
                        </a:ln>
                        <a:solidFill>
                          <a:srgbClr val="FFFFFF"/>
                        </a:solidFill>
                        <a:effectLst/>
                        <a:latin typeface="+mj-ea"/>
                        <a:ea typeface="+mj-ea"/>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BACC6"/>
                    </a:solidFill>
                  </a:tcPr>
                </a:tc>
                <a:tc rowSpan="2">
                  <a:txBody>
                    <a:bodyPr/>
                    <a:lstStyle/>
                    <a:p>
                      <a:pPr marL="0" marR="0" lvl="0" indent="0" algn="ctr" defTabSz="914400" rtl="0" eaLnBrk="1" fontAlgn="base" latinLnBrk="0" hangingPunct="1">
                        <a:lnSpc>
                          <a:spcPts val="3500"/>
                        </a:lnSpc>
                        <a:spcBef>
                          <a:spcPct val="0"/>
                        </a:spcBef>
                        <a:spcAft>
                          <a:spcPct val="0"/>
                        </a:spcAft>
                        <a:buClrTx/>
                        <a:buSzTx/>
                        <a:buFontTx/>
                        <a:buNone/>
                        <a:tabLst/>
                      </a:pPr>
                      <a:r>
                        <a:rPr kumimoji="0" lang="en-US" altLang="zh-TW" sz="2400" b="1" i="0" u="none" strike="noStrike" cap="none" normalizeH="0" baseline="0" dirty="0" smtClean="0">
                          <a:ln>
                            <a:noFill/>
                          </a:ln>
                          <a:solidFill>
                            <a:srgbClr val="FFFFFF"/>
                          </a:solidFill>
                          <a:effectLst/>
                          <a:latin typeface="+mj-ea"/>
                          <a:ea typeface="+mj-ea"/>
                        </a:rPr>
                        <a:t>C.</a:t>
                      </a:r>
                      <a:r>
                        <a:rPr kumimoji="0" lang="zh-TW" altLang="zh-TW" sz="2400" b="1" i="0" u="none" strike="noStrike" cap="none" normalizeH="0" baseline="0" dirty="0" smtClean="0">
                          <a:ln>
                            <a:noFill/>
                          </a:ln>
                          <a:solidFill>
                            <a:srgbClr val="FFFFFF"/>
                          </a:solidFill>
                          <a:effectLst/>
                          <a:latin typeface="+mj-ea"/>
                          <a:ea typeface="+mj-ea"/>
                        </a:rPr>
                        <a:t>服務</a:t>
                      </a:r>
                      <a:endParaRPr kumimoji="0" lang="en-US" altLang="zh-TW" sz="2400" b="1" i="0" u="none" strike="noStrike" cap="none" normalizeH="0" baseline="0" dirty="0" smtClean="0">
                        <a:ln>
                          <a:noFill/>
                        </a:ln>
                        <a:solidFill>
                          <a:srgbClr val="FFFFFF"/>
                        </a:solidFill>
                        <a:effectLst/>
                        <a:latin typeface="+mj-ea"/>
                        <a:ea typeface="+mj-ea"/>
                      </a:endParaRPr>
                    </a:p>
                    <a:p>
                      <a:pPr marL="0" marR="0" lvl="0" indent="0" algn="ctr" defTabSz="914400" rtl="0" eaLnBrk="1" fontAlgn="base" latinLnBrk="0" hangingPunct="1">
                        <a:lnSpc>
                          <a:spcPts val="3500"/>
                        </a:lnSpc>
                        <a:spcBef>
                          <a:spcPct val="0"/>
                        </a:spcBef>
                        <a:spcAft>
                          <a:spcPct val="0"/>
                        </a:spcAft>
                        <a:buClrTx/>
                        <a:buSzTx/>
                        <a:buFontTx/>
                        <a:buNone/>
                        <a:tabLst/>
                      </a:pPr>
                      <a:r>
                        <a:rPr kumimoji="0" lang="en-US" altLang="zh-TW" sz="2400" b="1" i="0" u="none" strike="noStrike" cap="none" normalizeH="0" baseline="0" dirty="0" smtClean="0">
                          <a:ln>
                            <a:noFill/>
                          </a:ln>
                          <a:solidFill>
                            <a:srgbClr val="FFFFFF"/>
                          </a:solidFill>
                          <a:effectLst/>
                          <a:latin typeface="+mj-ea"/>
                          <a:ea typeface="+mj-ea"/>
                        </a:rPr>
                        <a:t>15%)</a:t>
                      </a:r>
                      <a:endParaRPr kumimoji="0" lang="zh-TW" altLang="zh-TW" sz="2400" b="1" i="0" u="none" strike="noStrike" cap="none" normalizeH="0" baseline="0" dirty="0" smtClean="0">
                        <a:ln>
                          <a:noFill/>
                        </a:ln>
                        <a:solidFill>
                          <a:srgbClr val="FFFFFF"/>
                        </a:solidFill>
                        <a:effectLst/>
                        <a:latin typeface="+mj-ea"/>
                        <a:ea typeface="+mj-ea"/>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BACC6"/>
                    </a:solidFill>
                  </a:tcPr>
                </a:tc>
                <a:extLst>
                  <a:ext uri="{0D108BD9-81ED-4DB2-BD59-A6C34878D82A}">
                    <a16:rowId xmlns:a16="http://schemas.microsoft.com/office/drawing/2014/main" val="10000"/>
                  </a:ext>
                </a:extLst>
              </a:tr>
              <a:tr h="936104">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TW" sz="2000" kern="100" dirty="0" smtClean="0">
                          <a:solidFill>
                            <a:schemeClr val="tx1"/>
                          </a:solidFill>
                          <a:effectLst/>
                          <a:latin typeface="+mj-ea"/>
                          <a:ea typeface="+mj-ea"/>
                        </a:rPr>
                        <a:t>A1</a:t>
                      </a:r>
                      <a:r>
                        <a:rPr lang="zh-TW" altLang="zh-TW" sz="2000" kern="100" dirty="0" smtClean="0">
                          <a:solidFill>
                            <a:schemeClr val="tx1"/>
                          </a:solidFill>
                          <a:effectLst/>
                          <a:latin typeface="+mj-ea"/>
                          <a:ea typeface="+mj-ea"/>
                        </a:rPr>
                        <a:t>外審成績（占</a:t>
                      </a:r>
                      <a:r>
                        <a:rPr lang="en-US" altLang="zh-TW" sz="2000" kern="100" dirty="0" smtClean="0">
                          <a:solidFill>
                            <a:schemeClr val="tx1"/>
                          </a:solidFill>
                          <a:effectLst/>
                          <a:latin typeface="+mj-ea"/>
                          <a:ea typeface="+mj-ea"/>
                        </a:rPr>
                        <a:t>70%-80%</a:t>
                      </a:r>
                      <a:endParaRPr lang="zh-TW" altLang="zh-TW" sz="2000" kern="100" dirty="0" smtClean="0">
                        <a:solidFill>
                          <a:schemeClr val="tx1"/>
                        </a:solidFill>
                        <a:effectLst/>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TW" altLang="zh-TW" sz="2000" b="1" i="0" u="none" strike="noStrike" cap="none" normalizeH="0" baseline="0" dirty="0" smtClean="0">
                        <a:ln>
                          <a:noFill/>
                        </a:ln>
                        <a:solidFill>
                          <a:schemeClr val="tx1"/>
                        </a:solidFill>
                        <a:effectLst/>
                        <a:latin typeface="+mj-ea"/>
                        <a:ea typeface="+mj-ea"/>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TW" sz="2000" kern="100" dirty="0" smtClean="0">
                          <a:solidFill>
                            <a:schemeClr val="tx1"/>
                          </a:solidFill>
                          <a:effectLst/>
                          <a:latin typeface="+mj-ea"/>
                          <a:ea typeface="+mj-ea"/>
                        </a:rPr>
                        <a:t>A2</a:t>
                      </a:r>
                      <a:r>
                        <a:rPr lang="zh-TW" altLang="zh-TW" sz="2000" kern="100" dirty="0" smtClean="0">
                          <a:solidFill>
                            <a:schemeClr val="tx1"/>
                          </a:solidFill>
                          <a:effectLst/>
                          <a:latin typeface="+mj-ea"/>
                          <a:ea typeface="+mj-ea"/>
                        </a:rPr>
                        <a:t>非外審成績（占</a:t>
                      </a:r>
                      <a:r>
                        <a:rPr lang="en-US" altLang="zh-TW" sz="2000" kern="100" dirty="0" smtClean="0">
                          <a:solidFill>
                            <a:schemeClr val="tx1"/>
                          </a:solidFill>
                          <a:effectLst/>
                          <a:latin typeface="+mj-ea"/>
                          <a:ea typeface="+mj-ea"/>
                        </a:rPr>
                        <a:t>20%-30%</a:t>
                      </a:r>
                      <a:r>
                        <a:rPr lang="zh-TW" altLang="en-US" sz="2000" kern="100" dirty="0" smtClean="0">
                          <a:solidFill>
                            <a:schemeClr val="tx1"/>
                          </a:solidFill>
                          <a:effectLst/>
                          <a:latin typeface="+mj-ea"/>
                          <a:ea typeface="+mj-ea"/>
                        </a:rPr>
                        <a:t>：分</a:t>
                      </a:r>
                      <a:r>
                        <a:rPr lang="en-US" altLang="zh-TW" sz="2000" kern="100" dirty="0" smtClean="0">
                          <a:solidFill>
                            <a:schemeClr val="tx1"/>
                          </a:solidFill>
                          <a:effectLst/>
                          <a:latin typeface="+mj-ea"/>
                          <a:ea typeface="+mj-ea"/>
                        </a:rPr>
                        <a:t>Aa</a:t>
                      </a:r>
                      <a:r>
                        <a:rPr lang="zh-TW" altLang="en-US" sz="2000" kern="100" dirty="0" smtClean="0">
                          <a:solidFill>
                            <a:schemeClr val="tx1"/>
                          </a:solidFill>
                          <a:effectLst/>
                          <a:latin typeface="+mj-ea"/>
                          <a:ea typeface="+mj-ea"/>
                        </a:rPr>
                        <a:t>及</a:t>
                      </a:r>
                      <a:r>
                        <a:rPr lang="en-US" altLang="zh-TW" sz="2000" kern="100" dirty="0" smtClean="0">
                          <a:solidFill>
                            <a:schemeClr val="tx1"/>
                          </a:solidFill>
                          <a:effectLst/>
                          <a:latin typeface="+mj-ea"/>
                          <a:ea typeface="+mj-ea"/>
                        </a:rPr>
                        <a:t>Ab</a:t>
                      </a:r>
                      <a:endParaRPr kumimoji="0" lang="zh-TW" altLang="zh-TW" sz="2000" b="1" i="0" u="none" strike="noStrike" cap="none" normalizeH="0" baseline="0" dirty="0" smtClean="0">
                        <a:ln>
                          <a:noFill/>
                        </a:ln>
                        <a:solidFill>
                          <a:schemeClr val="tx1"/>
                        </a:solidFill>
                        <a:effectLst/>
                        <a:latin typeface="+mj-ea"/>
                        <a:ea typeface="+mj-ea"/>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459955341"/>
                  </a:ext>
                </a:extLst>
              </a:tr>
              <a:tr h="1728192">
                <a:tc>
                  <a:txBody>
                    <a:bodyPr/>
                    <a:lstStyle/>
                    <a:p>
                      <a:pPr marL="34925" marR="0" lvl="0" indent="0" algn="ctr" defTabSz="914400" rtl="0" eaLnBrk="1" fontAlgn="base" latinLnBrk="0" hangingPunct="1">
                        <a:lnSpc>
                          <a:spcPts val="3500"/>
                        </a:lnSpc>
                        <a:spcBef>
                          <a:spcPct val="0"/>
                        </a:spcBef>
                        <a:spcAft>
                          <a:spcPct val="0"/>
                        </a:spcAft>
                        <a:buClrTx/>
                        <a:buSzTx/>
                        <a:buFontTx/>
                        <a:buNone/>
                        <a:tabLst/>
                      </a:pPr>
                      <a:r>
                        <a:rPr kumimoji="0" lang="zh-TW" altLang="zh-TW" sz="2400" b="1" i="0" u="none" strike="noStrike" cap="none" normalizeH="0" baseline="0" dirty="0" smtClean="0">
                          <a:ln>
                            <a:noFill/>
                          </a:ln>
                          <a:solidFill>
                            <a:srgbClr val="000000"/>
                          </a:solidFill>
                          <a:effectLst/>
                          <a:latin typeface="+mj-ea"/>
                          <a:ea typeface="+mj-ea"/>
                        </a:rPr>
                        <a:t>教授</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CC"/>
                    </a:solidFill>
                  </a:tcPr>
                </a:tc>
                <a:tc>
                  <a:txBody>
                    <a:bodyPr/>
                    <a:lstStyle>
                      <a:lvl1pPr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342900" indent="-342900">
                        <a:lnSpc>
                          <a:spcPct val="100000"/>
                        </a:lnSpc>
                        <a:spcAft>
                          <a:spcPts val="0"/>
                        </a:spcAft>
                        <a:buFont typeface="Wingdings" panose="05000000000000000000" pitchFamily="2" charset="2"/>
                        <a:buChar char="u"/>
                      </a:pPr>
                      <a:r>
                        <a:rPr lang="en-US" altLang="zh-TW" sz="2000" kern="100" dirty="0" smtClean="0">
                          <a:effectLst/>
                          <a:latin typeface="+mj-ea"/>
                          <a:ea typeface="+mj-ea"/>
                          <a:cs typeface="Times New Roman"/>
                        </a:rPr>
                        <a:t>3</a:t>
                      </a:r>
                      <a:r>
                        <a:rPr lang="zh-TW" altLang="en-US" sz="2000" kern="100" dirty="0" smtClean="0">
                          <a:effectLst/>
                          <a:latin typeface="+mj-ea"/>
                          <a:ea typeface="+mj-ea"/>
                          <a:cs typeface="Times New Roman"/>
                        </a:rPr>
                        <a:t>位外審成績，至少</a:t>
                      </a:r>
                      <a:r>
                        <a:rPr lang="en-US" altLang="zh-TW" sz="2000" kern="100" dirty="0" smtClean="0">
                          <a:effectLst/>
                          <a:latin typeface="+mj-ea"/>
                          <a:ea typeface="+mj-ea"/>
                          <a:cs typeface="Times New Roman"/>
                        </a:rPr>
                        <a:t>2</a:t>
                      </a:r>
                      <a:r>
                        <a:rPr lang="zh-TW" altLang="en-US" sz="2000" kern="100" dirty="0" smtClean="0">
                          <a:effectLst/>
                          <a:latin typeface="+mj-ea"/>
                          <a:ea typeface="+mj-ea"/>
                          <a:cs typeface="Times New Roman"/>
                        </a:rPr>
                        <a:t>位評分達</a:t>
                      </a:r>
                      <a:r>
                        <a:rPr lang="en-US" altLang="zh-TW" sz="2000" kern="100" dirty="0" smtClean="0">
                          <a:effectLst/>
                          <a:latin typeface="+mj-ea"/>
                          <a:ea typeface="+mj-ea"/>
                          <a:cs typeface="Times New Roman"/>
                        </a:rPr>
                        <a:t>75</a:t>
                      </a:r>
                      <a:r>
                        <a:rPr lang="zh-TW" altLang="en-US" sz="2000" kern="100" dirty="0" smtClean="0">
                          <a:effectLst/>
                          <a:latin typeface="+mj-ea"/>
                          <a:ea typeface="+mj-ea"/>
                          <a:cs typeface="Times New Roman"/>
                        </a:rPr>
                        <a:t>分以上</a:t>
                      </a:r>
                      <a:endParaRPr lang="en-US" altLang="zh-TW" sz="2000" kern="100" dirty="0" smtClean="0">
                        <a:effectLst/>
                        <a:latin typeface="+mj-ea"/>
                        <a:ea typeface="+mj-ea"/>
                        <a:cs typeface="Times New Roman"/>
                      </a:endParaRPr>
                    </a:p>
                    <a:p>
                      <a:pPr marL="342900" indent="-342900">
                        <a:lnSpc>
                          <a:spcPct val="100000"/>
                        </a:lnSpc>
                        <a:spcAft>
                          <a:spcPts val="0"/>
                        </a:spcAft>
                        <a:buFont typeface="Wingdings" panose="05000000000000000000" pitchFamily="2" charset="2"/>
                        <a:buChar char="u"/>
                      </a:pPr>
                      <a:r>
                        <a:rPr lang="zh-TW" altLang="en-US" sz="2000" kern="100" dirty="0" smtClean="0">
                          <a:effectLst/>
                          <a:latin typeface="+mj-ea"/>
                          <a:ea typeface="+mj-ea"/>
                          <a:cs typeface="Times New Roman"/>
                        </a:rPr>
                        <a:t>全部外審成績</a:t>
                      </a:r>
                      <a:r>
                        <a:rPr lang="en-US" altLang="zh-TW" sz="2000" kern="100" dirty="0" smtClean="0">
                          <a:effectLst/>
                          <a:latin typeface="+mj-ea"/>
                          <a:ea typeface="+mj-ea"/>
                          <a:cs typeface="Times New Roman"/>
                        </a:rPr>
                        <a:t>÷3=75</a:t>
                      </a:r>
                      <a:r>
                        <a:rPr lang="zh-TW" altLang="en-US" sz="2000" kern="100" dirty="0" smtClean="0">
                          <a:effectLst/>
                          <a:latin typeface="+mj-ea"/>
                          <a:ea typeface="+mj-ea"/>
                          <a:cs typeface="Times New Roman"/>
                        </a:rPr>
                        <a:t>分以上</a:t>
                      </a:r>
                      <a:endParaRPr lang="zh-TW" altLang="zh-TW" sz="2000" kern="100" dirty="0">
                        <a:effectLst/>
                        <a:latin typeface="+mj-ea"/>
                        <a:ea typeface="+mj-ea"/>
                        <a:cs typeface="Times New Roman"/>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3">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zh-TW" altLang="en-US" sz="2000" kern="100" dirty="0" smtClean="0">
                          <a:effectLst/>
                          <a:latin typeface="+mj-ea"/>
                          <a:ea typeface="+mj-ea"/>
                        </a:rPr>
                        <a:t>學術著作及技術報告升等：</a:t>
                      </a:r>
                      <a:r>
                        <a:rPr lang="en-US" altLang="zh-TW" sz="2000" kern="100" dirty="0" smtClean="0">
                          <a:effectLst/>
                          <a:latin typeface="+mj-ea"/>
                          <a:ea typeface="+mj-ea"/>
                        </a:rPr>
                        <a:t>Aa</a:t>
                      </a:r>
                      <a:r>
                        <a:rPr lang="zh-TW" altLang="en-US" sz="2000" kern="100" dirty="0" smtClean="0">
                          <a:effectLst/>
                          <a:latin typeface="+mj-ea"/>
                          <a:ea typeface="+mj-ea"/>
                        </a:rPr>
                        <a:t>及</a:t>
                      </a:r>
                      <a:r>
                        <a:rPr lang="en-US" altLang="zh-TW" sz="2000" kern="100" dirty="0" smtClean="0">
                          <a:effectLst/>
                          <a:latin typeface="+mj-ea"/>
                          <a:ea typeface="+mj-ea"/>
                        </a:rPr>
                        <a:t>Ab</a:t>
                      </a:r>
                      <a:r>
                        <a:rPr lang="zh-TW" altLang="en-US" sz="2000" kern="100" dirty="0" smtClean="0">
                          <a:effectLst/>
                          <a:latin typeface="+mj-ea"/>
                          <a:ea typeface="+mj-ea"/>
                        </a:rPr>
                        <a:t>各占</a:t>
                      </a:r>
                      <a:r>
                        <a:rPr lang="en-US" altLang="zh-TW" sz="2000" kern="100" dirty="0" smtClean="0">
                          <a:effectLst/>
                          <a:latin typeface="+mj-ea"/>
                          <a:ea typeface="+mj-ea"/>
                        </a:rPr>
                        <a:t>50%</a:t>
                      </a: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zh-TW" altLang="en-US" sz="2000" kern="100" dirty="0" smtClean="0">
                          <a:effectLst/>
                          <a:latin typeface="+mj-ea"/>
                          <a:ea typeface="+mj-ea"/>
                        </a:rPr>
                        <a:t>教學實務研究報告升等：</a:t>
                      </a:r>
                      <a:r>
                        <a:rPr lang="en-US" altLang="zh-TW" sz="2000" kern="100" dirty="0" smtClean="0">
                          <a:effectLst/>
                          <a:latin typeface="+mj-ea"/>
                          <a:ea typeface="+mj-ea"/>
                        </a:rPr>
                        <a:t>Aa</a:t>
                      </a:r>
                      <a:r>
                        <a:rPr lang="zh-TW" altLang="en-US" sz="2000" kern="100" dirty="0" smtClean="0">
                          <a:effectLst/>
                          <a:latin typeface="+mj-ea"/>
                          <a:ea typeface="+mj-ea"/>
                        </a:rPr>
                        <a:t>占</a:t>
                      </a:r>
                      <a:r>
                        <a:rPr lang="en-US" altLang="zh-TW" sz="2000" kern="100" dirty="0" smtClean="0">
                          <a:effectLst/>
                          <a:latin typeface="+mj-ea"/>
                          <a:ea typeface="+mj-ea"/>
                        </a:rPr>
                        <a:t>25%</a:t>
                      </a:r>
                      <a:r>
                        <a:rPr lang="zh-TW" altLang="en-US" sz="2000" kern="100" dirty="0" smtClean="0">
                          <a:effectLst/>
                          <a:latin typeface="+mj-ea"/>
                          <a:ea typeface="+mj-ea"/>
                        </a:rPr>
                        <a:t>、</a:t>
                      </a:r>
                      <a:r>
                        <a:rPr lang="en-US" altLang="zh-TW" sz="2000" kern="100" dirty="0" smtClean="0">
                          <a:effectLst/>
                          <a:latin typeface="+mj-ea"/>
                          <a:ea typeface="+mj-ea"/>
                        </a:rPr>
                        <a:t>Ab</a:t>
                      </a:r>
                      <a:r>
                        <a:rPr lang="zh-TW" altLang="en-US" sz="2000" kern="100" dirty="0" smtClean="0">
                          <a:effectLst/>
                          <a:latin typeface="+mj-ea"/>
                          <a:ea typeface="+mj-ea"/>
                        </a:rPr>
                        <a:t>占</a:t>
                      </a:r>
                      <a:r>
                        <a:rPr lang="en-US" altLang="zh-TW" sz="2000" kern="100" dirty="0" smtClean="0">
                          <a:effectLst/>
                          <a:latin typeface="+mj-ea"/>
                          <a:ea typeface="+mj-ea"/>
                        </a:rPr>
                        <a:t>75%</a:t>
                      </a: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lang="en-US" altLang="zh-TW" sz="2000" kern="100" dirty="0" smtClean="0">
                        <a:effectLst/>
                        <a:latin typeface="+mj-ea"/>
                        <a:ea typeface="+mj-ea"/>
                      </a:endParaRP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lang="zh-TW" altLang="zh-TW" sz="2000" kern="100" dirty="0" smtClean="0">
                        <a:effectLst/>
                        <a:latin typeface="+mj-ea"/>
                        <a:ea typeface="+mj-ea"/>
                        <a:cs typeface="Times New Roman"/>
                      </a:endParaRPr>
                    </a:p>
                    <a:p>
                      <a:pPr marL="254000" indent="-254000">
                        <a:lnSpc>
                          <a:spcPct val="100000"/>
                        </a:lnSpc>
                        <a:spcAft>
                          <a:spcPts val="0"/>
                        </a:spcAft>
                      </a:pPr>
                      <a:endParaRPr lang="zh-TW" altLang="zh-TW" sz="2000" kern="100" dirty="0">
                        <a:effectLst/>
                        <a:latin typeface="+mj-ea"/>
                        <a:ea typeface="+mj-ea"/>
                        <a:cs typeface="Times New Roman"/>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accent2">
                        <a:lumMod val="20000"/>
                        <a:lumOff val="80000"/>
                      </a:schemeClr>
                    </a:solidFill>
                  </a:tcPr>
                </a:tc>
                <a:tc rowSpan="3">
                  <a:txBody>
                    <a:bodyPr/>
                    <a:lstStyle/>
                    <a:p>
                      <a:pPr algn="l" fontAlgn="t">
                        <a:lnSpc>
                          <a:spcPct val="100000"/>
                        </a:lnSpc>
                        <a:spcAft>
                          <a:spcPts val="0"/>
                        </a:spcAft>
                      </a:pPr>
                      <a:r>
                        <a:rPr lang="zh-TW" sz="2000" kern="100" dirty="0">
                          <a:effectLst/>
                          <a:latin typeface="+mj-ea"/>
                          <a:ea typeface="+mj-ea"/>
                        </a:rPr>
                        <a:t>分為「教學績效」、「</a:t>
                      </a:r>
                      <a:r>
                        <a:rPr lang="zh-TW" sz="2000" kern="100" dirty="0" smtClean="0">
                          <a:effectLst/>
                          <a:latin typeface="+mj-ea"/>
                          <a:ea typeface="+mj-ea"/>
                        </a:rPr>
                        <a:t>教學</a:t>
                      </a:r>
                      <a:r>
                        <a:rPr lang="zh-TW" altLang="en-US" sz="2000" kern="100" dirty="0" smtClean="0">
                          <a:effectLst/>
                          <a:latin typeface="+mj-ea"/>
                          <a:ea typeface="+mj-ea"/>
                        </a:rPr>
                        <a:t>改</a:t>
                      </a:r>
                      <a:r>
                        <a:rPr lang="zh-TW" sz="2000" kern="100" dirty="0" smtClean="0">
                          <a:effectLst/>
                          <a:latin typeface="+mj-ea"/>
                          <a:ea typeface="+mj-ea"/>
                        </a:rPr>
                        <a:t>進</a:t>
                      </a:r>
                      <a:r>
                        <a:rPr lang="zh-TW" sz="2000" kern="100" dirty="0">
                          <a:effectLst/>
                          <a:latin typeface="+mj-ea"/>
                          <a:ea typeface="+mj-ea"/>
                        </a:rPr>
                        <a:t>」、「課業輔導」、「綜合考評</a:t>
                      </a:r>
                      <a:r>
                        <a:rPr lang="zh-TW" sz="2000" kern="100" dirty="0" smtClean="0">
                          <a:effectLst/>
                          <a:latin typeface="+mj-ea"/>
                          <a:ea typeface="+mj-ea"/>
                        </a:rPr>
                        <a:t>」等</a:t>
                      </a:r>
                      <a:r>
                        <a:rPr lang="en-US" altLang="zh-TW" sz="2000" kern="100" dirty="0" smtClean="0">
                          <a:effectLst/>
                          <a:latin typeface="+mj-ea"/>
                          <a:ea typeface="+mj-ea"/>
                        </a:rPr>
                        <a:t>4</a:t>
                      </a:r>
                      <a:r>
                        <a:rPr lang="zh-TW" sz="2000" kern="100" dirty="0" smtClean="0">
                          <a:effectLst/>
                          <a:latin typeface="+mj-ea"/>
                          <a:ea typeface="+mj-ea"/>
                        </a:rPr>
                        <a:t>項</a:t>
                      </a:r>
                      <a:r>
                        <a:rPr lang="zh-TW" sz="2000" kern="100" dirty="0">
                          <a:effectLst/>
                          <a:latin typeface="+mj-ea"/>
                          <a:ea typeface="+mj-ea"/>
                        </a:rPr>
                        <a:t>。</a:t>
                      </a:r>
                      <a:endParaRPr lang="zh-TW" sz="2000" kern="100" dirty="0">
                        <a:effectLst/>
                        <a:latin typeface="+mj-ea"/>
                        <a:ea typeface="+mj-ea"/>
                        <a:cs typeface="Times New Roman"/>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rowSpan="3">
                  <a:txBody>
                    <a:bodyPr/>
                    <a:lstStyle/>
                    <a:p>
                      <a:pPr algn="l">
                        <a:lnSpc>
                          <a:spcPct val="100000"/>
                        </a:lnSpc>
                        <a:spcAft>
                          <a:spcPts val="0"/>
                        </a:spcAft>
                      </a:pPr>
                      <a:r>
                        <a:rPr lang="zh-TW" sz="2000" kern="100" dirty="0">
                          <a:effectLst/>
                          <a:latin typeface="+mj-ea"/>
                          <a:ea typeface="+mj-ea"/>
                        </a:rPr>
                        <a:t>分為「專業服務」、「行政服務」、「輔導服務」、「綜合考評」</a:t>
                      </a:r>
                      <a:r>
                        <a:rPr lang="zh-TW" sz="2000" kern="100" dirty="0" smtClean="0">
                          <a:effectLst/>
                          <a:latin typeface="+mj-ea"/>
                          <a:ea typeface="+mj-ea"/>
                        </a:rPr>
                        <a:t>等</a:t>
                      </a:r>
                      <a:r>
                        <a:rPr lang="en-US" altLang="zh-TW" sz="2000" kern="100" dirty="0" smtClean="0">
                          <a:effectLst/>
                          <a:latin typeface="+mj-ea"/>
                          <a:ea typeface="+mj-ea"/>
                        </a:rPr>
                        <a:t>4</a:t>
                      </a:r>
                      <a:r>
                        <a:rPr lang="zh-TW" sz="2000" kern="100" dirty="0" smtClean="0">
                          <a:effectLst/>
                          <a:latin typeface="+mj-ea"/>
                          <a:ea typeface="+mj-ea"/>
                        </a:rPr>
                        <a:t>項</a:t>
                      </a:r>
                      <a:r>
                        <a:rPr lang="zh-TW" sz="2000" kern="100" dirty="0">
                          <a:effectLst/>
                          <a:latin typeface="+mj-ea"/>
                          <a:ea typeface="+mj-ea"/>
                        </a:rPr>
                        <a:t>。</a:t>
                      </a:r>
                      <a:endParaRPr lang="zh-TW" sz="2000" kern="100" dirty="0">
                        <a:effectLst/>
                        <a:latin typeface="+mj-ea"/>
                        <a:ea typeface="+mj-ea"/>
                        <a:cs typeface="Times New Roman"/>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1"/>
                  </a:ext>
                </a:extLst>
              </a:tr>
              <a:tr h="648072">
                <a:tc>
                  <a:txBody>
                    <a:bodyPr/>
                    <a:lstStyle>
                      <a:lvl1pPr marL="34925"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34925" marR="0" lvl="0" indent="0" algn="ctr" defTabSz="914400" rtl="0" eaLnBrk="1" fontAlgn="base" latinLnBrk="0" hangingPunct="1">
                        <a:lnSpc>
                          <a:spcPts val="3500"/>
                        </a:lnSpc>
                        <a:spcBef>
                          <a:spcPct val="0"/>
                        </a:spcBef>
                        <a:spcAft>
                          <a:spcPct val="0"/>
                        </a:spcAft>
                        <a:buClrTx/>
                        <a:buSzTx/>
                        <a:buFontTx/>
                        <a:buNone/>
                        <a:tabLst/>
                      </a:pPr>
                      <a:r>
                        <a:rPr kumimoji="0" lang="zh-TW" altLang="zh-TW" sz="2400" b="1" i="0" u="none" strike="noStrike" cap="none" normalizeH="0" baseline="0" dirty="0" smtClean="0">
                          <a:ln>
                            <a:noFill/>
                          </a:ln>
                          <a:solidFill>
                            <a:srgbClr val="000000"/>
                          </a:solidFill>
                          <a:effectLst/>
                          <a:latin typeface="+mj-ea"/>
                          <a:ea typeface="+mj-ea"/>
                        </a:rPr>
                        <a:t>副教授</a:t>
                      </a:r>
                    </a:p>
                  </a:txBody>
                  <a:tcPr marL="68580" marR="68580" marT="0" marB="0"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rowSpan="2">
                  <a:txBody>
                    <a:bodyPr/>
                    <a:lstStyle/>
                    <a:p>
                      <a:pPr marL="285750" indent="-285750">
                        <a:lnSpc>
                          <a:spcPct val="100000"/>
                        </a:lnSpc>
                        <a:spcAft>
                          <a:spcPts val="0"/>
                        </a:spcAft>
                        <a:buFont typeface="Wingdings" panose="05000000000000000000" pitchFamily="2" charset="2"/>
                        <a:buChar char="l"/>
                      </a:pPr>
                      <a:r>
                        <a:rPr lang="en-US" altLang="zh-TW" sz="1800" kern="100" dirty="0" smtClean="0">
                          <a:effectLst/>
                          <a:latin typeface="+mj-ea"/>
                          <a:ea typeface="+mj-ea"/>
                          <a:cs typeface="Times New Roman"/>
                        </a:rPr>
                        <a:t>3</a:t>
                      </a:r>
                      <a:r>
                        <a:rPr lang="zh-TW" altLang="en-US" sz="1800" kern="100" dirty="0" smtClean="0">
                          <a:effectLst/>
                          <a:latin typeface="+mj-ea"/>
                          <a:ea typeface="+mj-ea"/>
                          <a:cs typeface="Times New Roman"/>
                        </a:rPr>
                        <a:t>位外審成績，至少</a:t>
                      </a:r>
                      <a:r>
                        <a:rPr lang="en-US" altLang="zh-TW" sz="1800" kern="100" dirty="0" smtClean="0">
                          <a:effectLst/>
                          <a:latin typeface="+mj-ea"/>
                          <a:ea typeface="+mj-ea"/>
                          <a:cs typeface="Times New Roman"/>
                        </a:rPr>
                        <a:t>2</a:t>
                      </a:r>
                      <a:r>
                        <a:rPr lang="zh-TW" altLang="en-US" sz="1800" kern="100" dirty="0" smtClean="0">
                          <a:effectLst/>
                          <a:latin typeface="+mj-ea"/>
                          <a:ea typeface="+mj-ea"/>
                          <a:cs typeface="Times New Roman"/>
                        </a:rPr>
                        <a:t>位評分達</a:t>
                      </a:r>
                      <a:r>
                        <a:rPr lang="en-US" altLang="zh-TW" sz="1800" kern="100" dirty="0" smtClean="0">
                          <a:effectLst/>
                          <a:latin typeface="+mj-ea"/>
                          <a:ea typeface="+mj-ea"/>
                          <a:cs typeface="Times New Roman"/>
                        </a:rPr>
                        <a:t>70</a:t>
                      </a:r>
                      <a:r>
                        <a:rPr lang="zh-TW" altLang="en-US" sz="1800" kern="100" dirty="0" smtClean="0">
                          <a:effectLst/>
                          <a:latin typeface="+mj-ea"/>
                          <a:ea typeface="+mj-ea"/>
                          <a:cs typeface="Times New Roman"/>
                        </a:rPr>
                        <a:t>分以上</a:t>
                      </a:r>
                      <a:r>
                        <a:rPr lang="en-US" altLang="zh-TW" sz="1800" kern="100" dirty="0" smtClean="0">
                          <a:effectLst/>
                          <a:latin typeface="+mj-ea"/>
                          <a:ea typeface="+mj-ea"/>
                          <a:cs typeface="Times New Roman"/>
                        </a:rPr>
                        <a:t>。</a:t>
                      </a:r>
                    </a:p>
                    <a:p>
                      <a:pPr marL="285750" indent="-285750">
                        <a:lnSpc>
                          <a:spcPct val="100000"/>
                        </a:lnSpc>
                        <a:spcAft>
                          <a:spcPts val="0"/>
                        </a:spcAft>
                        <a:buFont typeface="Wingdings" panose="05000000000000000000" pitchFamily="2" charset="2"/>
                        <a:buChar char="l"/>
                      </a:pPr>
                      <a:r>
                        <a:rPr lang="zh-TW" altLang="en-US" sz="1800" kern="100" dirty="0" smtClean="0">
                          <a:effectLst/>
                          <a:latin typeface="+mj-ea"/>
                          <a:ea typeface="+mj-ea"/>
                          <a:cs typeface="Times New Roman"/>
                        </a:rPr>
                        <a:t>全部外審成績</a:t>
                      </a:r>
                      <a:r>
                        <a:rPr lang="en-US" altLang="zh-TW" sz="1800" kern="100" dirty="0" smtClean="0">
                          <a:effectLst/>
                          <a:latin typeface="+mj-ea"/>
                          <a:ea typeface="+mj-ea"/>
                          <a:cs typeface="Times New Roman"/>
                        </a:rPr>
                        <a:t>÷3=70</a:t>
                      </a:r>
                      <a:r>
                        <a:rPr lang="zh-TW" altLang="en-US" sz="1800" kern="100" dirty="0" smtClean="0">
                          <a:effectLst/>
                          <a:latin typeface="+mj-ea"/>
                          <a:ea typeface="+mj-ea"/>
                          <a:cs typeface="Times New Roman"/>
                        </a:rPr>
                        <a:t>分以上</a:t>
                      </a:r>
                      <a:endParaRPr lang="zh-TW" altLang="zh-TW" sz="1800" kern="100" dirty="0" smtClean="0">
                        <a:effectLst/>
                        <a:latin typeface="+mj-ea"/>
                        <a:ea typeface="+mj-ea"/>
                        <a:cs typeface="Times New Roman"/>
                      </a:endParaRPr>
                    </a:p>
                    <a:p>
                      <a:pPr>
                        <a:lnSpc>
                          <a:spcPct val="100000"/>
                        </a:lnSpc>
                      </a:pPr>
                      <a:endParaRPr lang="zh-TW" altLang="en-US" dirty="0">
                        <a:latin typeface="+mj-ea"/>
                        <a:ea typeface="+mj-ea"/>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zh-TW" altLang="en-US" dirty="0"/>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vMerge="1">
                  <a:txBody>
                    <a:bodyPr/>
                    <a:lstStyle/>
                    <a:p>
                      <a:pPr>
                        <a:spcAft>
                          <a:spcPts val="0"/>
                        </a:spcAft>
                      </a:pPr>
                      <a:endParaRPr lang="zh-TW" sz="2000" kern="100" dirty="0">
                        <a:effectLst/>
                        <a:latin typeface="標楷體" panose="03000509000000000000" pitchFamily="65" charset="-120"/>
                        <a:ea typeface="標楷體" panose="03000509000000000000" pitchFamily="65" charset="-120"/>
                        <a:cs typeface="Times New Roman"/>
                      </a:endParaRPr>
                    </a:p>
                  </a:txBody>
                  <a:tcPr marL="68582" marR="68582"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bg1"/>
                    </a:solidFill>
                  </a:tcPr>
                </a:tc>
                <a:tc vMerge="1">
                  <a:txBody>
                    <a:bodyPr/>
                    <a:lstStyle/>
                    <a:p>
                      <a:pPr>
                        <a:spcAft>
                          <a:spcPts val="0"/>
                        </a:spcAft>
                      </a:pPr>
                      <a:endParaRPr lang="zh-TW" sz="2000" kern="100" dirty="0">
                        <a:effectLst/>
                        <a:latin typeface="標楷體" panose="03000509000000000000" pitchFamily="65" charset="-120"/>
                        <a:ea typeface="標楷體" panose="03000509000000000000" pitchFamily="65" charset="-120"/>
                        <a:cs typeface="Times New Roman"/>
                      </a:endParaRPr>
                    </a:p>
                  </a:txBody>
                  <a:tcPr marL="68582" marR="68582"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48072">
                <a:tc>
                  <a:txBody>
                    <a:bodyPr/>
                    <a:lstStyle/>
                    <a:p>
                      <a:pPr marL="34925" marR="0" lvl="0" indent="0" algn="ctr" defTabSz="914400" rtl="0" eaLnBrk="1" fontAlgn="base" latinLnBrk="0" hangingPunct="1">
                        <a:lnSpc>
                          <a:spcPts val="3500"/>
                        </a:lnSpc>
                        <a:spcBef>
                          <a:spcPct val="0"/>
                        </a:spcBef>
                        <a:spcAft>
                          <a:spcPct val="0"/>
                        </a:spcAft>
                        <a:buClrTx/>
                        <a:buSzTx/>
                        <a:buFontTx/>
                        <a:buNone/>
                        <a:tabLst/>
                      </a:pPr>
                      <a:r>
                        <a:rPr kumimoji="0" lang="zh-TW" altLang="zh-TW" sz="2400" b="1" i="0" u="none" strike="noStrike" cap="none" normalizeH="0" baseline="0" dirty="0" smtClean="0">
                          <a:ln>
                            <a:noFill/>
                          </a:ln>
                          <a:solidFill>
                            <a:srgbClr val="000000"/>
                          </a:solidFill>
                          <a:effectLst/>
                          <a:latin typeface="Times New Roman" pitchFamily="18" charset="0"/>
                          <a:ea typeface="微軟正黑體" pitchFamily="34" charset="-120"/>
                        </a:rPr>
                        <a:t>助理教授</a:t>
                      </a:r>
                    </a:p>
                  </a:txBody>
                  <a:tcPr marL="68580" marR="68580" marT="0" marB="0"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vMerge="1">
                  <a:txBody>
                    <a:bodyPr/>
                    <a:lstStyle/>
                    <a:p>
                      <a:endParaRPr lang="zh-TW"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vMerge="1">
                  <a:txBody>
                    <a:bodyPr/>
                    <a:lstStyle/>
                    <a:p>
                      <a:endParaRPr lang="zh-TW" altLang="en-US" dirty="0"/>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bg1"/>
                    </a:solidFill>
                  </a:tcPr>
                </a:tc>
                <a:tc vMerge="1">
                  <a:txBody>
                    <a:bodyPr/>
                    <a:lstStyle/>
                    <a:p>
                      <a:endParaRPr lang="zh-TW" altLang="en-US" dirty="0"/>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bg1"/>
                    </a:solidFill>
                  </a:tcPr>
                </a:tc>
                <a:tc vMerge="1">
                  <a:txBody>
                    <a:bodyPr/>
                    <a:lstStyle/>
                    <a:p>
                      <a:endParaRPr lang="zh-TW" altLang="en-US" dirty="0"/>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34175847"/>
                  </a:ext>
                </a:extLst>
              </a:tr>
              <a:tr h="1029344">
                <a:tc>
                  <a:txBody>
                    <a:bodyPr/>
                    <a:lstStyle>
                      <a:lvl1pPr marL="34925"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34925" marR="0" lvl="0" indent="0" algn="ctr" defTabSz="914400" rtl="0" eaLnBrk="1" fontAlgn="base" latinLnBrk="0" hangingPunct="1">
                        <a:lnSpc>
                          <a:spcPts val="3500"/>
                        </a:lnSpc>
                        <a:spcBef>
                          <a:spcPct val="0"/>
                        </a:spcBef>
                        <a:spcAft>
                          <a:spcPct val="0"/>
                        </a:spcAft>
                        <a:buClrTx/>
                        <a:buSzTx/>
                        <a:buFontTx/>
                        <a:buNone/>
                        <a:tabLst/>
                      </a:pPr>
                      <a:r>
                        <a:rPr kumimoji="0" lang="zh-TW" altLang="en-US" sz="2600" b="1" i="0" u="none" strike="noStrike" cap="none" normalizeH="0" baseline="0" dirty="0" smtClean="0">
                          <a:ln>
                            <a:noFill/>
                          </a:ln>
                          <a:solidFill>
                            <a:srgbClr val="000000"/>
                          </a:solidFill>
                          <a:effectLst/>
                          <a:latin typeface="Times New Roman" pitchFamily="18" charset="0"/>
                          <a:ea typeface="微軟正黑體" pitchFamily="34" charset="-120"/>
                        </a:rPr>
                        <a:t>分項</a:t>
                      </a:r>
                      <a:r>
                        <a:rPr kumimoji="0" lang="zh-TW" altLang="zh-TW" sz="2600" b="1" i="0" u="none" strike="noStrike" cap="none" normalizeH="0" baseline="0" dirty="0" smtClean="0">
                          <a:ln>
                            <a:noFill/>
                          </a:ln>
                          <a:solidFill>
                            <a:srgbClr val="000000"/>
                          </a:solidFill>
                          <a:effectLst/>
                          <a:latin typeface="Times New Roman" pitchFamily="18" charset="0"/>
                          <a:ea typeface="微軟正黑體" pitchFamily="34" charset="-120"/>
                        </a:rPr>
                        <a:t>通過標準</a:t>
                      </a:r>
                    </a:p>
                  </a:txBody>
                  <a:tcPr marL="68580" marR="68580" marT="0" marB="0"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gridSpan="2">
                  <a:txBody>
                    <a:bodyPr/>
                    <a:lstStyle>
                      <a:lvl1pPr marL="34925"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34925"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kern="1200" cap="none" normalizeH="0" baseline="0" dirty="0" smtClean="0">
                          <a:ln>
                            <a:noFill/>
                          </a:ln>
                          <a:solidFill>
                            <a:srgbClr val="000000"/>
                          </a:solidFill>
                          <a:effectLst/>
                          <a:latin typeface="+mj-ea"/>
                          <a:ea typeface="+mj-ea"/>
                          <a:cs typeface="+mn-cs"/>
                        </a:rPr>
                        <a:t>研究</a:t>
                      </a:r>
                      <a:r>
                        <a:rPr kumimoji="0" lang="en-US" altLang="zh-TW" sz="2000" b="0" i="0" u="none" strike="noStrike" kern="1200" cap="none" normalizeH="0" baseline="0" dirty="0" smtClean="0">
                          <a:ln>
                            <a:noFill/>
                          </a:ln>
                          <a:solidFill>
                            <a:srgbClr val="000000"/>
                          </a:solidFill>
                          <a:effectLst/>
                          <a:latin typeface="+mj-ea"/>
                          <a:ea typeface="新細明體" pitchFamily="18" charset="-120"/>
                          <a:cs typeface="+mn-cs"/>
                        </a:rPr>
                        <a:t>(</a:t>
                      </a:r>
                      <a:r>
                        <a:rPr kumimoji="0" lang="zh-TW" altLang="en-US" sz="2000" b="0" i="0" u="none" strike="noStrike" kern="1200" cap="none" normalizeH="0" baseline="0" dirty="0" smtClean="0">
                          <a:ln>
                            <a:noFill/>
                          </a:ln>
                          <a:solidFill>
                            <a:srgbClr val="000000"/>
                          </a:solidFill>
                          <a:effectLst/>
                          <a:latin typeface="+mj-ea"/>
                          <a:ea typeface="新細明體" pitchFamily="18" charset="-120"/>
                          <a:cs typeface="+mn-cs"/>
                        </a:rPr>
                        <a:t>外審成績及非外審成績</a:t>
                      </a:r>
                      <a:r>
                        <a:rPr kumimoji="0" lang="en-US" altLang="zh-TW" sz="2000" b="0" i="0" u="none" strike="noStrike" kern="1200" cap="none" normalizeH="0" baseline="0" dirty="0" smtClean="0">
                          <a:ln>
                            <a:noFill/>
                          </a:ln>
                          <a:solidFill>
                            <a:srgbClr val="000000"/>
                          </a:solidFill>
                          <a:effectLst/>
                          <a:latin typeface="+mj-ea"/>
                          <a:ea typeface="新細明體" pitchFamily="18" charset="-120"/>
                          <a:cs typeface="+mn-cs"/>
                        </a:rPr>
                        <a:t>) </a:t>
                      </a:r>
                    </a:p>
                    <a:p>
                      <a:pPr marL="34925"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mj-ea"/>
                          <a:ea typeface="+mj-ea"/>
                        </a:rPr>
                        <a:t>教授：</a:t>
                      </a:r>
                      <a:r>
                        <a:rPr kumimoji="0" lang="en-US" altLang="zh-TW" sz="2000" b="0" i="0" u="none" strike="noStrike" cap="none" normalizeH="0" baseline="0" dirty="0" smtClean="0">
                          <a:ln>
                            <a:noFill/>
                          </a:ln>
                          <a:solidFill>
                            <a:srgbClr val="000000"/>
                          </a:solidFill>
                          <a:effectLst/>
                          <a:latin typeface="+mj-ea"/>
                          <a:ea typeface="+mj-ea"/>
                        </a:rPr>
                        <a:t>75</a:t>
                      </a:r>
                      <a:r>
                        <a:rPr kumimoji="0" lang="zh-TW" altLang="en-US" sz="2000" b="0" i="0" u="none" strike="noStrike" cap="none" normalizeH="0" baseline="0" dirty="0" smtClean="0">
                          <a:ln>
                            <a:noFill/>
                          </a:ln>
                          <a:solidFill>
                            <a:srgbClr val="000000"/>
                          </a:solidFill>
                          <a:effectLst/>
                          <a:latin typeface="+mj-ea"/>
                          <a:ea typeface="+mj-ea"/>
                        </a:rPr>
                        <a:t>分以上；副教授以下：</a:t>
                      </a:r>
                      <a:r>
                        <a:rPr kumimoji="0" lang="en-US" altLang="zh-TW" sz="2000" b="0" i="0" u="none" strike="noStrike" cap="none" normalizeH="0" baseline="0" dirty="0" smtClean="0">
                          <a:ln>
                            <a:noFill/>
                          </a:ln>
                          <a:solidFill>
                            <a:srgbClr val="000000"/>
                          </a:solidFill>
                          <a:effectLst/>
                          <a:latin typeface="+mj-ea"/>
                          <a:ea typeface="+mj-ea"/>
                        </a:rPr>
                        <a:t>70</a:t>
                      </a:r>
                      <a:r>
                        <a:rPr kumimoji="0" lang="zh-TW" altLang="en-US" sz="2000" b="0" i="0" u="none" strike="noStrike" cap="none" normalizeH="0" baseline="0" dirty="0" smtClean="0">
                          <a:ln>
                            <a:noFill/>
                          </a:ln>
                          <a:solidFill>
                            <a:srgbClr val="000000"/>
                          </a:solidFill>
                          <a:effectLst/>
                          <a:latin typeface="+mj-ea"/>
                          <a:ea typeface="+mj-ea"/>
                        </a:rPr>
                        <a:t>分以上</a:t>
                      </a:r>
                      <a:r>
                        <a:rPr kumimoji="0" lang="zh-TW" altLang="en-US" sz="2000" b="0" i="0" u="none" strike="noStrike" kern="1200" cap="none" normalizeH="0" baseline="0" dirty="0" smtClean="0">
                          <a:ln>
                            <a:noFill/>
                          </a:ln>
                          <a:solidFill>
                            <a:srgbClr val="000000"/>
                          </a:solidFill>
                          <a:effectLst/>
                          <a:latin typeface="+mj-ea"/>
                          <a:ea typeface="新細明體" pitchFamily="18" charset="-120"/>
                          <a:cs typeface="+mn-cs"/>
                        </a:rPr>
                        <a:t>。</a:t>
                      </a:r>
                      <a:endParaRPr kumimoji="0" lang="zh-TW" altLang="zh-TW" sz="2000" b="0" i="0" u="none" strike="noStrike" cap="none" normalizeH="0" baseline="0" dirty="0" smtClean="0">
                        <a:ln>
                          <a:noFill/>
                        </a:ln>
                        <a:solidFill>
                          <a:srgbClr val="000000"/>
                        </a:solidFill>
                        <a:effectLst/>
                        <a:latin typeface="+mj-ea"/>
                        <a:ea typeface="+mj-ea"/>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bg1"/>
                    </a:solidFill>
                  </a:tcPr>
                </a:tc>
                <a:tc hMerge="1">
                  <a:txBody>
                    <a:bodyPr/>
                    <a:lstStyle/>
                    <a:p>
                      <a:endParaRPr lang="zh-TW" altLang="en-US"/>
                    </a:p>
                  </a:txBody>
                  <a:tcPr/>
                </a:tc>
                <a:tc>
                  <a:txBody>
                    <a:bodyPr/>
                    <a:lstStyle/>
                    <a:p>
                      <a:pPr>
                        <a:lnSpc>
                          <a:spcPct val="100000"/>
                        </a:lnSpc>
                      </a:pPr>
                      <a:r>
                        <a:rPr lang="en-US" altLang="zh-TW" sz="2000" dirty="0" smtClean="0">
                          <a:latin typeface="+mj-ea"/>
                          <a:ea typeface="+mj-ea"/>
                        </a:rPr>
                        <a:t>70</a:t>
                      </a:r>
                      <a:r>
                        <a:rPr lang="zh-TW" altLang="en-US" sz="2000" dirty="0" smtClean="0">
                          <a:latin typeface="+mj-ea"/>
                          <a:ea typeface="+mj-ea"/>
                        </a:rPr>
                        <a:t>分以上</a:t>
                      </a:r>
                      <a:endParaRPr lang="zh-TW" altLang="en-US" sz="2000" dirty="0">
                        <a:latin typeface="+mj-ea"/>
                        <a:ea typeface="+mj-ea"/>
                      </a:endParaRP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bg1"/>
                    </a:solidFill>
                  </a:tcPr>
                </a:tc>
                <a:tc>
                  <a:txBody>
                    <a:bodyPr/>
                    <a:lstStyle/>
                    <a:p>
                      <a:pPr>
                        <a:lnSpc>
                          <a:spcPct val="100000"/>
                        </a:lnSpc>
                      </a:pPr>
                      <a:r>
                        <a:rPr lang="en-US" altLang="zh-TW" sz="2000" dirty="0" smtClean="0">
                          <a:latin typeface="+mj-ea"/>
                          <a:ea typeface="+mj-ea"/>
                        </a:rPr>
                        <a:t>70</a:t>
                      </a:r>
                      <a:r>
                        <a:rPr lang="zh-TW" altLang="en-US" sz="2000" dirty="0" smtClean="0">
                          <a:latin typeface="+mj-ea"/>
                          <a:ea typeface="+mj-ea"/>
                        </a:rPr>
                        <a:t>分以上</a:t>
                      </a:r>
                      <a:endParaRPr lang="zh-TW" altLang="en-US" sz="2000" dirty="0">
                        <a:latin typeface="+mj-ea"/>
                        <a:ea typeface="+mj-ea"/>
                      </a:endParaRP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115405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文字方塊 10"/>
          <p:cNvSpPr txBox="1">
            <a:spLocks noChangeArrowheads="1"/>
          </p:cNvSpPr>
          <p:nvPr/>
        </p:nvSpPr>
        <p:spPr bwMode="auto">
          <a:xfrm>
            <a:off x="0" y="0"/>
            <a:ext cx="971550" cy="620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新細明體" charset="-120"/>
              </a:defRPr>
            </a:lvl1pPr>
            <a:lvl2pPr>
              <a:defRPr sz="2800">
                <a:solidFill>
                  <a:schemeClr val="tx1"/>
                </a:solidFill>
                <a:latin typeface="Calibri" pitchFamily="34" charset="0"/>
                <a:ea typeface="新細明體" charset="-120"/>
              </a:defRPr>
            </a:lvl2pPr>
            <a:lvl3pPr>
              <a:defRPr sz="2400">
                <a:solidFill>
                  <a:schemeClr val="tx1"/>
                </a:solidFill>
                <a:latin typeface="Calibri" pitchFamily="34" charset="0"/>
                <a:ea typeface="新細明體" charset="-120"/>
              </a:defRPr>
            </a:lvl3pPr>
            <a:lvl4pPr>
              <a:defRPr sz="2000">
                <a:solidFill>
                  <a:schemeClr val="tx1"/>
                </a:solidFill>
                <a:latin typeface="Calibri" pitchFamily="34" charset="0"/>
                <a:ea typeface="新細明體" charset="-120"/>
              </a:defRPr>
            </a:lvl4pPr>
            <a:lvl5pPr>
              <a:defRPr sz="2000">
                <a:solidFill>
                  <a:schemeClr val="tx1"/>
                </a:solidFill>
                <a:latin typeface="Calibri" pitchFamily="34" charset="0"/>
                <a:ea typeface="新細明體" charset="-120"/>
              </a:defRPr>
            </a:lvl5pPr>
            <a:lvl6pPr eaLnBrk="0" fontAlgn="base" hangingPunct="0">
              <a:spcAft>
                <a:spcPct val="0"/>
              </a:spcAft>
              <a:buFont typeface="Arial" charset="0"/>
              <a:buChar char="»"/>
              <a:defRPr sz="2000">
                <a:solidFill>
                  <a:schemeClr val="tx1"/>
                </a:solidFill>
                <a:latin typeface="Calibri" pitchFamily="34" charset="0"/>
                <a:ea typeface="新細明體" charset="-120"/>
              </a:defRPr>
            </a:lvl6pPr>
            <a:lvl7pPr eaLnBrk="0" fontAlgn="base" hangingPunct="0">
              <a:spcAft>
                <a:spcPct val="0"/>
              </a:spcAft>
              <a:buFont typeface="Arial" charset="0"/>
              <a:buChar char="»"/>
              <a:defRPr sz="2000">
                <a:solidFill>
                  <a:schemeClr val="tx1"/>
                </a:solidFill>
                <a:latin typeface="Calibri" pitchFamily="34" charset="0"/>
                <a:ea typeface="新細明體" charset="-120"/>
              </a:defRPr>
            </a:lvl7pPr>
            <a:lvl8pPr eaLnBrk="0" fontAlgn="base" hangingPunct="0">
              <a:spcAft>
                <a:spcPct val="0"/>
              </a:spcAft>
              <a:buFont typeface="Arial" charset="0"/>
              <a:buChar char="»"/>
              <a:defRPr sz="2000">
                <a:solidFill>
                  <a:schemeClr val="tx1"/>
                </a:solidFill>
                <a:latin typeface="Calibri" pitchFamily="34" charset="0"/>
                <a:ea typeface="新細明體" charset="-120"/>
              </a:defRPr>
            </a:lvl8pPr>
            <a:lvl9pPr eaLnBrk="0" fontAlgn="base" hangingPunct="0">
              <a:spcAft>
                <a:spcPct val="0"/>
              </a:spcAft>
              <a:buFont typeface="Arial" charset="0"/>
              <a:buChar char="»"/>
              <a:defRPr sz="2000">
                <a:solidFill>
                  <a:schemeClr val="tx1"/>
                </a:solidFill>
                <a:latin typeface="Calibri" pitchFamily="34" charset="0"/>
                <a:ea typeface="新細明體" charset="-120"/>
              </a:defRPr>
            </a:lvl9pPr>
          </a:lstStyle>
          <a:p>
            <a:endParaRPr lang="zh-TW" altLang="en-US" sz="1800">
              <a:ea typeface="華康儷中黑" pitchFamily="49" charset="-120"/>
            </a:endParaRPr>
          </a:p>
        </p:txBody>
      </p:sp>
      <p:sp>
        <p:nvSpPr>
          <p:cNvPr id="4" name="Rectangle 2"/>
          <p:cNvSpPr txBox="1">
            <a:spLocks noChangeArrowheads="1"/>
          </p:cNvSpPr>
          <p:nvPr/>
        </p:nvSpPr>
        <p:spPr bwMode="auto">
          <a:xfrm>
            <a:off x="1475656" y="63030"/>
            <a:ext cx="7200032" cy="1061714"/>
          </a:xfrm>
          <a:prstGeom prst="rect">
            <a:avLst/>
          </a:prstGeom>
          <a:noFill/>
          <a:ln>
            <a:noFill/>
          </a:ln>
          <a:extLst/>
        </p:spPr>
        <p:txBody>
          <a:bodyPr anchor="ctr">
            <a:normAutofit/>
          </a:bodyPr>
          <a:lstStyle>
            <a:lvl1pPr algn="l"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None/>
              <a:defRPr/>
            </a:pPr>
            <a:r>
              <a:rPr lang="zh-TW" altLang="en-US" sz="2400" b="1" dirty="0">
                <a:solidFill>
                  <a:srgbClr val="660066"/>
                </a:solidFill>
                <a:latin typeface="+mj-ea"/>
                <a:ea typeface="+mj-ea"/>
              </a:rPr>
              <a:t>本校教師聘任及升等審查原則</a:t>
            </a:r>
            <a:r>
              <a:rPr lang="en-US" altLang="zh-TW" sz="2400" b="1" dirty="0">
                <a:solidFill>
                  <a:srgbClr val="660066"/>
                </a:solidFill>
                <a:latin typeface="+mj-ea"/>
                <a:ea typeface="+mj-ea"/>
              </a:rPr>
              <a:t/>
            </a:r>
            <a:br>
              <a:rPr lang="en-US" altLang="zh-TW" sz="2400" b="1" dirty="0">
                <a:solidFill>
                  <a:srgbClr val="660066"/>
                </a:solidFill>
                <a:latin typeface="+mj-ea"/>
                <a:ea typeface="+mj-ea"/>
              </a:rPr>
            </a:br>
            <a:r>
              <a:rPr kumimoji="0" lang="zh-TW" altLang="en-US" sz="3700" dirty="0" smtClean="0">
                <a:solidFill>
                  <a:schemeClr val="accent3">
                    <a:lumMod val="50000"/>
                  </a:schemeClr>
                </a:solidFill>
                <a:effectLst>
                  <a:outerShdw blurRad="38100" dist="38100" dir="2700000" algn="tl">
                    <a:srgbClr val="C0C0C0"/>
                  </a:outerShdw>
                </a:effectLst>
                <a:latin typeface="+mj-ea"/>
                <a:ea typeface="+mj-ea"/>
              </a:rPr>
              <a:t>教師升等評審內容及通過標準</a:t>
            </a:r>
            <a:endParaRPr lang="zh-TW" altLang="en-US" sz="3700" b="1" dirty="0" smtClean="0">
              <a:solidFill>
                <a:schemeClr val="accent3">
                  <a:lumMod val="50000"/>
                </a:schemeClr>
              </a:solidFill>
              <a:latin typeface="+mj-ea"/>
              <a:ea typeface="+mj-ea"/>
            </a:endParaRPr>
          </a:p>
        </p:txBody>
      </p:sp>
      <p:cxnSp>
        <p:nvCxnSpPr>
          <p:cNvPr id="26628" name="直線接點 10"/>
          <p:cNvCxnSpPr>
            <a:cxnSpLocks noChangeShapeType="1"/>
          </p:cNvCxnSpPr>
          <p:nvPr/>
        </p:nvCxnSpPr>
        <p:spPr bwMode="auto">
          <a:xfrm>
            <a:off x="1633538" y="-9378950"/>
            <a:ext cx="6573837" cy="476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cxnSp>
      <p:cxnSp>
        <p:nvCxnSpPr>
          <p:cNvPr id="26630" name="直線接點 12"/>
          <p:cNvCxnSpPr>
            <a:cxnSpLocks noChangeShapeType="1"/>
          </p:cNvCxnSpPr>
          <p:nvPr/>
        </p:nvCxnSpPr>
        <p:spPr bwMode="auto">
          <a:xfrm flipH="1">
            <a:off x="1630363" y="-6180138"/>
            <a:ext cx="4762" cy="17653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cxnSp>
      <p:graphicFrame>
        <p:nvGraphicFramePr>
          <p:cNvPr id="3" name="表格 2"/>
          <p:cNvGraphicFramePr>
            <a:graphicFrameLocks noGrp="1"/>
          </p:cNvGraphicFramePr>
          <p:nvPr>
            <p:extLst>
              <p:ext uri="{D42A27DB-BD31-4B8C-83A1-F6EECF244321}">
                <p14:modId xmlns:p14="http://schemas.microsoft.com/office/powerpoint/2010/main" val="3771705374"/>
              </p:ext>
            </p:extLst>
          </p:nvPr>
        </p:nvGraphicFramePr>
        <p:xfrm>
          <a:off x="107504" y="1268760"/>
          <a:ext cx="8784977" cy="5142873"/>
        </p:xfrm>
        <a:graphic>
          <a:graphicData uri="http://schemas.openxmlformats.org/drawingml/2006/table">
            <a:tbl>
              <a:tblPr/>
              <a:tblGrid>
                <a:gridCol w="1476467">
                  <a:extLst>
                    <a:ext uri="{9D8B030D-6E8A-4147-A177-3AD203B41FA5}">
                      <a16:colId xmlns:a16="http://schemas.microsoft.com/office/drawing/2014/main" val="20000"/>
                    </a:ext>
                  </a:extLst>
                </a:gridCol>
                <a:gridCol w="2123934">
                  <a:extLst>
                    <a:ext uri="{9D8B030D-6E8A-4147-A177-3AD203B41FA5}">
                      <a16:colId xmlns:a16="http://schemas.microsoft.com/office/drawing/2014/main" val="20001"/>
                    </a:ext>
                  </a:extLst>
                </a:gridCol>
                <a:gridCol w="2088232">
                  <a:extLst>
                    <a:ext uri="{9D8B030D-6E8A-4147-A177-3AD203B41FA5}">
                      <a16:colId xmlns:a16="http://schemas.microsoft.com/office/drawing/2014/main" val="2412098742"/>
                    </a:ext>
                  </a:extLst>
                </a:gridCol>
                <a:gridCol w="1512168">
                  <a:extLst>
                    <a:ext uri="{9D8B030D-6E8A-4147-A177-3AD203B41FA5}">
                      <a16:colId xmlns:a16="http://schemas.microsoft.com/office/drawing/2014/main" val="20002"/>
                    </a:ext>
                  </a:extLst>
                </a:gridCol>
                <a:gridCol w="1584176">
                  <a:extLst>
                    <a:ext uri="{9D8B030D-6E8A-4147-A177-3AD203B41FA5}">
                      <a16:colId xmlns:a16="http://schemas.microsoft.com/office/drawing/2014/main" val="1654682078"/>
                    </a:ext>
                  </a:extLst>
                </a:gridCol>
              </a:tblGrid>
              <a:tr h="576035">
                <a:tc rowSpan="2">
                  <a:txBody>
                    <a:bodyPr/>
                    <a:lstStyle>
                      <a:lvl1pPr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0" marR="0" lvl="0" indent="0" algn="ctr" defTabSz="914400" rtl="0" eaLnBrk="1" fontAlgn="base" latinLnBrk="0" hangingPunct="1">
                        <a:lnSpc>
                          <a:spcPts val="3500"/>
                        </a:lnSpc>
                        <a:spcBef>
                          <a:spcPct val="0"/>
                        </a:spcBef>
                        <a:spcAft>
                          <a:spcPct val="0"/>
                        </a:spcAft>
                        <a:buClrTx/>
                        <a:buSzTx/>
                        <a:buFontTx/>
                        <a:buNone/>
                        <a:tabLst/>
                        <a:defRPr/>
                      </a:pPr>
                      <a:r>
                        <a:rPr kumimoji="0" lang="zh-TW" altLang="en-US" sz="2400" b="1" i="0" u="none" strike="noStrike" cap="none" normalizeH="0" baseline="0" dirty="0" smtClean="0">
                          <a:ln>
                            <a:noFill/>
                          </a:ln>
                          <a:solidFill>
                            <a:srgbClr val="FFFFFF"/>
                          </a:solidFill>
                          <a:effectLst/>
                          <a:latin typeface="Times New Roman" pitchFamily="18" charset="0"/>
                          <a:ea typeface="微軟正黑體" pitchFamily="34" charset="-120"/>
                        </a:rPr>
                        <a:t>總成績達</a:t>
                      </a:r>
                      <a:r>
                        <a:rPr kumimoji="0" lang="en-US" altLang="zh-TW" sz="2400" b="1" i="0" u="none" strike="noStrike" cap="none" normalizeH="0" baseline="0" dirty="0" smtClean="0">
                          <a:ln>
                            <a:noFill/>
                          </a:ln>
                          <a:solidFill>
                            <a:srgbClr val="FFFFFF"/>
                          </a:solidFill>
                          <a:effectLst/>
                          <a:latin typeface="Times New Roman" pitchFamily="18" charset="0"/>
                          <a:ea typeface="微軟正黑體" pitchFamily="34" charset="-120"/>
                        </a:rPr>
                        <a:t>70</a:t>
                      </a:r>
                      <a:r>
                        <a:rPr kumimoji="0" lang="zh-TW" altLang="en-US" sz="2400" b="1" i="0" u="none" strike="noStrike" cap="none" normalizeH="0" baseline="0" dirty="0" smtClean="0">
                          <a:ln>
                            <a:noFill/>
                          </a:ln>
                          <a:solidFill>
                            <a:srgbClr val="FFFFFF"/>
                          </a:solidFill>
                          <a:effectLst/>
                          <a:latin typeface="Times New Roman" pitchFamily="18" charset="0"/>
                          <a:ea typeface="微軟正黑體" pitchFamily="34" charset="-120"/>
                        </a:rPr>
                        <a:t>分以上</a:t>
                      </a:r>
                      <a:endParaRPr kumimoji="0" lang="en-US" altLang="zh-TW" sz="2400" b="1" i="0" u="none" strike="noStrike" cap="none" normalizeH="0" baseline="0" dirty="0" smtClean="0">
                        <a:ln>
                          <a:noFill/>
                        </a:ln>
                        <a:solidFill>
                          <a:srgbClr val="FFFFFF"/>
                        </a:solidFill>
                        <a:effectLst/>
                        <a:latin typeface="Times New Roman" pitchFamily="18" charset="0"/>
                        <a:ea typeface="微軟正黑體" pitchFamily="34" charset="-12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BACC6"/>
                    </a:solidFill>
                  </a:tcPr>
                </a:tc>
                <a:tc gridSpan="2">
                  <a:txBody>
                    <a:bodyPr/>
                    <a:lstStyle>
                      <a:lvl1pPr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0" marR="0" lvl="0" indent="0" algn="ctr" defTabSz="914400" rtl="0" eaLnBrk="1" fontAlgn="base" latinLnBrk="0" hangingPunct="1">
                        <a:lnSpc>
                          <a:spcPts val="3500"/>
                        </a:lnSpc>
                        <a:spcBef>
                          <a:spcPct val="0"/>
                        </a:spcBef>
                        <a:spcAft>
                          <a:spcPct val="0"/>
                        </a:spcAft>
                        <a:buClrTx/>
                        <a:buSzTx/>
                        <a:buFontTx/>
                        <a:buNone/>
                        <a:tabLst/>
                        <a:defRPr/>
                      </a:pPr>
                      <a:r>
                        <a:rPr kumimoji="0" lang="en-US" altLang="zh-TW" sz="2400" b="1" i="0" u="none" strike="noStrike" cap="none" normalizeH="0" baseline="0" dirty="0" smtClean="0">
                          <a:ln>
                            <a:noFill/>
                          </a:ln>
                          <a:solidFill>
                            <a:srgbClr val="FFFFFF"/>
                          </a:solidFill>
                          <a:effectLst/>
                          <a:latin typeface="+mj-ea"/>
                          <a:ea typeface="+mj-ea"/>
                        </a:rPr>
                        <a:t>A.</a:t>
                      </a:r>
                      <a:r>
                        <a:rPr kumimoji="0" lang="zh-TW" altLang="zh-TW" sz="2400" b="1" i="0" u="none" strike="noStrike" cap="none" normalizeH="0" baseline="0" dirty="0" smtClean="0">
                          <a:ln>
                            <a:noFill/>
                          </a:ln>
                          <a:solidFill>
                            <a:srgbClr val="FFFFFF"/>
                          </a:solidFill>
                          <a:effectLst/>
                          <a:latin typeface="+mj-ea"/>
                          <a:ea typeface="+mj-ea"/>
                        </a:rPr>
                        <a:t>研究</a:t>
                      </a:r>
                      <a:r>
                        <a:rPr kumimoji="0" lang="en-US" altLang="zh-TW" sz="2400" b="1" i="0" u="none" strike="noStrike" cap="none" normalizeH="0" baseline="0" dirty="0" smtClean="0">
                          <a:ln>
                            <a:noFill/>
                          </a:ln>
                          <a:solidFill>
                            <a:srgbClr val="FFFFFF"/>
                          </a:solidFill>
                          <a:effectLst/>
                          <a:latin typeface="+mj-ea"/>
                          <a:ea typeface="+mj-ea"/>
                        </a:rPr>
                        <a:t>(55%)</a:t>
                      </a:r>
                      <a:endParaRPr kumimoji="0" lang="zh-TW" altLang="zh-TW" sz="2400" b="1" i="0" u="none" strike="noStrike" cap="none" normalizeH="0" baseline="0" dirty="0" smtClean="0">
                        <a:ln>
                          <a:noFill/>
                        </a:ln>
                        <a:solidFill>
                          <a:srgbClr val="FFFFFF"/>
                        </a:solidFill>
                        <a:effectLst/>
                        <a:latin typeface="+mj-ea"/>
                        <a:ea typeface="+mj-ea"/>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BACC6"/>
                    </a:solidFill>
                  </a:tcPr>
                </a:tc>
                <a:tc hMerge="1">
                  <a:txBody>
                    <a:bodyPr/>
                    <a:lstStyle/>
                    <a:p>
                      <a:endParaRPr lang="zh-TW" altLang="en-US" dirty="0"/>
                    </a:p>
                  </a:txBody>
                  <a:tcPr/>
                </a:tc>
                <a:tc rowSpan="2">
                  <a:txBody>
                    <a:bodyPr/>
                    <a:lstStyle>
                      <a:lvl1pPr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0" marR="0" lvl="0" indent="0" algn="ctr" defTabSz="914400" rtl="0" eaLnBrk="1" fontAlgn="base" latinLnBrk="0" hangingPunct="1">
                        <a:lnSpc>
                          <a:spcPts val="3500"/>
                        </a:lnSpc>
                        <a:spcBef>
                          <a:spcPct val="0"/>
                        </a:spcBef>
                        <a:spcAft>
                          <a:spcPct val="0"/>
                        </a:spcAft>
                        <a:buClrTx/>
                        <a:buSzTx/>
                        <a:buFontTx/>
                        <a:buNone/>
                        <a:tabLst/>
                        <a:defRPr/>
                      </a:pPr>
                      <a:r>
                        <a:rPr kumimoji="0" lang="en-US" altLang="zh-TW" sz="2400" b="1" i="0" u="none" strike="noStrike" cap="none" normalizeH="0" baseline="0" dirty="0" smtClean="0">
                          <a:ln>
                            <a:noFill/>
                          </a:ln>
                          <a:solidFill>
                            <a:srgbClr val="FFFFFF"/>
                          </a:solidFill>
                          <a:effectLst/>
                          <a:latin typeface="+mj-ea"/>
                          <a:ea typeface="+mj-ea"/>
                        </a:rPr>
                        <a:t>B.</a:t>
                      </a:r>
                      <a:r>
                        <a:rPr kumimoji="0" lang="zh-TW" altLang="zh-TW" sz="2400" b="1" i="0" u="none" strike="noStrike" cap="none" normalizeH="0" baseline="0" dirty="0" smtClean="0">
                          <a:ln>
                            <a:noFill/>
                          </a:ln>
                          <a:solidFill>
                            <a:srgbClr val="FFFFFF"/>
                          </a:solidFill>
                          <a:effectLst/>
                          <a:latin typeface="+mj-ea"/>
                          <a:ea typeface="+mj-ea"/>
                        </a:rPr>
                        <a:t>教學</a:t>
                      </a:r>
                      <a:endParaRPr kumimoji="0" lang="en-US" altLang="zh-TW" sz="2400" b="1" i="0" u="none" strike="noStrike" cap="none" normalizeH="0" baseline="0" dirty="0" smtClean="0">
                        <a:ln>
                          <a:noFill/>
                        </a:ln>
                        <a:solidFill>
                          <a:srgbClr val="FFFFFF"/>
                        </a:solidFill>
                        <a:effectLst/>
                        <a:latin typeface="+mj-ea"/>
                        <a:ea typeface="+mj-ea"/>
                      </a:endParaRPr>
                    </a:p>
                    <a:p>
                      <a:pPr marL="0" marR="0" lvl="0" indent="0" algn="ctr" defTabSz="914400" rtl="0" eaLnBrk="1" fontAlgn="base" latinLnBrk="0" hangingPunct="1">
                        <a:lnSpc>
                          <a:spcPts val="3500"/>
                        </a:lnSpc>
                        <a:spcBef>
                          <a:spcPct val="0"/>
                        </a:spcBef>
                        <a:spcAft>
                          <a:spcPct val="0"/>
                        </a:spcAft>
                        <a:buClrTx/>
                        <a:buSzTx/>
                        <a:buFontTx/>
                        <a:buNone/>
                        <a:tabLst/>
                        <a:defRPr/>
                      </a:pPr>
                      <a:r>
                        <a:rPr kumimoji="0" lang="en-US" altLang="zh-TW" sz="2400" b="1" i="0" u="none" strike="noStrike" cap="none" normalizeH="0" baseline="0" dirty="0" smtClean="0">
                          <a:ln>
                            <a:noFill/>
                          </a:ln>
                          <a:solidFill>
                            <a:srgbClr val="FFFFFF"/>
                          </a:solidFill>
                          <a:effectLst/>
                          <a:latin typeface="+mj-ea"/>
                          <a:ea typeface="+mj-ea"/>
                        </a:rPr>
                        <a:t>(30%)</a:t>
                      </a:r>
                      <a:endParaRPr kumimoji="0" lang="zh-TW" altLang="zh-TW" sz="2400" b="1" i="0" u="none" strike="noStrike" cap="none" normalizeH="0" baseline="0" dirty="0" smtClean="0">
                        <a:ln>
                          <a:noFill/>
                        </a:ln>
                        <a:solidFill>
                          <a:srgbClr val="FFFFFF"/>
                        </a:solidFill>
                        <a:effectLst/>
                        <a:latin typeface="+mj-ea"/>
                        <a:ea typeface="+mj-ea"/>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BACC6"/>
                    </a:solidFill>
                  </a:tcPr>
                </a:tc>
                <a:tc rowSpan="2">
                  <a:txBody>
                    <a:bodyPr/>
                    <a:lstStyle/>
                    <a:p>
                      <a:pPr marL="0" marR="0" lvl="0" indent="0" algn="ctr" defTabSz="914400" rtl="0" eaLnBrk="1" fontAlgn="base" latinLnBrk="0" hangingPunct="1">
                        <a:lnSpc>
                          <a:spcPts val="3500"/>
                        </a:lnSpc>
                        <a:spcBef>
                          <a:spcPct val="0"/>
                        </a:spcBef>
                        <a:spcAft>
                          <a:spcPct val="0"/>
                        </a:spcAft>
                        <a:buClrTx/>
                        <a:buSzTx/>
                        <a:buFontTx/>
                        <a:buNone/>
                        <a:tabLst/>
                      </a:pPr>
                      <a:r>
                        <a:rPr kumimoji="0" lang="en-US" altLang="zh-TW" sz="2400" b="1" i="0" u="none" strike="noStrike" cap="none" normalizeH="0" baseline="0" dirty="0" smtClean="0">
                          <a:ln>
                            <a:noFill/>
                          </a:ln>
                          <a:solidFill>
                            <a:srgbClr val="FFFFFF"/>
                          </a:solidFill>
                          <a:effectLst/>
                          <a:latin typeface="+mj-ea"/>
                          <a:ea typeface="+mj-ea"/>
                        </a:rPr>
                        <a:t>C.</a:t>
                      </a:r>
                      <a:r>
                        <a:rPr kumimoji="0" lang="zh-TW" altLang="zh-TW" sz="2400" b="1" i="0" u="none" strike="noStrike" cap="none" normalizeH="0" baseline="0" dirty="0" smtClean="0">
                          <a:ln>
                            <a:noFill/>
                          </a:ln>
                          <a:solidFill>
                            <a:srgbClr val="FFFFFF"/>
                          </a:solidFill>
                          <a:effectLst/>
                          <a:latin typeface="+mj-ea"/>
                          <a:ea typeface="+mj-ea"/>
                        </a:rPr>
                        <a:t>服務</a:t>
                      </a:r>
                      <a:endParaRPr kumimoji="0" lang="en-US" altLang="zh-TW" sz="2400" b="1" i="0" u="none" strike="noStrike" cap="none" normalizeH="0" baseline="0" dirty="0" smtClean="0">
                        <a:ln>
                          <a:noFill/>
                        </a:ln>
                        <a:solidFill>
                          <a:srgbClr val="FFFFFF"/>
                        </a:solidFill>
                        <a:effectLst/>
                        <a:latin typeface="+mj-ea"/>
                        <a:ea typeface="+mj-ea"/>
                      </a:endParaRPr>
                    </a:p>
                    <a:p>
                      <a:pPr marL="0" marR="0" lvl="0" indent="0" algn="ctr" defTabSz="914400" rtl="0" eaLnBrk="1" fontAlgn="base" latinLnBrk="0" hangingPunct="1">
                        <a:lnSpc>
                          <a:spcPts val="3500"/>
                        </a:lnSpc>
                        <a:spcBef>
                          <a:spcPct val="0"/>
                        </a:spcBef>
                        <a:spcAft>
                          <a:spcPct val="0"/>
                        </a:spcAft>
                        <a:buClrTx/>
                        <a:buSzTx/>
                        <a:buFontTx/>
                        <a:buNone/>
                        <a:tabLst/>
                      </a:pPr>
                      <a:r>
                        <a:rPr kumimoji="0" lang="en-US" altLang="zh-TW" sz="2400" b="1" i="0" u="none" strike="noStrike" cap="none" normalizeH="0" baseline="0" dirty="0" smtClean="0">
                          <a:ln>
                            <a:noFill/>
                          </a:ln>
                          <a:solidFill>
                            <a:srgbClr val="FFFFFF"/>
                          </a:solidFill>
                          <a:effectLst/>
                          <a:latin typeface="+mj-ea"/>
                          <a:ea typeface="+mj-ea"/>
                        </a:rPr>
                        <a:t>15%)</a:t>
                      </a:r>
                      <a:endParaRPr kumimoji="0" lang="zh-TW" altLang="zh-TW" sz="2400" b="1" i="0" u="none" strike="noStrike" cap="none" normalizeH="0" baseline="0" dirty="0" smtClean="0">
                        <a:ln>
                          <a:noFill/>
                        </a:ln>
                        <a:solidFill>
                          <a:srgbClr val="FFFFFF"/>
                        </a:solidFill>
                        <a:effectLst/>
                        <a:latin typeface="+mj-ea"/>
                        <a:ea typeface="+mj-ea"/>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BACC6"/>
                    </a:solidFill>
                  </a:tcPr>
                </a:tc>
                <a:extLst>
                  <a:ext uri="{0D108BD9-81ED-4DB2-BD59-A6C34878D82A}">
                    <a16:rowId xmlns:a16="http://schemas.microsoft.com/office/drawing/2014/main" val="10000"/>
                  </a:ext>
                </a:extLst>
              </a:tr>
              <a:tr h="999216">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TW" sz="2000" kern="100" dirty="0" smtClean="0">
                          <a:effectLst/>
                          <a:latin typeface="+mj-ea"/>
                          <a:ea typeface="+mj-ea"/>
                        </a:rPr>
                        <a:t>A1</a:t>
                      </a:r>
                      <a:r>
                        <a:rPr lang="zh-TW" altLang="zh-TW" sz="2000" kern="100" dirty="0" smtClean="0">
                          <a:effectLst/>
                          <a:latin typeface="+mj-ea"/>
                          <a:ea typeface="+mj-ea"/>
                        </a:rPr>
                        <a:t>外審成績</a:t>
                      </a:r>
                      <a:endParaRPr lang="en-US" altLang="zh-TW" sz="2000" kern="100" dirty="0" smtClean="0">
                        <a:effectLst/>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TW" sz="2000" kern="100" dirty="0" smtClean="0">
                          <a:effectLst/>
                          <a:latin typeface="+mj-ea"/>
                          <a:ea typeface="+mj-ea"/>
                        </a:rPr>
                        <a:t>(</a:t>
                      </a:r>
                      <a:r>
                        <a:rPr lang="zh-TW" altLang="zh-TW" sz="2000" kern="100" dirty="0" smtClean="0">
                          <a:effectLst/>
                          <a:latin typeface="+mj-ea"/>
                          <a:ea typeface="+mj-ea"/>
                        </a:rPr>
                        <a:t>占</a:t>
                      </a:r>
                      <a:r>
                        <a:rPr lang="en-US" altLang="zh-TW" sz="2000" kern="100" dirty="0" smtClean="0">
                          <a:effectLst/>
                          <a:latin typeface="+mj-ea"/>
                          <a:ea typeface="+mj-ea"/>
                        </a:rPr>
                        <a:t>100%)</a:t>
                      </a:r>
                      <a:endParaRPr kumimoji="0" lang="zh-TW" altLang="zh-TW" sz="2000" b="1" i="0" u="none" strike="noStrike" cap="none" normalizeH="0" baseline="0" dirty="0" smtClean="0">
                        <a:ln>
                          <a:noFill/>
                        </a:ln>
                        <a:solidFill>
                          <a:srgbClr val="FFFFFF"/>
                        </a:solidFill>
                        <a:effectLst/>
                        <a:latin typeface="+mj-ea"/>
                        <a:ea typeface="+mj-ea"/>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TW" sz="2000" kern="100" dirty="0" smtClean="0">
                          <a:effectLst/>
                          <a:latin typeface="+mj-ea"/>
                          <a:ea typeface="+mj-ea"/>
                        </a:rPr>
                        <a:t>A2</a:t>
                      </a:r>
                      <a:r>
                        <a:rPr lang="zh-TW" altLang="zh-TW" sz="2000" kern="100" dirty="0" smtClean="0">
                          <a:effectLst/>
                          <a:latin typeface="+mj-ea"/>
                          <a:ea typeface="+mj-ea"/>
                        </a:rPr>
                        <a:t>非外審成績</a:t>
                      </a:r>
                      <a:endParaRPr lang="en-US" altLang="zh-TW" sz="2000" kern="100" dirty="0" smtClean="0">
                        <a:effectLst/>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TW" sz="2000" kern="100" dirty="0" smtClean="0">
                          <a:effectLst/>
                          <a:latin typeface="+mj-ea"/>
                          <a:ea typeface="+mj-ea"/>
                        </a:rPr>
                        <a:t>(</a:t>
                      </a:r>
                      <a:r>
                        <a:rPr lang="zh-TW" altLang="en-US" sz="2000" kern="100" dirty="0" smtClean="0">
                          <a:effectLst/>
                          <a:latin typeface="+mj-ea"/>
                          <a:ea typeface="+mj-ea"/>
                        </a:rPr>
                        <a:t>不採計</a:t>
                      </a:r>
                      <a:r>
                        <a:rPr lang="en-US" altLang="zh-TW" sz="2000" kern="100" dirty="0" smtClean="0">
                          <a:effectLst/>
                          <a:latin typeface="+mj-ea"/>
                          <a:ea typeface="+mj-ea"/>
                        </a:rPr>
                        <a:t>)</a:t>
                      </a:r>
                      <a:endParaRPr kumimoji="0" lang="zh-TW" altLang="zh-TW" sz="2000" b="1" i="0" u="none" strike="noStrike" cap="none" normalizeH="0" baseline="0" dirty="0" smtClean="0">
                        <a:ln>
                          <a:noFill/>
                        </a:ln>
                        <a:solidFill>
                          <a:srgbClr val="FFFFFF"/>
                        </a:solidFill>
                        <a:effectLst/>
                        <a:latin typeface="+mj-ea"/>
                        <a:ea typeface="+mj-ea"/>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459955341"/>
                  </a:ext>
                </a:extLst>
              </a:tr>
              <a:tr h="2348777">
                <a:tc>
                  <a:txBody>
                    <a:bodyPr/>
                    <a:lstStyle>
                      <a:lvl1pPr marL="34925"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34925" marR="0" lvl="0" indent="0" algn="ctr" defTabSz="914400" rtl="0" eaLnBrk="1" fontAlgn="base" latinLnBrk="0" hangingPunct="1">
                        <a:lnSpc>
                          <a:spcPts val="3500"/>
                        </a:lnSpc>
                        <a:spcBef>
                          <a:spcPct val="0"/>
                        </a:spcBef>
                        <a:spcAft>
                          <a:spcPct val="0"/>
                        </a:spcAft>
                        <a:buClrTx/>
                        <a:buSzTx/>
                        <a:buFontTx/>
                        <a:buNone/>
                        <a:tabLst/>
                      </a:pPr>
                      <a:r>
                        <a:rPr kumimoji="0" lang="zh-TW" altLang="zh-TW" sz="2600" b="1" i="0" u="none" strike="noStrike" cap="none" normalizeH="0" baseline="0" dirty="0" smtClean="0">
                          <a:ln>
                            <a:noFill/>
                          </a:ln>
                          <a:solidFill>
                            <a:srgbClr val="C00000"/>
                          </a:solidFill>
                          <a:effectLst/>
                          <a:latin typeface="Times New Roman" pitchFamily="18" charset="0"/>
                          <a:ea typeface="微軟正黑體" pitchFamily="34" charset="-120"/>
                        </a:rPr>
                        <a:t>講師</a:t>
                      </a:r>
                      <a:endParaRPr kumimoji="0" lang="en-US" altLang="zh-TW" sz="2600" b="1" i="0" u="none" strike="noStrike" cap="none" normalizeH="0" baseline="0" dirty="0" smtClean="0">
                        <a:ln>
                          <a:noFill/>
                        </a:ln>
                        <a:solidFill>
                          <a:srgbClr val="C00000"/>
                        </a:solidFill>
                        <a:effectLst/>
                        <a:latin typeface="Times New Roman" pitchFamily="18" charset="0"/>
                        <a:ea typeface="微軟正黑體" pitchFamily="34" charset="-120"/>
                      </a:endParaRPr>
                    </a:p>
                    <a:p>
                      <a:pPr marL="34925" marR="0" lvl="0" indent="0" algn="ctr" defTabSz="914400" rtl="0" eaLnBrk="1" fontAlgn="base" latinLnBrk="0" hangingPunct="1">
                        <a:lnSpc>
                          <a:spcPts val="3000"/>
                        </a:lnSpc>
                        <a:spcBef>
                          <a:spcPct val="0"/>
                        </a:spcBef>
                        <a:spcAft>
                          <a:spcPct val="0"/>
                        </a:spcAft>
                        <a:buClrTx/>
                        <a:buSzTx/>
                        <a:buFontTx/>
                        <a:buNone/>
                        <a:tabLst/>
                      </a:pPr>
                      <a:r>
                        <a:rPr kumimoji="0" lang="en-US" altLang="zh-TW" sz="1800" b="1" i="0" u="none" strike="noStrike" cap="none" normalizeH="0" baseline="0" dirty="0" smtClean="0">
                          <a:ln>
                            <a:noFill/>
                          </a:ln>
                          <a:solidFill>
                            <a:srgbClr val="C00000"/>
                          </a:solidFill>
                          <a:effectLst/>
                          <a:latin typeface="Times New Roman" pitchFamily="18" charset="0"/>
                          <a:ea typeface="微軟正黑體" pitchFamily="34" charset="-120"/>
                        </a:rPr>
                        <a:t>(</a:t>
                      </a:r>
                      <a:r>
                        <a:rPr kumimoji="0" lang="zh-TW" altLang="en-US" sz="1800" b="1" i="0" u="none" strike="noStrike" cap="none" normalizeH="0" baseline="0" dirty="0" smtClean="0">
                          <a:ln>
                            <a:noFill/>
                          </a:ln>
                          <a:solidFill>
                            <a:srgbClr val="C00000"/>
                          </a:solidFill>
                          <a:effectLst/>
                          <a:latin typeface="Times New Roman" pitchFamily="18" charset="0"/>
                          <a:ea typeface="微軟正黑體" pitchFamily="34" charset="-120"/>
                        </a:rPr>
                        <a:t>舊制助</a:t>
                      </a:r>
                      <a:endParaRPr kumimoji="0" lang="en-US" altLang="zh-TW" sz="1800" b="1" i="0" u="none" strike="noStrike" cap="none" normalizeH="0" baseline="0" dirty="0" smtClean="0">
                        <a:ln>
                          <a:noFill/>
                        </a:ln>
                        <a:solidFill>
                          <a:srgbClr val="C00000"/>
                        </a:solidFill>
                        <a:effectLst/>
                        <a:latin typeface="Times New Roman" pitchFamily="18" charset="0"/>
                        <a:ea typeface="微軟正黑體" pitchFamily="34" charset="-120"/>
                      </a:endParaRPr>
                    </a:p>
                    <a:p>
                      <a:pPr marL="34925" marR="0" lvl="0" indent="0" algn="ctr" defTabSz="914400" rtl="0" eaLnBrk="1" fontAlgn="base" latinLnBrk="0" hangingPunct="1">
                        <a:lnSpc>
                          <a:spcPts val="3000"/>
                        </a:lnSpc>
                        <a:spcBef>
                          <a:spcPct val="0"/>
                        </a:spcBef>
                        <a:spcAft>
                          <a:spcPct val="0"/>
                        </a:spcAft>
                        <a:buClrTx/>
                        <a:buSzTx/>
                        <a:buFontTx/>
                        <a:buNone/>
                        <a:tabLst/>
                      </a:pPr>
                      <a:r>
                        <a:rPr kumimoji="0" lang="zh-TW" altLang="en-US" sz="1800" b="1" i="0" u="none" strike="noStrike" cap="none" normalizeH="0" baseline="0" dirty="0" smtClean="0">
                          <a:ln>
                            <a:noFill/>
                          </a:ln>
                          <a:solidFill>
                            <a:srgbClr val="C00000"/>
                          </a:solidFill>
                          <a:effectLst/>
                          <a:latin typeface="Times New Roman" pitchFamily="18" charset="0"/>
                          <a:ea typeface="微軟正黑體" pitchFamily="34" charset="-120"/>
                        </a:rPr>
                        <a:t>教升等</a:t>
                      </a:r>
                      <a:r>
                        <a:rPr kumimoji="0" lang="en-US" altLang="zh-TW" sz="1800" b="1" i="0" u="none" strike="noStrike" cap="none" normalizeH="0" baseline="0" dirty="0" smtClean="0">
                          <a:ln>
                            <a:noFill/>
                          </a:ln>
                          <a:solidFill>
                            <a:srgbClr val="C00000"/>
                          </a:solidFill>
                          <a:effectLst/>
                          <a:latin typeface="Times New Roman" pitchFamily="18" charset="0"/>
                          <a:ea typeface="微軟正黑體" pitchFamily="34" charset="-120"/>
                        </a:rPr>
                        <a:t>)</a:t>
                      </a:r>
                      <a:endParaRPr kumimoji="0" lang="zh-TW" altLang="zh-TW" sz="1800" b="1" i="0" u="none" strike="noStrike" cap="none" normalizeH="0" baseline="0" dirty="0" smtClean="0">
                        <a:ln>
                          <a:noFill/>
                        </a:ln>
                        <a:solidFill>
                          <a:srgbClr val="C00000"/>
                        </a:solidFill>
                        <a:effectLst/>
                        <a:latin typeface="Times New Roman" pitchFamily="18" charset="0"/>
                        <a:ea typeface="微軟正黑體" pitchFamily="34" charset="-120"/>
                      </a:endParaRPr>
                    </a:p>
                  </a:txBody>
                  <a:tcPr marL="68580" marR="68580" marT="0" marB="0"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1F5"/>
                    </a:solidFill>
                  </a:tcPr>
                </a:tc>
                <a:tc>
                  <a:txBody>
                    <a:bodyPr/>
                    <a:lstStyle/>
                    <a:p>
                      <a:pPr marL="285750" indent="-285750">
                        <a:lnSpc>
                          <a:spcPct val="100000"/>
                        </a:lnSpc>
                        <a:spcAft>
                          <a:spcPts val="0"/>
                        </a:spcAft>
                        <a:buFont typeface="Wingdings" panose="05000000000000000000" pitchFamily="2" charset="2"/>
                        <a:buChar char="l"/>
                      </a:pPr>
                      <a:r>
                        <a:rPr kumimoji="0" lang="en-US" altLang="zh-TW" sz="2000" kern="100" dirty="0" smtClean="0">
                          <a:solidFill>
                            <a:schemeClr val="tx1"/>
                          </a:solidFill>
                          <a:effectLst/>
                          <a:latin typeface="+mj-ea"/>
                          <a:ea typeface="+mn-ea"/>
                          <a:cs typeface="Times New Roman"/>
                        </a:rPr>
                        <a:t>3</a:t>
                      </a:r>
                      <a:r>
                        <a:rPr kumimoji="0" lang="zh-TW" altLang="en-US" sz="2000" kern="100" dirty="0" smtClean="0">
                          <a:solidFill>
                            <a:schemeClr val="tx1"/>
                          </a:solidFill>
                          <a:effectLst/>
                          <a:latin typeface="+mj-ea"/>
                          <a:ea typeface="+mn-ea"/>
                          <a:cs typeface="Times New Roman"/>
                        </a:rPr>
                        <a:t>位外審成績，至少</a:t>
                      </a:r>
                      <a:r>
                        <a:rPr kumimoji="0" lang="en-US" altLang="zh-TW" sz="2000" kern="100" dirty="0" smtClean="0">
                          <a:solidFill>
                            <a:schemeClr val="tx1"/>
                          </a:solidFill>
                          <a:effectLst/>
                          <a:latin typeface="+mj-ea"/>
                          <a:ea typeface="+mn-ea"/>
                          <a:cs typeface="Times New Roman"/>
                        </a:rPr>
                        <a:t>2</a:t>
                      </a:r>
                      <a:r>
                        <a:rPr kumimoji="0" lang="zh-TW" altLang="en-US" sz="2000" kern="100" dirty="0" smtClean="0">
                          <a:solidFill>
                            <a:schemeClr val="tx1"/>
                          </a:solidFill>
                          <a:effectLst/>
                          <a:latin typeface="+mj-ea"/>
                          <a:ea typeface="+mn-ea"/>
                          <a:cs typeface="Times New Roman"/>
                        </a:rPr>
                        <a:t>位評分達</a:t>
                      </a:r>
                      <a:r>
                        <a:rPr kumimoji="0" lang="en-US" altLang="zh-TW" sz="2000" kern="100" dirty="0" smtClean="0">
                          <a:solidFill>
                            <a:schemeClr val="tx1"/>
                          </a:solidFill>
                          <a:effectLst/>
                          <a:latin typeface="+mj-ea"/>
                          <a:ea typeface="+mn-ea"/>
                          <a:cs typeface="Times New Roman"/>
                        </a:rPr>
                        <a:t>70</a:t>
                      </a:r>
                      <a:r>
                        <a:rPr kumimoji="0" lang="zh-TW" altLang="en-US" sz="2000" kern="100" dirty="0" smtClean="0">
                          <a:solidFill>
                            <a:schemeClr val="tx1"/>
                          </a:solidFill>
                          <a:effectLst/>
                          <a:latin typeface="+mj-ea"/>
                          <a:ea typeface="+mn-ea"/>
                          <a:cs typeface="Times New Roman"/>
                        </a:rPr>
                        <a:t>分以上</a:t>
                      </a:r>
                      <a:r>
                        <a:rPr kumimoji="0" lang="en-US" altLang="zh-TW" sz="2000" kern="100" dirty="0" smtClean="0">
                          <a:solidFill>
                            <a:schemeClr val="tx1"/>
                          </a:solidFill>
                          <a:effectLst/>
                          <a:latin typeface="+mj-ea"/>
                          <a:ea typeface="+mn-ea"/>
                          <a:cs typeface="Times New Roman"/>
                        </a:rPr>
                        <a:t>。</a:t>
                      </a:r>
                    </a:p>
                    <a:p>
                      <a:pPr marL="285750" indent="-285750">
                        <a:lnSpc>
                          <a:spcPct val="100000"/>
                        </a:lnSpc>
                        <a:spcAft>
                          <a:spcPts val="0"/>
                        </a:spcAft>
                        <a:buFont typeface="Wingdings" panose="05000000000000000000" pitchFamily="2" charset="2"/>
                        <a:buChar char="l"/>
                      </a:pPr>
                      <a:r>
                        <a:rPr kumimoji="0" lang="zh-TW" altLang="en-US" sz="2000" kern="100" dirty="0" smtClean="0">
                          <a:solidFill>
                            <a:schemeClr val="tx1"/>
                          </a:solidFill>
                          <a:effectLst/>
                          <a:latin typeface="+mj-ea"/>
                          <a:ea typeface="+mn-ea"/>
                          <a:cs typeface="Times New Roman"/>
                        </a:rPr>
                        <a:t>全部外審成績</a:t>
                      </a:r>
                      <a:r>
                        <a:rPr kumimoji="0" lang="en-US" altLang="zh-TW" sz="2000" kern="100" dirty="0" smtClean="0">
                          <a:solidFill>
                            <a:schemeClr val="tx1"/>
                          </a:solidFill>
                          <a:effectLst/>
                          <a:latin typeface="+mj-ea"/>
                          <a:ea typeface="+mn-ea"/>
                          <a:cs typeface="Times New Roman"/>
                        </a:rPr>
                        <a:t>÷3=70</a:t>
                      </a:r>
                      <a:r>
                        <a:rPr kumimoji="0" lang="zh-TW" altLang="en-US" sz="2000" kern="100" dirty="0" smtClean="0">
                          <a:solidFill>
                            <a:schemeClr val="tx1"/>
                          </a:solidFill>
                          <a:effectLst/>
                          <a:latin typeface="+mj-ea"/>
                          <a:ea typeface="+mn-ea"/>
                          <a:cs typeface="Times New Roman"/>
                        </a:rPr>
                        <a:t>分以上</a:t>
                      </a:r>
                      <a:endParaRPr kumimoji="0" lang="zh-TW" altLang="zh-TW" sz="2000" kern="100" dirty="0" smtClean="0">
                        <a:solidFill>
                          <a:schemeClr val="tx1"/>
                        </a:solidFill>
                        <a:effectLst/>
                        <a:latin typeface="+mj-ea"/>
                        <a:ea typeface="+mn-ea"/>
                        <a:cs typeface="Times New Roman"/>
                      </a:endParaRPr>
                    </a:p>
                    <a:p>
                      <a:pPr>
                        <a:lnSpc>
                          <a:spcPct val="100000"/>
                        </a:lnSpc>
                      </a:pPr>
                      <a:endParaRPr lang="en-US" altLang="zh-TW" sz="2000" kern="100" dirty="0" smtClean="0">
                        <a:solidFill>
                          <a:srgbClr val="C00000"/>
                        </a:solidFill>
                        <a:effectLst/>
                        <a:latin typeface="+mj-ea"/>
                        <a:ea typeface="+mj-ea"/>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nSpc>
                          <a:spcPct val="100000"/>
                        </a:lnSpc>
                      </a:pPr>
                      <a:endParaRPr lang="zh-TW" altLang="en-US" sz="2000" dirty="0">
                        <a:solidFill>
                          <a:srgbClr val="C00000"/>
                        </a:solidFill>
                        <a:latin typeface="+mj-ea"/>
                        <a:ea typeface="+mj-ea"/>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800" kern="100" dirty="0" smtClean="0">
                          <a:solidFill>
                            <a:schemeClr val="tx1"/>
                          </a:solidFill>
                          <a:effectLst/>
                          <a:latin typeface="+mj-ea"/>
                          <a:ea typeface="+mj-ea"/>
                        </a:rPr>
                        <a:t>分為「教學</a:t>
                      </a:r>
                      <a:r>
                        <a:rPr lang="zh-TW" altLang="en-US" sz="1800" kern="100" dirty="0" smtClean="0">
                          <a:solidFill>
                            <a:schemeClr val="tx1"/>
                          </a:solidFill>
                          <a:effectLst/>
                          <a:latin typeface="+mj-ea"/>
                          <a:ea typeface="+mj-ea"/>
                        </a:rPr>
                        <a:t>準備</a:t>
                      </a:r>
                      <a:r>
                        <a:rPr lang="zh-TW" altLang="zh-TW" sz="1800" kern="100" dirty="0" smtClean="0">
                          <a:solidFill>
                            <a:schemeClr val="tx1"/>
                          </a:solidFill>
                          <a:effectLst/>
                          <a:latin typeface="+mj-ea"/>
                          <a:ea typeface="+mj-ea"/>
                        </a:rPr>
                        <a:t>」、「教學</a:t>
                      </a:r>
                      <a:r>
                        <a:rPr lang="zh-TW" altLang="en-US" sz="1800" kern="100" dirty="0" smtClean="0">
                          <a:solidFill>
                            <a:schemeClr val="tx1"/>
                          </a:solidFill>
                          <a:effectLst/>
                          <a:latin typeface="+mj-ea"/>
                          <a:ea typeface="+mj-ea"/>
                        </a:rPr>
                        <a:t>實施</a:t>
                      </a:r>
                      <a:r>
                        <a:rPr lang="zh-TW" altLang="zh-TW" sz="1800" kern="100" dirty="0" smtClean="0">
                          <a:solidFill>
                            <a:schemeClr val="tx1"/>
                          </a:solidFill>
                          <a:effectLst/>
                          <a:latin typeface="+mj-ea"/>
                          <a:ea typeface="+mj-ea"/>
                        </a:rPr>
                        <a:t>」、「課</a:t>
                      </a:r>
                      <a:r>
                        <a:rPr lang="zh-TW" altLang="en-US" sz="1800" kern="100" dirty="0" smtClean="0">
                          <a:solidFill>
                            <a:schemeClr val="tx1"/>
                          </a:solidFill>
                          <a:effectLst/>
                          <a:latin typeface="+mj-ea"/>
                          <a:ea typeface="+mj-ea"/>
                        </a:rPr>
                        <a:t>後</a:t>
                      </a:r>
                      <a:r>
                        <a:rPr lang="zh-TW" altLang="zh-TW" sz="1800" kern="100" dirty="0" smtClean="0">
                          <a:solidFill>
                            <a:schemeClr val="tx1"/>
                          </a:solidFill>
                          <a:effectLst/>
                          <a:latin typeface="+mj-ea"/>
                          <a:ea typeface="+mj-ea"/>
                        </a:rPr>
                        <a:t>輔導」、「</a:t>
                      </a:r>
                      <a:r>
                        <a:rPr lang="zh-TW" altLang="en-US" sz="1800" kern="100" dirty="0" smtClean="0">
                          <a:solidFill>
                            <a:schemeClr val="tx1"/>
                          </a:solidFill>
                          <a:effectLst/>
                          <a:latin typeface="+mj-ea"/>
                          <a:ea typeface="+mj-ea"/>
                        </a:rPr>
                        <a:t>教學成果</a:t>
                      </a:r>
                      <a:r>
                        <a:rPr lang="zh-TW" altLang="zh-TW" sz="1800" kern="100" dirty="0" smtClean="0">
                          <a:solidFill>
                            <a:schemeClr val="tx1"/>
                          </a:solidFill>
                          <a:effectLst/>
                          <a:latin typeface="+mj-ea"/>
                          <a:ea typeface="+mj-ea"/>
                        </a:rPr>
                        <a:t>」、「</a:t>
                      </a:r>
                      <a:r>
                        <a:rPr lang="zh-TW" altLang="en-US" sz="1800" kern="100" dirty="0" smtClean="0">
                          <a:solidFill>
                            <a:schemeClr val="tx1"/>
                          </a:solidFill>
                          <a:effectLst/>
                          <a:latin typeface="+mj-ea"/>
                          <a:ea typeface="+mj-ea"/>
                        </a:rPr>
                        <a:t>教務行政配合</a:t>
                      </a:r>
                      <a:r>
                        <a:rPr lang="zh-TW" altLang="zh-TW" sz="1800" kern="100" dirty="0" smtClean="0">
                          <a:solidFill>
                            <a:schemeClr val="tx1"/>
                          </a:solidFill>
                          <a:effectLst/>
                          <a:latin typeface="+mj-ea"/>
                          <a:ea typeface="+mj-ea"/>
                        </a:rPr>
                        <a:t>」、「綜合考評」等</a:t>
                      </a:r>
                      <a:r>
                        <a:rPr lang="en-US" altLang="zh-TW" sz="1800" kern="100" dirty="0" smtClean="0">
                          <a:solidFill>
                            <a:schemeClr val="tx1"/>
                          </a:solidFill>
                          <a:effectLst/>
                          <a:latin typeface="+mj-ea"/>
                          <a:ea typeface="+mj-ea"/>
                        </a:rPr>
                        <a:t>7</a:t>
                      </a:r>
                      <a:r>
                        <a:rPr lang="zh-TW" altLang="zh-TW" sz="1800" kern="100" dirty="0" smtClean="0">
                          <a:solidFill>
                            <a:schemeClr val="tx1"/>
                          </a:solidFill>
                          <a:effectLst/>
                          <a:latin typeface="+mj-ea"/>
                          <a:ea typeface="+mj-ea"/>
                        </a:rPr>
                        <a:t>項</a:t>
                      </a:r>
                      <a:endParaRPr lang="zh-TW" altLang="en-US" sz="1800" dirty="0" smtClean="0">
                        <a:solidFill>
                          <a:schemeClr val="tx1"/>
                        </a:solidFill>
                        <a:latin typeface="+mj-ea"/>
                        <a:ea typeface="+mj-ea"/>
                      </a:endParaRPr>
                    </a:p>
                    <a:p>
                      <a:pPr>
                        <a:lnSpc>
                          <a:spcPct val="100000"/>
                        </a:lnSpc>
                      </a:pPr>
                      <a:endParaRPr lang="zh-TW" altLang="en-US" sz="1800" dirty="0">
                        <a:solidFill>
                          <a:schemeClr val="tx1"/>
                        </a:solidFill>
                        <a:latin typeface="+mj-ea"/>
                        <a:ea typeface="+mj-ea"/>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800" kern="100" dirty="0" smtClean="0">
                          <a:solidFill>
                            <a:schemeClr val="tx1"/>
                          </a:solidFill>
                          <a:effectLst/>
                          <a:latin typeface="+mj-ea"/>
                          <a:ea typeface="+mj-ea"/>
                        </a:rPr>
                        <a:t>分為「</a:t>
                      </a:r>
                      <a:r>
                        <a:rPr lang="zh-TW" altLang="en-US" sz="1800" kern="100" dirty="0" smtClean="0">
                          <a:solidFill>
                            <a:schemeClr val="tx1"/>
                          </a:solidFill>
                          <a:effectLst/>
                          <a:latin typeface="+mj-ea"/>
                          <a:ea typeface="+mj-ea"/>
                        </a:rPr>
                        <a:t>學術</a:t>
                      </a:r>
                      <a:r>
                        <a:rPr lang="zh-TW" altLang="zh-TW" sz="1800" kern="100" dirty="0" smtClean="0">
                          <a:solidFill>
                            <a:schemeClr val="tx1"/>
                          </a:solidFill>
                          <a:effectLst/>
                          <a:latin typeface="+mj-ea"/>
                          <a:ea typeface="+mj-ea"/>
                        </a:rPr>
                        <a:t>服務」、「行政服務」、「</a:t>
                      </a:r>
                      <a:r>
                        <a:rPr lang="zh-TW" altLang="en-US" sz="1800" kern="100" dirty="0" smtClean="0">
                          <a:solidFill>
                            <a:schemeClr val="tx1"/>
                          </a:solidFill>
                          <a:effectLst/>
                          <a:latin typeface="+mj-ea"/>
                          <a:ea typeface="+mj-ea"/>
                        </a:rPr>
                        <a:t>學生</a:t>
                      </a:r>
                      <a:r>
                        <a:rPr lang="zh-TW" altLang="zh-TW" sz="1800" kern="100" dirty="0" smtClean="0">
                          <a:solidFill>
                            <a:schemeClr val="tx1"/>
                          </a:solidFill>
                          <a:effectLst/>
                          <a:latin typeface="+mj-ea"/>
                          <a:ea typeface="+mj-ea"/>
                        </a:rPr>
                        <a:t>輔導服務」、「綜合考評」等</a:t>
                      </a:r>
                      <a:r>
                        <a:rPr lang="en-US" altLang="zh-TW" sz="1800" kern="100" dirty="0" smtClean="0">
                          <a:solidFill>
                            <a:schemeClr val="tx1"/>
                          </a:solidFill>
                          <a:effectLst/>
                          <a:latin typeface="+mj-ea"/>
                          <a:ea typeface="+mj-ea"/>
                        </a:rPr>
                        <a:t>4</a:t>
                      </a:r>
                      <a:r>
                        <a:rPr lang="zh-TW" altLang="zh-TW" sz="1800" kern="100" dirty="0" smtClean="0">
                          <a:solidFill>
                            <a:schemeClr val="tx1"/>
                          </a:solidFill>
                          <a:effectLst/>
                          <a:latin typeface="+mj-ea"/>
                          <a:ea typeface="+mj-ea"/>
                        </a:rPr>
                        <a:t>項</a:t>
                      </a:r>
                      <a:endParaRPr lang="zh-TW" altLang="en-US" sz="1800" dirty="0" smtClean="0">
                        <a:solidFill>
                          <a:schemeClr val="tx1"/>
                        </a:solidFill>
                        <a:latin typeface="+mj-ea"/>
                        <a:ea typeface="+mj-ea"/>
                      </a:endParaRPr>
                    </a:p>
                    <a:p>
                      <a:pPr>
                        <a:lnSpc>
                          <a:spcPct val="100000"/>
                        </a:lnSpc>
                      </a:pPr>
                      <a:endParaRPr lang="zh-TW" altLang="en-US" sz="1800" dirty="0">
                        <a:solidFill>
                          <a:schemeClr val="tx1"/>
                        </a:solidFill>
                        <a:latin typeface="+mj-ea"/>
                        <a:ea typeface="+mj-ea"/>
                      </a:endParaRPr>
                    </a:p>
                  </a:txBody>
                  <a:tcPr marL="68580" marR="68580"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1098742">
                <a:tc>
                  <a:txBody>
                    <a:bodyPr/>
                    <a:lstStyle>
                      <a:lvl1pPr marL="34925"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34925" marR="0" lvl="0" indent="0" algn="ctr" defTabSz="914400" rtl="0" eaLnBrk="1" fontAlgn="base" latinLnBrk="0" hangingPunct="1">
                        <a:lnSpc>
                          <a:spcPts val="3500"/>
                        </a:lnSpc>
                        <a:spcBef>
                          <a:spcPct val="0"/>
                        </a:spcBef>
                        <a:spcAft>
                          <a:spcPct val="0"/>
                        </a:spcAft>
                        <a:buClrTx/>
                        <a:buSzTx/>
                        <a:buFontTx/>
                        <a:buNone/>
                        <a:tabLst/>
                      </a:pPr>
                      <a:r>
                        <a:rPr kumimoji="0" lang="zh-TW" altLang="en-US" sz="2600" b="1" i="0" u="none" strike="noStrike" cap="none" normalizeH="0" baseline="0" dirty="0" smtClean="0">
                          <a:ln>
                            <a:noFill/>
                          </a:ln>
                          <a:solidFill>
                            <a:srgbClr val="000000"/>
                          </a:solidFill>
                          <a:effectLst/>
                          <a:latin typeface="Times New Roman" pitchFamily="18" charset="0"/>
                          <a:ea typeface="微軟正黑體" pitchFamily="34" charset="-120"/>
                        </a:rPr>
                        <a:t>分項</a:t>
                      </a:r>
                      <a:r>
                        <a:rPr kumimoji="0" lang="zh-TW" altLang="zh-TW" sz="2600" b="1" i="0" u="none" strike="noStrike" cap="none" normalizeH="0" baseline="0" dirty="0" smtClean="0">
                          <a:ln>
                            <a:noFill/>
                          </a:ln>
                          <a:solidFill>
                            <a:srgbClr val="000000"/>
                          </a:solidFill>
                          <a:effectLst/>
                          <a:latin typeface="Times New Roman" pitchFamily="18" charset="0"/>
                          <a:ea typeface="微軟正黑體" pitchFamily="34" charset="-120"/>
                        </a:rPr>
                        <a:t>通過標準</a:t>
                      </a:r>
                    </a:p>
                  </a:txBody>
                  <a:tcPr marL="68580" marR="68580" marT="0" marB="0"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lvl1pPr marL="34925" algn="l" eaLnBrk="0" hangingPunct="0">
                        <a:spcBef>
                          <a:spcPct val="20000"/>
                        </a:spcBef>
                        <a:buFont typeface="Arial" charset="0"/>
                        <a:defRPr sz="2800">
                          <a:solidFill>
                            <a:schemeClr val="tx1"/>
                          </a:solidFill>
                          <a:latin typeface="Calibri" pitchFamily="34" charset="0"/>
                          <a:ea typeface="新細明體" pitchFamily="18" charset="-120"/>
                        </a:defRPr>
                      </a:lvl1pPr>
                      <a:lvl2pPr marL="742950" indent="-285750" algn="l" eaLnBrk="0" hangingPunct="0">
                        <a:spcBef>
                          <a:spcPct val="20000"/>
                        </a:spcBef>
                        <a:buFont typeface="Arial" charset="0"/>
                        <a:defRPr sz="2400">
                          <a:solidFill>
                            <a:schemeClr val="tx1"/>
                          </a:solidFill>
                          <a:latin typeface="Calibri" pitchFamily="34" charset="0"/>
                          <a:ea typeface="新細明體" pitchFamily="18" charset="-120"/>
                        </a:defRPr>
                      </a:lvl2pPr>
                      <a:lvl3pPr marL="1143000" indent="-228600" algn="l" eaLnBrk="0" hangingPunct="0">
                        <a:spcBef>
                          <a:spcPct val="20000"/>
                        </a:spcBef>
                        <a:buFont typeface="Arial" charset="0"/>
                        <a:defRPr sz="2000">
                          <a:solidFill>
                            <a:schemeClr val="tx1"/>
                          </a:solidFill>
                          <a:latin typeface="Calibri" pitchFamily="34" charset="0"/>
                          <a:ea typeface="新細明體" pitchFamily="18" charset="-120"/>
                        </a:defRPr>
                      </a:lvl3pPr>
                      <a:lvl4pPr marL="1600200" indent="-228600" algn="l" eaLnBrk="0" hangingPunct="0">
                        <a:spcBef>
                          <a:spcPct val="20000"/>
                        </a:spcBef>
                        <a:buFont typeface="Arial" charset="0"/>
                        <a:defRPr>
                          <a:solidFill>
                            <a:schemeClr val="tx1"/>
                          </a:solidFill>
                          <a:latin typeface="Calibri" pitchFamily="34" charset="0"/>
                          <a:ea typeface="新細明體" pitchFamily="18" charset="-120"/>
                        </a:defRPr>
                      </a:lvl4pPr>
                      <a:lvl5pPr marL="2057400" indent="-228600" algn="l" eaLnBrk="0" hangingPunct="0">
                        <a:spcBef>
                          <a:spcPct val="20000"/>
                        </a:spcBef>
                        <a:buFont typeface="Arial" charset="0"/>
                        <a:defRPr>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新細明體" pitchFamily="18" charset="-120"/>
                        </a:defRPr>
                      </a:lvl9pPr>
                    </a:lstStyle>
                    <a:p>
                      <a:pPr marL="34925" marR="0" lvl="0" indent="0" algn="ctr" defTabSz="914400" rtl="0" eaLnBrk="1" fontAlgn="base" latinLnBrk="0" hangingPunct="1">
                        <a:lnSpc>
                          <a:spcPct val="100000"/>
                        </a:lnSpc>
                        <a:spcBef>
                          <a:spcPct val="0"/>
                        </a:spcBef>
                        <a:spcAft>
                          <a:spcPct val="0"/>
                        </a:spcAft>
                        <a:buClrTx/>
                        <a:buSzTx/>
                        <a:buFontTx/>
                        <a:buNone/>
                        <a:tabLst/>
                      </a:pPr>
                      <a:r>
                        <a:rPr kumimoji="0" lang="en-US" altLang="zh-TW" sz="2400" b="0" i="0" u="none" strike="noStrike" cap="none" normalizeH="0" baseline="0" dirty="0" smtClean="0">
                          <a:ln>
                            <a:noFill/>
                          </a:ln>
                          <a:solidFill>
                            <a:srgbClr val="000000"/>
                          </a:solidFill>
                          <a:effectLst/>
                          <a:latin typeface="+mj-ea"/>
                          <a:ea typeface="+mj-ea"/>
                        </a:rPr>
                        <a:t>70</a:t>
                      </a:r>
                      <a:r>
                        <a:rPr kumimoji="0" lang="zh-TW" altLang="en-US" sz="2400" b="0" i="0" u="none" strike="noStrike" cap="none" normalizeH="0" baseline="0" dirty="0" smtClean="0">
                          <a:ln>
                            <a:noFill/>
                          </a:ln>
                          <a:solidFill>
                            <a:srgbClr val="000000"/>
                          </a:solidFill>
                          <a:effectLst/>
                          <a:latin typeface="+mj-ea"/>
                          <a:ea typeface="+mj-ea"/>
                        </a:rPr>
                        <a:t>分以上</a:t>
                      </a:r>
                      <a:endParaRPr kumimoji="0" lang="zh-TW" altLang="zh-TW" sz="2400" b="0" i="0" u="none" strike="noStrike" cap="none" normalizeH="0" baseline="0" dirty="0" smtClean="0">
                        <a:ln>
                          <a:noFill/>
                        </a:ln>
                        <a:solidFill>
                          <a:srgbClr val="000000"/>
                        </a:solidFill>
                        <a:effectLst/>
                        <a:latin typeface="+mj-ea"/>
                        <a:ea typeface="+mj-ea"/>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zh-TW" altLang="en-US"/>
                    </a:p>
                  </a:txBody>
                  <a:tcPr/>
                </a:tc>
                <a:tc>
                  <a:txBody>
                    <a:bodyPr/>
                    <a:lstStyle/>
                    <a:p>
                      <a:pPr>
                        <a:lnSpc>
                          <a:spcPct val="100000"/>
                        </a:lnSpc>
                      </a:pPr>
                      <a:r>
                        <a:rPr lang="en-US" altLang="zh-TW" sz="2400" dirty="0" smtClean="0">
                          <a:latin typeface="+mj-ea"/>
                          <a:ea typeface="+mj-ea"/>
                        </a:rPr>
                        <a:t>70</a:t>
                      </a:r>
                      <a:r>
                        <a:rPr lang="zh-TW" altLang="en-US" sz="2400" dirty="0" smtClean="0">
                          <a:latin typeface="+mj-ea"/>
                          <a:ea typeface="+mj-ea"/>
                        </a:rPr>
                        <a:t>分以上</a:t>
                      </a:r>
                      <a:endParaRPr lang="zh-TW" altLang="en-US" sz="2400" dirty="0">
                        <a:latin typeface="+mj-ea"/>
                        <a:ea typeface="+mj-ea"/>
                      </a:endParaRP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nSpc>
                          <a:spcPct val="100000"/>
                        </a:lnSpc>
                      </a:pPr>
                      <a:r>
                        <a:rPr lang="en-US" altLang="zh-TW" sz="2400" dirty="0" smtClean="0">
                          <a:latin typeface="+mj-ea"/>
                          <a:ea typeface="+mj-ea"/>
                        </a:rPr>
                        <a:t>70</a:t>
                      </a:r>
                      <a:r>
                        <a:rPr lang="zh-TW" altLang="en-US" sz="2400" dirty="0" smtClean="0">
                          <a:latin typeface="+mj-ea"/>
                          <a:ea typeface="+mj-ea"/>
                        </a:rPr>
                        <a:t>分以上</a:t>
                      </a:r>
                      <a:endParaRPr lang="zh-TW" altLang="en-US" sz="2400" dirty="0">
                        <a:latin typeface="+mj-ea"/>
                        <a:ea typeface="+mj-ea"/>
                      </a:endParaRP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088277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14655"/>
            <a:ext cx="7498080" cy="1143000"/>
          </a:xfrm>
        </p:spPr>
        <p:txBody>
          <a:bodyPr>
            <a:normAutofit fontScale="90000"/>
          </a:bodyPr>
          <a:lstStyle/>
          <a:p>
            <a:r>
              <a:rPr lang="en-US" altLang="zh-TW" sz="2400" b="1" dirty="0" smtClean="0">
                <a:solidFill>
                  <a:srgbClr val="660066"/>
                </a:solidFill>
                <a:latin typeface="+mj-ea"/>
              </a:rPr>
              <a:t/>
            </a:r>
            <a:br>
              <a:rPr lang="en-US" altLang="zh-TW" sz="2400" b="1" dirty="0" smtClean="0">
                <a:solidFill>
                  <a:srgbClr val="660066"/>
                </a:solidFill>
                <a:latin typeface="+mj-ea"/>
              </a:rPr>
            </a:br>
            <a:r>
              <a:rPr lang="zh-TW" altLang="en-US" sz="2400" b="1" dirty="0" smtClean="0">
                <a:solidFill>
                  <a:srgbClr val="660066"/>
                </a:solidFill>
                <a:latin typeface="+mj-ea"/>
              </a:rPr>
              <a:t>本校</a:t>
            </a:r>
            <a:r>
              <a:rPr lang="zh-TW" altLang="en-US" sz="2400" b="1" dirty="0">
                <a:solidFill>
                  <a:srgbClr val="660066"/>
                </a:solidFill>
                <a:latin typeface="+mj-ea"/>
              </a:rPr>
              <a:t>教師聘任及升等審查</a:t>
            </a:r>
            <a:r>
              <a:rPr lang="zh-TW" altLang="en-US" sz="2400" b="1" dirty="0" smtClean="0">
                <a:solidFill>
                  <a:srgbClr val="660066"/>
                </a:solidFill>
                <a:latin typeface="+mj-ea"/>
              </a:rPr>
              <a:t>辦法相關表件</a:t>
            </a:r>
            <a:r>
              <a:rPr lang="en-US" altLang="zh-TW" sz="2400" dirty="0"/>
              <a:t/>
            </a:r>
            <a:br>
              <a:rPr lang="en-US" altLang="zh-TW" sz="2400" dirty="0"/>
            </a:br>
            <a:r>
              <a:rPr lang="zh-TW" altLang="en-US" sz="2400" dirty="0" smtClean="0"/>
              <a:t>修正清單</a:t>
            </a:r>
            <a:r>
              <a:rPr lang="en-US" altLang="zh-TW" sz="2400" dirty="0" smtClean="0"/>
              <a:t>-</a:t>
            </a:r>
            <a:r>
              <a:rPr lang="zh-TW" altLang="en-US" dirty="0" smtClean="0"/>
              <a:t>教師升等所需相關表件</a:t>
            </a:r>
            <a:endParaRPr lang="zh-TW" altLang="en-US" dirty="0"/>
          </a:p>
        </p:txBody>
      </p:sp>
      <p:sp>
        <p:nvSpPr>
          <p:cNvPr id="3" name="內容版面配置區 2"/>
          <p:cNvSpPr>
            <a:spLocks noGrp="1"/>
          </p:cNvSpPr>
          <p:nvPr>
            <p:ph idx="1"/>
          </p:nvPr>
        </p:nvSpPr>
        <p:spPr>
          <a:xfrm>
            <a:off x="1103982" y="1504950"/>
            <a:ext cx="7498080" cy="4800600"/>
          </a:xfrm>
        </p:spPr>
        <p:txBody>
          <a:bodyPr>
            <a:normAutofit fontScale="85000" lnSpcReduction="10000"/>
          </a:bodyPr>
          <a:lstStyle/>
          <a:p>
            <a:pPr marL="82296" indent="0">
              <a:lnSpc>
                <a:spcPct val="120000"/>
              </a:lnSpc>
              <a:buNone/>
            </a:pPr>
            <a:r>
              <a:rPr lang="zh-TW" altLang="en-US" dirty="0" smtClean="0">
                <a:hlinkClick r:id="rId3" action="ppaction://hlinkfile"/>
              </a:rPr>
              <a:t>各類型升等之教師升等案提送校教評會審查應繳證件清單</a:t>
            </a:r>
            <a:endParaRPr lang="en-US" altLang="zh-TW" dirty="0" smtClean="0"/>
          </a:p>
          <a:p>
            <a:pPr>
              <a:buFont typeface="Wingdings" panose="05000000000000000000" pitchFamily="2" charset="2"/>
              <a:buChar char="p"/>
            </a:pPr>
            <a:r>
              <a:rPr lang="zh-TW" altLang="en-US" dirty="0" smtClean="0">
                <a:hlinkClick r:id="rId4" action="ppaction://hlinkfile"/>
              </a:rPr>
              <a:t>擬升等教師取得前一等級教師資格後之著作及論文目錄一覽表</a:t>
            </a:r>
            <a:r>
              <a:rPr lang="en-US" altLang="zh-TW" dirty="0" smtClean="0">
                <a:hlinkClick r:id="rId4" action="ppaction://hlinkfile"/>
              </a:rPr>
              <a:t>(</a:t>
            </a:r>
            <a:r>
              <a:rPr lang="zh-TW" altLang="en-US" dirty="0" smtClean="0">
                <a:hlinkClick r:id="rId4" action="ppaction://hlinkfile"/>
              </a:rPr>
              <a:t>學術著作</a:t>
            </a:r>
            <a:r>
              <a:rPr lang="zh-TW" altLang="en-US" dirty="0" smtClean="0">
                <a:latin typeface="微軟正黑體" panose="020B0604030504040204" pitchFamily="34" charset="-120"/>
                <a:ea typeface="微軟正黑體" panose="020B0604030504040204" pitchFamily="34" charset="-120"/>
                <a:hlinkClick r:id="rId4" action="ppaction://hlinkfile"/>
              </a:rPr>
              <a:t>、教學實務報告</a:t>
            </a:r>
            <a:r>
              <a:rPr lang="en-US" altLang="zh-TW" dirty="0" smtClean="0">
                <a:latin typeface="微軟正黑體" panose="020B0604030504040204" pitchFamily="34" charset="-120"/>
                <a:ea typeface="微軟正黑體" panose="020B0604030504040204" pitchFamily="34" charset="-120"/>
                <a:hlinkClick r:id="rId4" action="ppaction://hlinkfile"/>
              </a:rPr>
              <a:t>)</a:t>
            </a:r>
            <a:endParaRPr lang="en-US" altLang="zh-TW" dirty="0" smtClean="0"/>
          </a:p>
          <a:p>
            <a:pPr>
              <a:buFont typeface="Wingdings" panose="05000000000000000000" pitchFamily="2" charset="2"/>
              <a:buChar char="p"/>
            </a:pPr>
            <a:r>
              <a:rPr lang="zh-TW" altLang="en-US" dirty="0">
                <a:hlinkClick r:id="rId5" action="ppaction://hlinkfile"/>
              </a:rPr>
              <a:t>學術著作</a:t>
            </a:r>
            <a:r>
              <a:rPr lang="zh-TW" altLang="en-US" dirty="0">
                <a:latin typeface="微軟正黑體" panose="020B0604030504040204" pitchFamily="34" charset="-120"/>
                <a:hlinkClick r:id="rId5" action="ppaction://hlinkfile"/>
              </a:rPr>
              <a:t>、教學實務</a:t>
            </a:r>
            <a:r>
              <a:rPr lang="zh-TW" altLang="en-US" dirty="0" smtClean="0">
                <a:latin typeface="微軟正黑體" panose="020B0604030504040204" pitchFamily="34" charset="-120"/>
                <a:hlinkClick r:id="rId5" action="ppaction://hlinkfile"/>
              </a:rPr>
              <a:t>報告</a:t>
            </a:r>
            <a:r>
              <a:rPr lang="zh-TW" altLang="en-US" dirty="0" smtClean="0">
                <a:hlinkClick r:id="rId5" action="ppaction://hlinkfile"/>
              </a:rPr>
              <a:t>之教師升等評分表</a:t>
            </a:r>
            <a:endParaRPr lang="en-US" altLang="zh-TW" dirty="0" smtClean="0"/>
          </a:p>
          <a:p>
            <a:pPr>
              <a:buFont typeface="Wingdings" panose="05000000000000000000" pitchFamily="2" charset="2"/>
              <a:buChar char="p"/>
            </a:pPr>
            <a:r>
              <a:rPr lang="zh-TW" altLang="en-US" dirty="0" smtClean="0">
                <a:hlinkClick r:id="rId6" action="ppaction://hlinkfile"/>
              </a:rPr>
              <a:t>各類型升等之教師升等</a:t>
            </a:r>
            <a:r>
              <a:rPr lang="en-US" altLang="zh-TW" dirty="0" smtClean="0">
                <a:hlinkClick r:id="rId6" action="ppaction://hlinkfile"/>
              </a:rPr>
              <a:t>Aa</a:t>
            </a:r>
            <a:r>
              <a:rPr lang="zh-TW" altLang="en-US" dirty="0" smtClean="0">
                <a:hlinkClick r:id="rId6" action="ppaction://hlinkfile"/>
              </a:rPr>
              <a:t>研究計畫評分表</a:t>
            </a:r>
            <a:endParaRPr lang="en-US" altLang="zh-TW" dirty="0" smtClean="0"/>
          </a:p>
          <a:p>
            <a:pPr>
              <a:buFont typeface="Wingdings" panose="05000000000000000000" pitchFamily="2" charset="2"/>
              <a:buChar char="p"/>
            </a:pPr>
            <a:r>
              <a:rPr lang="zh-TW" altLang="en-US" dirty="0" smtClean="0">
                <a:latin typeface="微軟正黑體" panose="020B0604030504040204" pitchFamily="34" charset="-120"/>
                <a:ea typeface="微軟正黑體" panose="020B0604030504040204" pitchFamily="34" charset="-120"/>
                <a:hlinkClick r:id="rId7" action="ppaction://hlinkfile"/>
              </a:rPr>
              <a:t>教師以教學實務研究報告升等</a:t>
            </a:r>
            <a:r>
              <a:rPr lang="en-US" altLang="zh-TW" dirty="0" smtClean="0">
                <a:latin typeface="微軟正黑體" panose="020B0604030504040204" pitchFamily="34" charset="-120"/>
                <a:ea typeface="微軟正黑體" panose="020B0604030504040204" pitchFamily="34" charset="-120"/>
                <a:hlinkClick r:id="rId7" action="ppaction://hlinkfile"/>
              </a:rPr>
              <a:t>Ab</a:t>
            </a:r>
            <a:r>
              <a:rPr lang="zh-TW" altLang="en-US" dirty="0" smtClean="0">
                <a:latin typeface="微軟正黑體" panose="020B0604030504040204" pitchFamily="34" charset="-120"/>
                <a:ea typeface="微軟正黑體" panose="020B0604030504040204" pitchFamily="34" charset="-120"/>
                <a:hlinkClick r:id="rId7" action="ppaction://hlinkfile"/>
              </a:rPr>
              <a:t>研究成果評分表</a:t>
            </a:r>
            <a:endParaRPr lang="en-US" altLang="zh-TW" dirty="0" smtClean="0"/>
          </a:p>
          <a:p>
            <a:pPr>
              <a:buFont typeface="Wingdings" panose="05000000000000000000" pitchFamily="2" charset="2"/>
              <a:buChar char="p"/>
            </a:pPr>
            <a:r>
              <a:rPr lang="zh-TW" altLang="en-US" dirty="0" smtClean="0"/>
              <a:t>教師以教學實務研究報告升等基本門檻查核表</a:t>
            </a:r>
            <a:endParaRPr lang="en-US" altLang="zh-TW" dirty="0" smtClean="0"/>
          </a:p>
          <a:p>
            <a:pPr>
              <a:buFont typeface="Wingdings" panose="05000000000000000000" pitchFamily="2" charset="2"/>
              <a:buChar char="p"/>
            </a:pPr>
            <a:r>
              <a:rPr lang="zh-TW" altLang="en-US" dirty="0" smtClean="0"/>
              <a:t>教師</a:t>
            </a:r>
            <a:r>
              <a:rPr lang="zh-TW" altLang="en-US" dirty="0"/>
              <a:t>以</a:t>
            </a:r>
            <a:r>
              <a:rPr lang="zh-TW" altLang="en-US" dirty="0" smtClean="0"/>
              <a:t>教學實</a:t>
            </a:r>
            <a:r>
              <a:rPr lang="zh-TW" altLang="en-US" dirty="0"/>
              <a:t>務</a:t>
            </a:r>
            <a:r>
              <a:rPr lang="zh-TW" altLang="en-US" dirty="0" smtClean="0"/>
              <a:t>報告送審教師資格審查意見表</a:t>
            </a:r>
            <a:r>
              <a:rPr lang="en-US" altLang="zh-TW" dirty="0" smtClean="0"/>
              <a:t>(</a:t>
            </a:r>
            <a:r>
              <a:rPr lang="zh-TW" altLang="en-US" dirty="0" smtClean="0"/>
              <a:t>甲表</a:t>
            </a:r>
            <a:r>
              <a:rPr lang="en-US" altLang="zh-TW" dirty="0" smtClean="0"/>
              <a:t>)(</a:t>
            </a:r>
            <a:r>
              <a:rPr lang="zh-TW" altLang="en-US" dirty="0" smtClean="0"/>
              <a:t>乙表</a:t>
            </a:r>
            <a:r>
              <a:rPr lang="en-US" altLang="zh-TW" dirty="0" smtClean="0"/>
              <a:t>)</a:t>
            </a:r>
          </a:p>
          <a:p>
            <a:pPr>
              <a:buFont typeface="Wingdings" panose="05000000000000000000" pitchFamily="2" charset="2"/>
              <a:buChar char="p"/>
            </a:pP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solidFill>
                  <a:prstClr val="black"/>
                </a:solidFill>
              </a:rPr>
              <a:pPr/>
              <a:t>28</a:t>
            </a:fld>
            <a:endParaRPr lang="zh-TW" altLang="en-US">
              <a:solidFill>
                <a:prstClr val="black"/>
              </a:solidFill>
            </a:endParaRPr>
          </a:p>
        </p:txBody>
      </p:sp>
    </p:spTree>
    <p:extLst>
      <p:ext uri="{BB962C8B-B14F-4D97-AF65-F5344CB8AC3E}">
        <p14:creationId xmlns:p14="http://schemas.microsoft.com/office/powerpoint/2010/main" val="33597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89269" y="59087"/>
            <a:ext cx="7240848" cy="778098"/>
          </a:xfrm>
        </p:spPr>
        <p:txBody>
          <a:bodyPr>
            <a:normAutofit fontScale="90000"/>
          </a:bodyPr>
          <a:lstStyle/>
          <a:p>
            <a:r>
              <a:rPr lang="zh-TW" altLang="en-US" sz="3200" dirty="0" smtClean="0"/>
              <a:t>教師升等案提送校教評會審查應繳證件清單</a:t>
            </a:r>
            <a:r>
              <a:rPr lang="zh-TW" altLang="en-US" sz="3200" dirty="0" smtClean="0">
                <a:latin typeface="標楷體" panose="03000509000000000000" pitchFamily="65" charset="-120"/>
                <a:ea typeface="標楷體" panose="03000509000000000000" pitchFamily="65" charset="-120"/>
              </a:rPr>
              <a:t>－</a:t>
            </a:r>
            <a:r>
              <a:rPr lang="zh-TW" altLang="en-US" sz="3100" dirty="0" smtClean="0"/>
              <a:t>新增表件</a:t>
            </a:r>
            <a:endParaRPr lang="zh-TW" altLang="en-US" sz="3100"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29</a:t>
            </a:fld>
            <a:endParaRPr lang="zh-TW" altLang="en-US"/>
          </a:p>
        </p:txBody>
      </p:sp>
      <p:graphicFrame>
        <p:nvGraphicFramePr>
          <p:cNvPr id="6" name="資料庫圖表 5"/>
          <p:cNvGraphicFramePr/>
          <p:nvPr>
            <p:extLst>
              <p:ext uri="{D42A27DB-BD31-4B8C-83A1-F6EECF244321}">
                <p14:modId xmlns:p14="http://schemas.microsoft.com/office/powerpoint/2010/main" val="1705852646"/>
              </p:ext>
            </p:extLst>
          </p:nvPr>
        </p:nvGraphicFramePr>
        <p:xfrm>
          <a:off x="1043608" y="1052736"/>
          <a:ext cx="802724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999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63688" y="2276872"/>
            <a:ext cx="6408712" cy="864096"/>
          </a:xfrm>
        </p:spPr>
        <p:txBody>
          <a:bodyPr>
            <a:noAutofit/>
          </a:bodyPr>
          <a:lstStyle/>
          <a:p>
            <a:r>
              <a:rPr lang="zh-TW" altLang="en-US" sz="4800" dirty="0" smtClean="0"/>
              <a:t>教師聘任法規修正重點</a:t>
            </a:r>
            <a:endParaRPr lang="zh-TW" altLang="en-US" sz="4800"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3</a:t>
            </a:fld>
            <a:endParaRPr lang="zh-TW" altLang="en-US"/>
          </a:p>
        </p:txBody>
      </p:sp>
    </p:spTree>
    <p:extLst>
      <p:ext uri="{BB962C8B-B14F-4D97-AF65-F5344CB8AC3E}">
        <p14:creationId xmlns:p14="http://schemas.microsoft.com/office/powerpoint/2010/main" val="36978030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89269" y="59087"/>
            <a:ext cx="7240848" cy="778098"/>
          </a:xfrm>
        </p:spPr>
        <p:txBody>
          <a:bodyPr>
            <a:normAutofit/>
          </a:bodyPr>
          <a:lstStyle/>
          <a:p>
            <a:r>
              <a:rPr lang="zh-TW" altLang="en-US" sz="3200" dirty="0"/>
              <a:t>著作及論文目錄</a:t>
            </a:r>
            <a:r>
              <a:rPr lang="zh-TW" altLang="en-US" sz="3200" dirty="0" smtClean="0"/>
              <a:t>一覽表</a:t>
            </a:r>
            <a:r>
              <a:rPr lang="zh-TW" altLang="en-US" sz="3200" dirty="0" smtClean="0">
                <a:latin typeface="標楷體" panose="03000509000000000000" pitchFamily="65" charset="-120"/>
                <a:ea typeface="標楷體" panose="03000509000000000000" pitchFamily="65" charset="-120"/>
              </a:rPr>
              <a:t>－</a:t>
            </a:r>
            <a:r>
              <a:rPr lang="zh-TW" altLang="en-US" sz="2800" dirty="0" smtClean="0"/>
              <a:t>表格修正</a:t>
            </a:r>
            <a:endParaRPr lang="zh-TW" altLang="en-US" sz="2800"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30</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3371246418"/>
              </p:ext>
            </p:extLst>
          </p:nvPr>
        </p:nvGraphicFramePr>
        <p:xfrm>
          <a:off x="323528" y="754560"/>
          <a:ext cx="8568952" cy="6455681"/>
        </p:xfrm>
        <a:graphic>
          <a:graphicData uri="http://schemas.openxmlformats.org/drawingml/2006/table">
            <a:tbl>
              <a:tblPr firstRow="1" firstCol="1" bandRow="1" bandCol="1">
                <a:tableStyleId>{5C22544A-7EE6-4342-B048-85BDC9FD1C3A}</a:tableStyleId>
              </a:tblPr>
              <a:tblGrid>
                <a:gridCol w="671234">
                  <a:extLst>
                    <a:ext uri="{9D8B030D-6E8A-4147-A177-3AD203B41FA5}">
                      <a16:colId xmlns:a16="http://schemas.microsoft.com/office/drawing/2014/main" val="2023184383"/>
                    </a:ext>
                  </a:extLst>
                </a:gridCol>
                <a:gridCol w="1489006">
                  <a:extLst>
                    <a:ext uri="{9D8B030D-6E8A-4147-A177-3AD203B41FA5}">
                      <a16:colId xmlns:a16="http://schemas.microsoft.com/office/drawing/2014/main" val="331348986"/>
                    </a:ext>
                  </a:extLst>
                </a:gridCol>
                <a:gridCol w="1080120">
                  <a:extLst>
                    <a:ext uri="{9D8B030D-6E8A-4147-A177-3AD203B41FA5}">
                      <a16:colId xmlns:a16="http://schemas.microsoft.com/office/drawing/2014/main" val="1854370570"/>
                    </a:ext>
                  </a:extLst>
                </a:gridCol>
                <a:gridCol w="1206884">
                  <a:extLst>
                    <a:ext uri="{9D8B030D-6E8A-4147-A177-3AD203B41FA5}">
                      <a16:colId xmlns:a16="http://schemas.microsoft.com/office/drawing/2014/main" val="2619701323"/>
                    </a:ext>
                  </a:extLst>
                </a:gridCol>
                <a:gridCol w="1677765">
                  <a:extLst>
                    <a:ext uri="{9D8B030D-6E8A-4147-A177-3AD203B41FA5}">
                      <a16:colId xmlns:a16="http://schemas.microsoft.com/office/drawing/2014/main" val="2614524175"/>
                    </a:ext>
                  </a:extLst>
                </a:gridCol>
                <a:gridCol w="2443943">
                  <a:extLst>
                    <a:ext uri="{9D8B030D-6E8A-4147-A177-3AD203B41FA5}">
                      <a16:colId xmlns:a16="http://schemas.microsoft.com/office/drawing/2014/main" val="2182448710"/>
                    </a:ext>
                  </a:extLst>
                </a:gridCol>
              </a:tblGrid>
              <a:tr h="598549">
                <a:tc>
                  <a:txBody>
                    <a:bodyPr/>
                    <a:lstStyle/>
                    <a:p>
                      <a:pPr algn="ctr">
                        <a:lnSpc>
                          <a:spcPts val="1500"/>
                        </a:lnSpc>
                        <a:spcBef>
                          <a:spcPts val="360"/>
                        </a:spcBef>
                        <a:spcAft>
                          <a:spcPts val="360"/>
                        </a:spcAft>
                      </a:pPr>
                      <a:r>
                        <a:rPr lang="zh-TW" sz="1800" kern="100" spc="-100" dirty="0">
                          <a:effectLst/>
                        </a:rPr>
                        <a:t>序號</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6625" marR="46625" marT="0" marB="0" anchor="ctr"/>
                </a:tc>
                <a:tc>
                  <a:txBody>
                    <a:bodyPr/>
                    <a:lstStyle/>
                    <a:p>
                      <a:pPr indent="304800">
                        <a:lnSpc>
                          <a:spcPts val="1500"/>
                        </a:lnSpc>
                        <a:spcBef>
                          <a:spcPts val="360"/>
                        </a:spcBef>
                        <a:spcAft>
                          <a:spcPts val="360"/>
                        </a:spcAft>
                      </a:pPr>
                      <a:r>
                        <a:rPr lang="zh-TW" sz="1800" kern="100">
                          <a:effectLst/>
                        </a:rPr>
                        <a:t>作者</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6625" marR="46625" marT="0" marB="0" anchor="ctr"/>
                </a:tc>
                <a:tc gridSpan="3">
                  <a:txBody>
                    <a:bodyPr/>
                    <a:lstStyle/>
                    <a:p>
                      <a:pPr algn="ctr">
                        <a:lnSpc>
                          <a:spcPts val="1500"/>
                        </a:lnSpc>
                        <a:spcBef>
                          <a:spcPts val="360"/>
                        </a:spcBef>
                        <a:spcAft>
                          <a:spcPts val="360"/>
                        </a:spcAft>
                      </a:pPr>
                      <a:r>
                        <a:rPr lang="zh-TW" sz="1800" kern="100">
                          <a:effectLst/>
                        </a:rPr>
                        <a:t>著作名稱</a:t>
                      </a:r>
                      <a:endParaRPr lang="zh-TW" sz="1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6625" marR="46625" marT="0" marB="0" anchor="ctr"/>
                </a:tc>
                <a:tc hMerge="1">
                  <a:txBody>
                    <a:bodyPr/>
                    <a:lstStyle/>
                    <a:p>
                      <a:endParaRPr lang="zh-TW" altLang="en-US"/>
                    </a:p>
                  </a:txBody>
                  <a:tcPr/>
                </a:tc>
                <a:tc hMerge="1">
                  <a:txBody>
                    <a:bodyPr/>
                    <a:lstStyle/>
                    <a:p>
                      <a:endParaRPr lang="zh-TW" altLang="en-US"/>
                    </a:p>
                  </a:txBody>
                  <a:tcPr/>
                </a:tc>
                <a:tc>
                  <a:txBody>
                    <a:bodyPr/>
                    <a:lstStyle/>
                    <a:p>
                      <a:pPr algn="ctr">
                        <a:lnSpc>
                          <a:spcPct val="100000"/>
                        </a:lnSpc>
                        <a:spcBef>
                          <a:spcPts val="360"/>
                        </a:spcBef>
                        <a:spcAft>
                          <a:spcPts val="360"/>
                        </a:spcAft>
                      </a:pPr>
                      <a:r>
                        <a:rPr lang="zh-TW" sz="1800" kern="100" dirty="0">
                          <a:effectLst/>
                        </a:rPr>
                        <a:t>著作類別（※請擇一勾選）</a:t>
                      </a:r>
                      <a:endParaRPr 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6625" marR="46625" marT="0" marB="0" anchor="ctr"/>
                </a:tc>
                <a:extLst>
                  <a:ext uri="{0D108BD9-81ED-4DB2-BD59-A6C34878D82A}">
                    <a16:rowId xmlns:a16="http://schemas.microsoft.com/office/drawing/2014/main" val="3465582220"/>
                  </a:ext>
                </a:extLst>
              </a:tr>
              <a:tr h="1355811">
                <a:tc rowSpan="5">
                  <a:txBody>
                    <a:bodyPr/>
                    <a:lstStyle/>
                    <a:p>
                      <a:pPr algn="ctr">
                        <a:lnSpc>
                          <a:spcPts val="1400"/>
                        </a:lnSpc>
                        <a:spcAft>
                          <a:spcPts val="0"/>
                        </a:spcAft>
                      </a:pPr>
                      <a:r>
                        <a:rPr lang="en-US" sz="1800" kern="100" dirty="0">
                          <a:effectLst/>
                          <a:latin typeface="+mj-ea"/>
                          <a:ea typeface="+mj-ea"/>
                        </a:rPr>
                        <a:t>1</a:t>
                      </a:r>
                      <a:endParaRPr lang="zh-TW" sz="1800" kern="100" dirty="0">
                        <a:effectLst/>
                        <a:latin typeface="+mj-ea"/>
                        <a:ea typeface="+mj-ea"/>
                        <a:cs typeface="Times New Roman" panose="02020603050405020304" pitchFamily="18" charset="0"/>
                      </a:endParaRPr>
                    </a:p>
                  </a:txBody>
                  <a:tcPr marL="46625" marR="46625" marT="0" marB="0" anchor="ctr"/>
                </a:tc>
                <a:tc>
                  <a:txBody>
                    <a:bodyPr/>
                    <a:lstStyle/>
                    <a:p>
                      <a:pPr algn="just">
                        <a:lnSpc>
                          <a:spcPts val="1300"/>
                        </a:lnSpc>
                        <a:spcAft>
                          <a:spcPts val="0"/>
                        </a:spcAft>
                      </a:pPr>
                      <a:r>
                        <a:rPr lang="en-US" sz="1800" kern="100" dirty="0">
                          <a:effectLst/>
                          <a:latin typeface="+mj-ea"/>
                          <a:ea typeface="+mj-ea"/>
                        </a:rPr>
                        <a:t> </a:t>
                      </a:r>
                      <a:endParaRPr lang="zh-TW" sz="1800" kern="100" dirty="0">
                        <a:effectLst/>
                        <a:latin typeface="+mj-ea"/>
                        <a:ea typeface="+mj-ea"/>
                        <a:cs typeface="Times New Roman" panose="02020603050405020304" pitchFamily="18" charset="0"/>
                      </a:endParaRPr>
                    </a:p>
                  </a:txBody>
                  <a:tcPr marL="46625" marR="46625" marT="0" marB="0"/>
                </a:tc>
                <a:tc gridSpan="3">
                  <a:txBody>
                    <a:bodyPr/>
                    <a:lstStyle/>
                    <a:p>
                      <a:pPr algn="just">
                        <a:lnSpc>
                          <a:spcPts val="1300"/>
                        </a:lnSpc>
                        <a:spcAft>
                          <a:spcPts val="0"/>
                        </a:spcAft>
                      </a:pPr>
                      <a:r>
                        <a:rPr lang="en-US" sz="1800" kern="100" dirty="0">
                          <a:effectLst/>
                          <a:latin typeface="+mj-ea"/>
                          <a:ea typeface="+mj-ea"/>
                        </a:rPr>
                        <a:t> </a:t>
                      </a:r>
                      <a:endParaRPr lang="zh-TW" sz="1800" kern="100" dirty="0">
                        <a:effectLst/>
                        <a:latin typeface="+mj-ea"/>
                        <a:ea typeface="+mj-ea"/>
                        <a:cs typeface="Times New Roman" panose="02020603050405020304" pitchFamily="18" charset="0"/>
                      </a:endParaRPr>
                    </a:p>
                  </a:txBody>
                  <a:tcPr marL="46625" marR="46625" marT="0" marB="0"/>
                </a:tc>
                <a:tc hMerge="1">
                  <a:txBody>
                    <a:bodyPr/>
                    <a:lstStyle/>
                    <a:p>
                      <a:endParaRPr lang="zh-TW" altLang="en-US"/>
                    </a:p>
                  </a:txBody>
                  <a:tcPr/>
                </a:tc>
                <a:tc hMerge="1">
                  <a:txBody>
                    <a:bodyPr/>
                    <a:lstStyle/>
                    <a:p>
                      <a:endParaRPr lang="zh-TW" altLang="en-US"/>
                    </a:p>
                  </a:txBody>
                  <a:tcPr/>
                </a:tc>
                <a:tc>
                  <a:txBody>
                    <a:bodyPr/>
                    <a:lstStyle/>
                    <a:p>
                      <a:pPr algn="just">
                        <a:lnSpc>
                          <a:spcPct val="100000"/>
                        </a:lnSpc>
                        <a:spcAft>
                          <a:spcPts val="0"/>
                        </a:spcAft>
                      </a:pPr>
                      <a:r>
                        <a:rPr lang="zh-TW" sz="1800" kern="100" dirty="0">
                          <a:effectLst/>
                          <a:latin typeface="+mj-ea"/>
                          <a:ea typeface="+mj-ea"/>
                        </a:rPr>
                        <a:t>□已出版之專書</a:t>
                      </a:r>
                    </a:p>
                    <a:p>
                      <a:pPr algn="just">
                        <a:lnSpc>
                          <a:spcPct val="100000"/>
                        </a:lnSpc>
                        <a:spcAft>
                          <a:spcPts val="0"/>
                        </a:spcAft>
                      </a:pPr>
                      <a:r>
                        <a:rPr lang="zh-TW" sz="1800" kern="100" dirty="0">
                          <a:effectLst/>
                          <a:latin typeface="+mj-ea"/>
                          <a:ea typeface="+mj-ea"/>
                        </a:rPr>
                        <a:t>□已出版之專書章節</a:t>
                      </a:r>
                    </a:p>
                    <a:p>
                      <a:pPr algn="just">
                        <a:lnSpc>
                          <a:spcPct val="100000"/>
                        </a:lnSpc>
                        <a:spcAft>
                          <a:spcPts val="0"/>
                        </a:spcAft>
                      </a:pPr>
                      <a:r>
                        <a:rPr lang="zh-TW" sz="1800" kern="100" dirty="0">
                          <a:effectLst/>
                          <a:latin typeface="+mj-ea"/>
                          <a:ea typeface="+mj-ea"/>
                        </a:rPr>
                        <a:t>□已發表之期刊論文</a:t>
                      </a:r>
                    </a:p>
                    <a:p>
                      <a:pPr algn="just">
                        <a:lnSpc>
                          <a:spcPct val="100000"/>
                        </a:lnSpc>
                        <a:spcAft>
                          <a:spcPts val="0"/>
                        </a:spcAft>
                      </a:pPr>
                      <a:r>
                        <a:rPr lang="zh-TW" sz="1800" kern="100" dirty="0">
                          <a:effectLst/>
                          <a:latin typeface="+mj-ea"/>
                          <a:ea typeface="+mj-ea"/>
                        </a:rPr>
                        <a:t>□已出版之研討會論文</a:t>
                      </a:r>
                    </a:p>
                    <a:p>
                      <a:pPr algn="just">
                        <a:lnSpc>
                          <a:spcPct val="100000"/>
                        </a:lnSpc>
                        <a:spcAft>
                          <a:spcPts val="0"/>
                        </a:spcAft>
                      </a:pPr>
                      <a:r>
                        <a:rPr lang="zh-TW" sz="1800" kern="100" dirty="0">
                          <a:effectLst/>
                          <a:latin typeface="+mj-ea"/>
                          <a:ea typeface="+mj-ea"/>
                        </a:rPr>
                        <a:t>□學位論文</a:t>
                      </a:r>
                      <a:endParaRPr lang="zh-TW" sz="1800" kern="100" dirty="0">
                        <a:effectLst/>
                        <a:latin typeface="+mj-ea"/>
                        <a:ea typeface="+mj-ea"/>
                        <a:cs typeface="Times New Roman" panose="02020603050405020304" pitchFamily="18" charset="0"/>
                      </a:endParaRPr>
                    </a:p>
                  </a:txBody>
                  <a:tcPr marL="46625" marR="46625" marT="0" marB="0"/>
                </a:tc>
                <a:extLst>
                  <a:ext uri="{0D108BD9-81ED-4DB2-BD59-A6C34878D82A}">
                    <a16:rowId xmlns:a16="http://schemas.microsoft.com/office/drawing/2014/main" val="2196674776"/>
                  </a:ext>
                </a:extLst>
              </a:tr>
              <a:tr h="1390923">
                <a:tc vMerge="1">
                  <a:txBody>
                    <a:bodyPr/>
                    <a:lstStyle/>
                    <a:p>
                      <a:endParaRPr lang="zh-TW" altLang="en-US"/>
                    </a:p>
                  </a:txBody>
                  <a:tcPr/>
                </a:tc>
                <a:tc>
                  <a:txBody>
                    <a:bodyPr/>
                    <a:lstStyle/>
                    <a:p>
                      <a:pPr algn="ctr">
                        <a:lnSpc>
                          <a:spcPts val="1500"/>
                        </a:lnSpc>
                        <a:spcAft>
                          <a:spcPts val="0"/>
                        </a:spcAft>
                      </a:pPr>
                      <a:r>
                        <a:rPr lang="zh-TW" sz="1800" kern="100" dirty="0">
                          <a:effectLst/>
                          <a:latin typeface="+mj-ea"/>
                          <a:ea typeface="+mj-ea"/>
                        </a:rPr>
                        <a:t>合　著</a:t>
                      </a:r>
                    </a:p>
                    <a:p>
                      <a:pPr algn="ctr">
                        <a:lnSpc>
                          <a:spcPts val="1500"/>
                        </a:lnSpc>
                        <a:spcAft>
                          <a:spcPts val="0"/>
                        </a:spcAft>
                      </a:pPr>
                      <a:r>
                        <a:rPr lang="zh-TW" sz="1800" kern="100" dirty="0">
                          <a:effectLst/>
                          <a:latin typeface="+mj-ea"/>
                          <a:ea typeface="+mj-ea"/>
                        </a:rPr>
                        <a:t>（※請勾選並填列資料）</a:t>
                      </a:r>
                      <a:endParaRPr lang="zh-TW" sz="1800" kern="100" dirty="0">
                        <a:effectLst/>
                        <a:latin typeface="+mj-ea"/>
                        <a:ea typeface="+mj-ea"/>
                        <a:cs typeface="Times New Roman" panose="02020603050405020304" pitchFamily="18" charset="0"/>
                      </a:endParaRPr>
                    </a:p>
                  </a:txBody>
                  <a:tcPr marL="46625" marR="46625" marT="0" marB="0" anchor="ctr"/>
                </a:tc>
                <a:tc>
                  <a:txBody>
                    <a:bodyPr/>
                    <a:lstStyle/>
                    <a:p>
                      <a:pPr algn="just">
                        <a:lnSpc>
                          <a:spcPts val="1500"/>
                        </a:lnSpc>
                        <a:spcAft>
                          <a:spcPts val="0"/>
                        </a:spcAft>
                      </a:pPr>
                      <a:r>
                        <a:rPr lang="zh-TW" sz="1800" kern="100" dirty="0">
                          <a:effectLst/>
                          <a:latin typeface="+mj-ea"/>
                          <a:ea typeface="+mj-ea"/>
                        </a:rPr>
                        <a:t>出版處所或期刊名稱（展演發表地點）</a:t>
                      </a:r>
                      <a:endParaRPr lang="zh-TW" sz="1800" kern="100" dirty="0">
                        <a:effectLst/>
                        <a:latin typeface="+mj-ea"/>
                        <a:ea typeface="+mj-ea"/>
                        <a:cs typeface="Times New Roman" panose="02020603050405020304" pitchFamily="18" charset="0"/>
                      </a:endParaRPr>
                    </a:p>
                  </a:txBody>
                  <a:tcPr marL="46625" marR="46625" marT="0" marB="0" anchor="ctr">
                    <a:lnB w="12700" cap="flat" cmpd="sng" algn="ctr">
                      <a:noFill/>
                      <a:prstDash val="solid"/>
                      <a:round/>
                      <a:headEnd type="none" w="med" len="med"/>
                      <a:tailEnd type="none" w="med" len="med"/>
                    </a:lnB>
                  </a:tcPr>
                </a:tc>
                <a:tc>
                  <a:txBody>
                    <a:bodyPr/>
                    <a:lstStyle/>
                    <a:p>
                      <a:pPr algn="ctr">
                        <a:lnSpc>
                          <a:spcPts val="1400"/>
                        </a:lnSpc>
                        <a:spcAft>
                          <a:spcPts val="0"/>
                        </a:spcAft>
                      </a:pPr>
                      <a:r>
                        <a:rPr lang="zh-TW" sz="1800" kern="100" dirty="0">
                          <a:effectLst/>
                          <a:latin typeface="+mj-ea"/>
                          <a:ea typeface="+mj-ea"/>
                        </a:rPr>
                        <a:t>期刊卷期</a:t>
                      </a:r>
                      <a:endParaRPr lang="zh-TW" sz="1800" kern="100" dirty="0">
                        <a:effectLst/>
                        <a:latin typeface="+mj-ea"/>
                        <a:ea typeface="+mj-ea"/>
                        <a:cs typeface="Times New Roman" panose="02020603050405020304" pitchFamily="18" charset="0"/>
                      </a:endParaRPr>
                    </a:p>
                  </a:txBody>
                  <a:tcPr marL="46625" marR="46625" marT="0" marB="0" anchor="ctr"/>
                </a:tc>
                <a:tc>
                  <a:txBody>
                    <a:bodyPr/>
                    <a:lstStyle/>
                    <a:p>
                      <a:pPr marL="114300" indent="-114300" algn="ctr">
                        <a:lnSpc>
                          <a:spcPts val="1400"/>
                        </a:lnSpc>
                        <a:spcBef>
                          <a:spcPts val="600"/>
                        </a:spcBef>
                        <a:spcAft>
                          <a:spcPts val="0"/>
                        </a:spcAft>
                      </a:pPr>
                      <a:r>
                        <a:rPr lang="zh-TW" sz="1800" kern="100" spc="-100" dirty="0">
                          <a:effectLst/>
                          <a:latin typeface="+mj-ea"/>
                          <a:ea typeface="+mj-ea"/>
                        </a:rPr>
                        <a:t>已出版日期</a:t>
                      </a:r>
                      <a:endParaRPr lang="zh-TW" sz="1800" kern="100" dirty="0">
                        <a:effectLst/>
                        <a:latin typeface="+mj-ea"/>
                        <a:ea typeface="+mj-ea"/>
                      </a:endParaRPr>
                    </a:p>
                    <a:p>
                      <a:pPr marL="152400" indent="-152400" algn="ctr">
                        <a:lnSpc>
                          <a:spcPts val="1400"/>
                        </a:lnSpc>
                        <a:spcAft>
                          <a:spcPts val="0"/>
                        </a:spcAft>
                      </a:pPr>
                      <a:r>
                        <a:rPr lang="en-US" sz="1800" kern="100" dirty="0">
                          <a:effectLst/>
                          <a:latin typeface="+mj-ea"/>
                          <a:ea typeface="+mj-ea"/>
                        </a:rPr>
                        <a:t> </a:t>
                      </a:r>
                      <a:endParaRPr lang="zh-TW" sz="1800" kern="100" dirty="0">
                        <a:effectLst/>
                        <a:latin typeface="+mj-ea"/>
                        <a:ea typeface="+mj-ea"/>
                        <a:cs typeface="Times New Roman" panose="02020603050405020304" pitchFamily="18" charset="0"/>
                      </a:endParaRPr>
                    </a:p>
                  </a:txBody>
                  <a:tcPr marL="46625" marR="46625" marT="0" marB="0" anchor="ctr"/>
                </a:tc>
                <a:tc>
                  <a:txBody>
                    <a:bodyPr/>
                    <a:lstStyle/>
                    <a:p>
                      <a:pPr algn="ctr">
                        <a:lnSpc>
                          <a:spcPct val="100000"/>
                        </a:lnSpc>
                        <a:spcAft>
                          <a:spcPts val="0"/>
                        </a:spcAft>
                      </a:pPr>
                      <a:r>
                        <a:rPr lang="zh-TW" sz="1800" kern="100" dirty="0">
                          <a:effectLst/>
                          <a:latin typeface="+mj-ea"/>
                          <a:ea typeface="+mj-ea"/>
                        </a:rPr>
                        <a:t>說</a:t>
                      </a:r>
                      <a:r>
                        <a:rPr lang="en-US" sz="1800" kern="100" dirty="0">
                          <a:effectLst/>
                          <a:latin typeface="+mj-ea"/>
                          <a:ea typeface="+mj-ea"/>
                        </a:rPr>
                        <a:t>   </a:t>
                      </a:r>
                      <a:r>
                        <a:rPr lang="zh-TW" sz="1800" kern="100" dirty="0">
                          <a:effectLst/>
                          <a:latin typeface="+mj-ea"/>
                          <a:ea typeface="+mj-ea"/>
                        </a:rPr>
                        <a:t>明</a:t>
                      </a:r>
                    </a:p>
                    <a:p>
                      <a:pPr algn="just">
                        <a:lnSpc>
                          <a:spcPct val="100000"/>
                        </a:lnSpc>
                        <a:spcAft>
                          <a:spcPts val="0"/>
                        </a:spcAft>
                      </a:pPr>
                      <a:r>
                        <a:rPr lang="zh-TW" sz="1800" kern="100" dirty="0">
                          <a:effectLst/>
                          <a:latin typeface="+mj-ea"/>
                          <a:ea typeface="+mj-ea"/>
                        </a:rPr>
                        <a:t>（※已出版之專書請加註</a:t>
                      </a:r>
                      <a:r>
                        <a:rPr lang="en-US" sz="1800" kern="100" dirty="0">
                          <a:effectLst/>
                          <a:latin typeface="+mj-ea"/>
                          <a:ea typeface="+mj-ea"/>
                        </a:rPr>
                        <a:t>ISBN</a:t>
                      </a:r>
                      <a:r>
                        <a:rPr lang="zh-TW" sz="1800" kern="100" dirty="0">
                          <a:effectLst/>
                          <a:latin typeface="+mj-ea"/>
                          <a:ea typeface="+mj-ea"/>
                        </a:rPr>
                        <a:t>或</a:t>
                      </a:r>
                      <a:r>
                        <a:rPr lang="en-US" sz="1800" kern="100" dirty="0">
                          <a:effectLst/>
                          <a:latin typeface="+mj-ea"/>
                          <a:ea typeface="+mj-ea"/>
                        </a:rPr>
                        <a:t>ISSN</a:t>
                      </a:r>
                      <a:r>
                        <a:rPr lang="zh-TW" sz="1800" kern="100" dirty="0">
                          <a:effectLst/>
                          <a:latin typeface="+mj-ea"/>
                          <a:ea typeface="+mj-ea"/>
                        </a:rPr>
                        <a:t>字號；著作如被認定為</a:t>
                      </a:r>
                      <a:r>
                        <a:rPr lang="en-US" sz="1800" kern="100" dirty="0">
                          <a:effectLst/>
                          <a:latin typeface="+mj-ea"/>
                          <a:ea typeface="+mj-ea"/>
                        </a:rPr>
                        <a:t>SCI</a:t>
                      </a:r>
                      <a:r>
                        <a:rPr lang="zh-TW" sz="1800" kern="100" dirty="0">
                          <a:effectLst/>
                          <a:latin typeface="+mj-ea"/>
                          <a:ea typeface="+mj-ea"/>
                        </a:rPr>
                        <a:t>、</a:t>
                      </a:r>
                      <a:r>
                        <a:rPr lang="en-US" sz="1800" kern="100" dirty="0">
                          <a:effectLst/>
                          <a:latin typeface="+mj-ea"/>
                          <a:ea typeface="+mj-ea"/>
                        </a:rPr>
                        <a:t>EI</a:t>
                      </a:r>
                      <a:r>
                        <a:rPr lang="zh-TW" sz="1800" kern="100" dirty="0">
                          <a:effectLst/>
                          <a:latin typeface="+mj-ea"/>
                          <a:ea typeface="+mj-ea"/>
                        </a:rPr>
                        <a:t>、</a:t>
                      </a:r>
                      <a:r>
                        <a:rPr lang="en-US" sz="1800" kern="100" dirty="0">
                          <a:effectLst/>
                          <a:latin typeface="+mj-ea"/>
                          <a:ea typeface="+mj-ea"/>
                        </a:rPr>
                        <a:t>SSCI…</a:t>
                      </a:r>
                      <a:r>
                        <a:rPr lang="zh-TW" sz="1800" kern="100" dirty="0">
                          <a:effectLst/>
                          <a:latin typeface="+mj-ea"/>
                          <a:ea typeface="+mj-ea"/>
                        </a:rPr>
                        <a:t>等請註記）</a:t>
                      </a:r>
                      <a:r>
                        <a:rPr lang="en-US" sz="1800" kern="100" dirty="0">
                          <a:effectLst/>
                          <a:latin typeface="+mj-ea"/>
                          <a:ea typeface="+mj-ea"/>
                        </a:rPr>
                        <a:t> </a:t>
                      </a:r>
                      <a:endParaRPr lang="zh-TW" sz="1800" kern="100" dirty="0">
                        <a:effectLst/>
                        <a:latin typeface="+mj-ea"/>
                        <a:ea typeface="+mj-ea"/>
                        <a:cs typeface="Times New Roman" panose="02020603050405020304" pitchFamily="18" charset="0"/>
                      </a:endParaRPr>
                    </a:p>
                  </a:txBody>
                  <a:tcPr marL="46625" marR="46625" marT="0" marB="0"/>
                </a:tc>
                <a:extLst>
                  <a:ext uri="{0D108BD9-81ED-4DB2-BD59-A6C34878D82A}">
                    <a16:rowId xmlns:a16="http://schemas.microsoft.com/office/drawing/2014/main" val="1027875950"/>
                  </a:ext>
                </a:extLst>
              </a:tr>
              <a:tr h="346383">
                <a:tc vMerge="1">
                  <a:txBody>
                    <a:bodyPr/>
                    <a:lstStyle/>
                    <a:p>
                      <a:endParaRPr lang="zh-TW" altLang="en-US"/>
                    </a:p>
                  </a:txBody>
                  <a:tcPr/>
                </a:tc>
                <a:tc rowSpan="3">
                  <a:txBody>
                    <a:bodyPr/>
                    <a:lstStyle/>
                    <a:p>
                      <a:pPr algn="just">
                        <a:lnSpc>
                          <a:spcPts val="1300"/>
                        </a:lnSpc>
                        <a:spcBef>
                          <a:spcPts val="240"/>
                        </a:spcBef>
                        <a:spcAft>
                          <a:spcPts val="0"/>
                        </a:spcAft>
                      </a:pPr>
                      <a:endParaRPr lang="en-US" altLang="zh-TW" sz="1800" kern="100" spc="-20" dirty="0" smtClean="0">
                        <a:effectLst/>
                        <a:latin typeface="+mj-ea"/>
                        <a:ea typeface="+mj-ea"/>
                      </a:endParaRPr>
                    </a:p>
                    <a:p>
                      <a:pPr algn="just">
                        <a:lnSpc>
                          <a:spcPts val="1300"/>
                        </a:lnSpc>
                        <a:spcBef>
                          <a:spcPts val="240"/>
                        </a:spcBef>
                        <a:spcAft>
                          <a:spcPts val="0"/>
                        </a:spcAft>
                      </a:pPr>
                      <a:r>
                        <a:rPr lang="zh-TW" sz="1800" kern="100" spc="-20" dirty="0" smtClean="0">
                          <a:effectLst/>
                          <a:latin typeface="+mj-ea"/>
                          <a:ea typeface="+mj-ea"/>
                        </a:rPr>
                        <a:t>□</a:t>
                      </a:r>
                      <a:r>
                        <a:rPr lang="zh-TW" sz="1800" kern="100" spc="-20" dirty="0">
                          <a:effectLst/>
                          <a:latin typeface="+mj-ea"/>
                          <a:ea typeface="+mj-ea"/>
                        </a:rPr>
                        <a:t>合著：</a:t>
                      </a:r>
                      <a:endParaRPr lang="zh-TW" sz="1800" kern="100" dirty="0">
                        <a:effectLst/>
                        <a:latin typeface="+mj-ea"/>
                        <a:ea typeface="+mj-ea"/>
                      </a:endParaRPr>
                    </a:p>
                    <a:p>
                      <a:pPr indent="134620" algn="just">
                        <a:lnSpc>
                          <a:spcPts val="1300"/>
                        </a:lnSpc>
                        <a:spcAft>
                          <a:spcPts val="0"/>
                        </a:spcAft>
                      </a:pPr>
                      <a:r>
                        <a:rPr lang="zh-TW" sz="1800" kern="100" spc="-20" dirty="0">
                          <a:effectLst/>
                          <a:latin typeface="+mj-ea"/>
                          <a:ea typeface="+mj-ea"/>
                        </a:rPr>
                        <a:t>□第一作者</a:t>
                      </a:r>
                      <a:endParaRPr lang="zh-TW" sz="1800" kern="100" dirty="0">
                        <a:effectLst/>
                        <a:latin typeface="+mj-ea"/>
                        <a:ea typeface="+mj-ea"/>
                      </a:endParaRPr>
                    </a:p>
                    <a:p>
                      <a:pPr indent="134620" algn="just">
                        <a:lnSpc>
                          <a:spcPts val="1300"/>
                        </a:lnSpc>
                        <a:spcAft>
                          <a:spcPts val="0"/>
                        </a:spcAft>
                      </a:pPr>
                      <a:r>
                        <a:rPr lang="zh-TW" sz="1800" kern="100" spc="-20" dirty="0">
                          <a:effectLst/>
                          <a:latin typeface="+mj-ea"/>
                          <a:ea typeface="+mj-ea"/>
                        </a:rPr>
                        <a:t>□通訊作者</a:t>
                      </a:r>
                      <a:endParaRPr lang="zh-TW" sz="1800" kern="100" dirty="0">
                        <a:effectLst/>
                        <a:latin typeface="+mj-ea"/>
                        <a:ea typeface="+mj-ea"/>
                      </a:endParaRPr>
                    </a:p>
                    <a:p>
                      <a:pPr algn="just">
                        <a:lnSpc>
                          <a:spcPts val="1300"/>
                        </a:lnSpc>
                        <a:spcBef>
                          <a:spcPts val="600"/>
                        </a:spcBef>
                        <a:spcAft>
                          <a:spcPts val="360"/>
                        </a:spcAft>
                      </a:pPr>
                      <a:r>
                        <a:rPr lang="zh-TW" sz="1800" kern="100" spc="-20" dirty="0">
                          <a:effectLst/>
                          <a:latin typeface="+mj-ea"/>
                          <a:ea typeface="+mj-ea"/>
                        </a:rPr>
                        <a:t>□非合著</a:t>
                      </a:r>
                      <a:endParaRPr lang="zh-TW" sz="1800" kern="100" dirty="0">
                        <a:effectLst/>
                        <a:latin typeface="+mj-ea"/>
                        <a:ea typeface="+mj-ea"/>
                        <a:cs typeface="Times New Roman" panose="02020603050405020304" pitchFamily="18" charset="0"/>
                      </a:endParaRPr>
                    </a:p>
                  </a:txBody>
                  <a:tcPr marL="46625" marR="46625" marT="0" marB="0">
                    <a:lnR w="12700" cap="flat" cmpd="sng" algn="ctr">
                      <a:noFill/>
                      <a:prstDash val="solid"/>
                      <a:round/>
                      <a:headEnd type="none" w="med" len="med"/>
                      <a:tailEnd type="none" w="med" len="med"/>
                    </a:lnR>
                  </a:tcPr>
                </a:tc>
                <a:tc>
                  <a:txBody>
                    <a:bodyPr/>
                    <a:lstStyle/>
                    <a:p>
                      <a:pPr algn="ctr">
                        <a:lnSpc>
                          <a:spcPts val="2500"/>
                        </a:lnSpc>
                        <a:spcAft>
                          <a:spcPts val="0"/>
                        </a:spcAft>
                      </a:pPr>
                      <a:r>
                        <a:rPr lang="en-US" sz="1800" kern="100" dirty="0">
                          <a:solidFill>
                            <a:srgbClr val="FF0000"/>
                          </a:solidFill>
                          <a:effectLst/>
                          <a:latin typeface="+mj-ea"/>
                          <a:ea typeface="+mj-ea"/>
                        </a:rPr>
                        <a:t> </a:t>
                      </a:r>
                      <a:endParaRPr lang="zh-TW" sz="1800" kern="100" dirty="0">
                        <a:solidFill>
                          <a:srgbClr val="FF0000"/>
                        </a:solidFill>
                        <a:effectLst/>
                        <a:latin typeface="+mj-ea"/>
                        <a:ea typeface="+mj-ea"/>
                        <a:cs typeface="Times New Roman" panose="02020603050405020304" pitchFamily="18" charset="0"/>
                      </a:endParaRPr>
                    </a:p>
                  </a:txBody>
                  <a:tcPr marL="46625" marR="466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rowSpan="3">
                  <a:txBody>
                    <a:bodyPr/>
                    <a:lstStyle/>
                    <a:p>
                      <a:pPr algn="ctr">
                        <a:lnSpc>
                          <a:spcPts val="2500"/>
                        </a:lnSpc>
                        <a:spcAft>
                          <a:spcPts val="0"/>
                        </a:spcAft>
                      </a:pPr>
                      <a:r>
                        <a:rPr lang="en-US" sz="1800" kern="100" dirty="0">
                          <a:effectLst/>
                          <a:latin typeface="+mj-ea"/>
                          <a:ea typeface="+mj-ea"/>
                        </a:rPr>
                        <a:t> </a:t>
                      </a:r>
                      <a:endParaRPr lang="zh-TW" sz="1800" kern="100" dirty="0">
                        <a:effectLst/>
                        <a:latin typeface="+mj-ea"/>
                        <a:ea typeface="+mj-ea"/>
                        <a:cs typeface="Times New Roman" panose="02020603050405020304" pitchFamily="18" charset="0"/>
                      </a:endParaRPr>
                    </a:p>
                  </a:txBody>
                  <a:tcPr marL="46625" marR="46625" marT="0" marB="0" anchor="ctr">
                    <a:lnL w="12700" cap="flat" cmpd="sng" algn="ctr">
                      <a:noFill/>
                      <a:prstDash val="solid"/>
                      <a:round/>
                      <a:headEnd type="none" w="med" len="med"/>
                      <a:tailEnd type="none" w="med" len="med"/>
                    </a:lnL>
                  </a:tcPr>
                </a:tc>
                <a:tc rowSpan="3">
                  <a:txBody>
                    <a:bodyPr/>
                    <a:lstStyle/>
                    <a:p>
                      <a:pPr algn="ctr">
                        <a:lnSpc>
                          <a:spcPts val="2000"/>
                        </a:lnSpc>
                        <a:spcAft>
                          <a:spcPts val="0"/>
                        </a:spcAft>
                      </a:pPr>
                      <a:r>
                        <a:rPr lang="en-US" sz="1800" kern="100" dirty="0">
                          <a:effectLst/>
                          <a:latin typeface="+mj-ea"/>
                          <a:ea typeface="+mj-ea"/>
                        </a:rPr>
                        <a:t>  </a:t>
                      </a:r>
                      <a:r>
                        <a:rPr lang="zh-TW" sz="1800" kern="100" dirty="0">
                          <a:effectLst/>
                          <a:latin typeface="+mj-ea"/>
                          <a:ea typeface="+mj-ea"/>
                        </a:rPr>
                        <a:t>年</a:t>
                      </a:r>
                      <a:r>
                        <a:rPr lang="en-US" sz="1800" kern="100" dirty="0">
                          <a:effectLst/>
                          <a:latin typeface="+mj-ea"/>
                          <a:ea typeface="+mj-ea"/>
                        </a:rPr>
                        <a:t>     </a:t>
                      </a:r>
                      <a:r>
                        <a:rPr lang="zh-TW" sz="1800" kern="100" dirty="0">
                          <a:effectLst/>
                          <a:latin typeface="+mj-ea"/>
                          <a:ea typeface="+mj-ea"/>
                        </a:rPr>
                        <a:t>月</a:t>
                      </a:r>
                      <a:endParaRPr lang="zh-TW" sz="1800" kern="100" dirty="0">
                        <a:effectLst/>
                        <a:latin typeface="+mj-ea"/>
                        <a:ea typeface="+mj-ea"/>
                        <a:cs typeface="Times New Roman" panose="02020603050405020304" pitchFamily="18" charset="0"/>
                      </a:endParaRPr>
                    </a:p>
                  </a:txBody>
                  <a:tcPr marL="46625" marR="46625" marT="0" marB="0" anchor="ctr"/>
                </a:tc>
                <a:tc rowSpan="3">
                  <a:txBody>
                    <a:bodyPr/>
                    <a:lstStyle/>
                    <a:p>
                      <a:pPr algn="ctr">
                        <a:lnSpc>
                          <a:spcPts val="2500"/>
                        </a:lnSpc>
                        <a:spcAft>
                          <a:spcPts val="0"/>
                        </a:spcAft>
                      </a:pPr>
                      <a:r>
                        <a:rPr lang="en-US" sz="1800" kern="100" dirty="0">
                          <a:effectLst/>
                          <a:latin typeface="+mj-ea"/>
                          <a:ea typeface="+mj-ea"/>
                        </a:rPr>
                        <a:t> </a:t>
                      </a:r>
                      <a:endParaRPr lang="zh-TW" sz="1800" kern="100" dirty="0">
                        <a:effectLst/>
                        <a:latin typeface="+mj-ea"/>
                        <a:ea typeface="+mj-ea"/>
                        <a:cs typeface="Times New Roman" panose="02020603050405020304" pitchFamily="18" charset="0"/>
                      </a:endParaRPr>
                    </a:p>
                  </a:txBody>
                  <a:tcPr marL="46625" marR="46625" marT="0" marB="0" anchor="ctr"/>
                </a:tc>
                <a:extLst>
                  <a:ext uri="{0D108BD9-81ED-4DB2-BD59-A6C34878D82A}">
                    <a16:rowId xmlns:a16="http://schemas.microsoft.com/office/drawing/2014/main" val="3370814077"/>
                  </a:ext>
                </a:extLst>
              </a:tr>
              <a:tr h="741626">
                <a:tc vMerge="1">
                  <a:txBody>
                    <a:bodyPr/>
                    <a:lstStyle/>
                    <a:p>
                      <a:endParaRPr lang="zh-TW" altLang="en-US"/>
                    </a:p>
                  </a:txBody>
                  <a:tcPr/>
                </a:tc>
                <a:tc vMerge="1">
                  <a:txBody>
                    <a:bodyPr/>
                    <a:lstStyle/>
                    <a:p>
                      <a:endParaRPr lang="zh-TW" altLang="en-US"/>
                    </a:p>
                  </a:txBody>
                  <a:tcPr/>
                </a:tc>
                <a:tc>
                  <a:txBody>
                    <a:bodyPr/>
                    <a:lstStyle/>
                    <a:p>
                      <a:pPr algn="ctr">
                        <a:lnSpc>
                          <a:spcPts val="1400"/>
                        </a:lnSpc>
                        <a:spcAft>
                          <a:spcPts val="0"/>
                        </a:spcAft>
                      </a:pPr>
                      <a:r>
                        <a:rPr lang="zh-TW" sz="1800" u="none" kern="100" dirty="0" smtClean="0">
                          <a:solidFill>
                            <a:srgbClr val="FF0000"/>
                          </a:solidFill>
                          <a:effectLst/>
                          <a:latin typeface="+mj-ea"/>
                          <a:ea typeface="+mj-ea"/>
                        </a:rPr>
                        <a:t>期刊</a:t>
                      </a:r>
                      <a:r>
                        <a:rPr lang="zh-TW" sz="1800" u="none" kern="100" dirty="0">
                          <a:solidFill>
                            <a:srgbClr val="FF0000"/>
                          </a:solidFill>
                          <a:effectLst/>
                          <a:latin typeface="+mj-ea"/>
                          <a:ea typeface="+mj-ea"/>
                        </a:rPr>
                        <a:t>等級</a:t>
                      </a:r>
                      <a:endParaRPr lang="zh-TW" sz="1800" u="none" kern="100" dirty="0">
                        <a:solidFill>
                          <a:srgbClr val="FF0000"/>
                        </a:solidFill>
                        <a:effectLst/>
                        <a:latin typeface="+mj-ea"/>
                        <a:ea typeface="+mj-ea"/>
                        <a:cs typeface="Times New Roman" panose="02020603050405020304" pitchFamily="18" charset="0"/>
                      </a:endParaRPr>
                    </a:p>
                  </a:txBody>
                  <a:tcPr marL="46625" marR="466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587319269"/>
                  </a:ext>
                </a:extLst>
              </a:tr>
              <a:tr h="403399">
                <a:tc vMerge="1">
                  <a:txBody>
                    <a:bodyPr/>
                    <a:lstStyle/>
                    <a:p>
                      <a:endParaRPr lang="zh-TW" altLang="en-US"/>
                    </a:p>
                  </a:txBody>
                  <a:tcPr/>
                </a:tc>
                <a:tc vMerge="1">
                  <a:txBody>
                    <a:bodyPr/>
                    <a:lstStyle/>
                    <a:p>
                      <a:endParaRPr lang="zh-TW" altLang="en-US"/>
                    </a:p>
                  </a:txBody>
                  <a:tcPr/>
                </a:tc>
                <a:tc>
                  <a:txBody>
                    <a:bodyPr/>
                    <a:lstStyle/>
                    <a:p>
                      <a:pPr algn="ctr">
                        <a:lnSpc>
                          <a:spcPts val="2500"/>
                        </a:lnSpc>
                        <a:spcAft>
                          <a:spcPts val="0"/>
                        </a:spcAft>
                      </a:pPr>
                      <a:r>
                        <a:rPr lang="zh-TW" altLang="en-US" sz="1800" u="none" kern="100" dirty="0" smtClean="0">
                          <a:solidFill>
                            <a:srgbClr val="FF0000"/>
                          </a:solidFill>
                          <a:effectLst/>
                          <a:latin typeface="+mj-ea"/>
                          <a:ea typeface="+mj-ea"/>
                        </a:rPr>
                        <a:t>系</a:t>
                      </a:r>
                      <a:r>
                        <a:rPr lang="en-US" sz="1800" u="none" kern="100" dirty="0" smtClean="0">
                          <a:solidFill>
                            <a:srgbClr val="FF0000"/>
                          </a:solidFill>
                          <a:effectLst/>
                          <a:latin typeface="+mj-ea"/>
                          <a:ea typeface="+mj-ea"/>
                        </a:rPr>
                        <a:t>___</a:t>
                      </a:r>
                      <a:r>
                        <a:rPr lang="zh-HK" sz="1800" u="none" kern="100" dirty="0" smtClean="0">
                          <a:solidFill>
                            <a:srgbClr val="FF0000"/>
                          </a:solidFill>
                          <a:effectLst/>
                          <a:latin typeface="+mj-ea"/>
                          <a:ea typeface="+mj-ea"/>
                        </a:rPr>
                        <a:t>級</a:t>
                      </a:r>
                      <a:endParaRPr lang="en-US" altLang="zh-HK" sz="1800" u="none" kern="100" dirty="0" smtClean="0">
                        <a:solidFill>
                          <a:srgbClr val="FF0000"/>
                        </a:solidFill>
                        <a:effectLst/>
                        <a:latin typeface="+mj-ea"/>
                        <a:ea typeface="+mj-ea"/>
                      </a:endParaRPr>
                    </a:p>
                    <a:p>
                      <a:pPr marL="0" marR="0" indent="0" algn="ctr" defTabSz="914400" rtl="0" eaLnBrk="1" fontAlgn="auto" latinLnBrk="0" hangingPunct="1">
                        <a:lnSpc>
                          <a:spcPts val="2500"/>
                        </a:lnSpc>
                        <a:spcBef>
                          <a:spcPts val="0"/>
                        </a:spcBef>
                        <a:spcAft>
                          <a:spcPts val="0"/>
                        </a:spcAft>
                        <a:buClrTx/>
                        <a:buSzTx/>
                        <a:buFontTx/>
                        <a:buNone/>
                        <a:tabLst/>
                        <a:defRPr/>
                      </a:pPr>
                      <a:r>
                        <a:rPr lang="zh-TW" altLang="en-US" sz="1800" u="none" kern="100" dirty="0" smtClean="0">
                          <a:solidFill>
                            <a:srgbClr val="FF0000"/>
                          </a:solidFill>
                          <a:effectLst/>
                          <a:latin typeface="+mj-ea"/>
                          <a:ea typeface="+mj-ea"/>
                        </a:rPr>
                        <a:t>院</a:t>
                      </a:r>
                      <a:r>
                        <a:rPr lang="en-US" altLang="zh-TW" sz="1800" u="none" kern="100" dirty="0" smtClean="0">
                          <a:solidFill>
                            <a:srgbClr val="FF0000"/>
                          </a:solidFill>
                          <a:effectLst/>
                          <a:latin typeface="+mj-ea"/>
                          <a:ea typeface="+mj-ea"/>
                        </a:rPr>
                        <a:t>___</a:t>
                      </a:r>
                      <a:r>
                        <a:rPr lang="zh-HK" altLang="zh-TW" sz="1800" u="none" kern="100" dirty="0" smtClean="0">
                          <a:solidFill>
                            <a:srgbClr val="FF0000"/>
                          </a:solidFill>
                          <a:effectLst/>
                          <a:latin typeface="+mj-ea"/>
                          <a:ea typeface="+mj-ea"/>
                        </a:rPr>
                        <a:t>級</a:t>
                      </a:r>
                      <a:endParaRPr lang="zh-TW" sz="1800" u="none" kern="100" dirty="0">
                        <a:solidFill>
                          <a:srgbClr val="FF0000"/>
                        </a:solidFill>
                        <a:effectLst/>
                        <a:latin typeface="+mj-ea"/>
                        <a:ea typeface="+mj-ea"/>
                        <a:cs typeface="Times New Roman" panose="02020603050405020304" pitchFamily="18" charset="0"/>
                      </a:endParaRPr>
                    </a:p>
                  </a:txBody>
                  <a:tcPr marL="46625" marR="466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441161110"/>
                  </a:ext>
                </a:extLst>
              </a:tr>
              <a:tr h="831318">
                <a:tc>
                  <a:txBody>
                    <a:bodyPr/>
                    <a:lstStyle/>
                    <a:p>
                      <a:pPr algn="ctr">
                        <a:lnSpc>
                          <a:spcPct val="100000"/>
                        </a:lnSpc>
                        <a:spcAft>
                          <a:spcPts val="0"/>
                        </a:spcAft>
                      </a:pPr>
                      <a:r>
                        <a:rPr lang="zh-TW" sz="1800" kern="100" dirty="0">
                          <a:effectLst/>
                          <a:latin typeface="+mj-ea"/>
                          <a:ea typeface="+mj-ea"/>
                        </a:rPr>
                        <a:t>代表著作</a:t>
                      </a:r>
                    </a:p>
                    <a:p>
                      <a:pPr algn="ctr">
                        <a:lnSpc>
                          <a:spcPct val="100000"/>
                        </a:lnSpc>
                        <a:spcAft>
                          <a:spcPts val="0"/>
                        </a:spcAft>
                      </a:pPr>
                      <a:r>
                        <a:rPr lang="zh-TW" sz="1800" kern="100" dirty="0">
                          <a:effectLst/>
                          <a:latin typeface="+mj-ea"/>
                          <a:ea typeface="+mj-ea"/>
                        </a:rPr>
                        <a:t>學術</a:t>
                      </a:r>
                    </a:p>
                    <a:p>
                      <a:pPr algn="ctr">
                        <a:lnSpc>
                          <a:spcPct val="100000"/>
                        </a:lnSpc>
                        <a:spcAft>
                          <a:spcPts val="0"/>
                        </a:spcAft>
                      </a:pPr>
                      <a:r>
                        <a:rPr lang="zh-TW" sz="1800" kern="100" dirty="0">
                          <a:effectLst/>
                          <a:latin typeface="+mj-ea"/>
                          <a:ea typeface="+mj-ea"/>
                        </a:rPr>
                        <a:t>貢獻</a:t>
                      </a:r>
                    </a:p>
                    <a:p>
                      <a:pPr algn="ctr">
                        <a:lnSpc>
                          <a:spcPct val="100000"/>
                        </a:lnSpc>
                        <a:spcAft>
                          <a:spcPts val="0"/>
                        </a:spcAft>
                      </a:pPr>
                      <a:r>
                        <a:rPr lang="zh-TW" sz="1800" kern="100" dirty="0">
                          <a:effectLst/>
                          <a:latin typeface="+mj-ea"/>
                          <a:ea typeface="+mj-ea"/>
                        </a:rPr>
                        <a:t>摘要</a:t>
                      </a:r>
                      <a:endParaRPr lang="zh-TW" sz="1800" kern="100" dirty="0">
                        <a:effectLst/>
                        <a:latin typeface="+mj-ea"/>
                        <a:ea typeface="+mj-ea"/>
                        <a:cs typeface="Times New Roman" panose="02020603050405020304" pitchFamily="18" charset="0"/>
                      </a:endParaRPr>
                    </a:p>
                  </a:txBody>
                  <a:tcPr marL="46625" marR="46625" marT="0" marB="0" anchor="ctr"/>
                </a:tc>
                <a:tc gridSpan="5">
                  <a:txBody>
                    <a:bodyPr/>
                    <a:lstStyle/>
                    <a:p>
                      <a:pPr algn="just">
                        <a:lnSpc>
                          <a:spcPts val="1800"/>
                        </a:lnSpc>
                        <a:spcAft>
                          <a:spcPts val="0"/>
                        </a:spcAft>
                      </a:pPr>
                      <a:r>
                        <a:rPr lang="en-US" sz="1800" kern="100" dirty="0">
                          <a:effectLst/>
                          <a:latin typeface="+mj-ea"/>
                          <a:ea typeface="+mj-ea"/>
                        </a:rPr>
                        <a:t> </a:t>
                      </a:r>
                      <a:endParaRPr lang="zh-TW" sz="1800" kern="100" dirty="0">
                        <a:effectLst/>
                        <a:latin typeface="+mj-ea"/>
                        <a:ea typeface="+mj-ea"/>
                        <a:cs typeface="Times New Roman" panose="02020603050405020304" pitchFamily="18" charset="0"/>
                      </a:endParaRPr>
                    </a:p>
                  </a:txBody>
                  <a:tcPr marL="46625" marR="46625" marT="0" marB="0"/>
                </a:tc>
                <a:tc hMerge="1">
                  <a:txBody>
                    <a:bodyPr/>
                    <a:lstStyle/>
                    <a:p>
                      <a:endParaRPr lang="zh-TW" altLang="en-US"/>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13522529"/>
                  </a:ext>
                </a:extLst>
              </a:tr>
            </a:tbl>
          </a:graphicData>
        </a:graphic>
      </p:graphicFrame>
    </p:spTree>
    <p:extLst>
      <p:ext uri="{BB962C8B-B14F-4D97-AF65-F5344CB8AC3E}">
        <p14:creationId xmlns:p14="http://schemas.microsoft.com/office/powerpoint/2010/main" val="42504730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89269" y="91788"/>
            <a:ext cx="7240848" cy="778098"/>
          </a:xfrm>
        </p:spPr>
        <p:txBody>
          <a:bodyPr>
            <a:normAutofit fontScale="90000"/>
          </a:bodyPr>
          <a:lstStyle/>
          <a:p>
            <a:r>
              <a:rPr lang="zh-TW" altLang="en-US" sz="3200" dirty="0"/>
              <a:t>教學實務研究報告升等基本門檻查核</a:t>
            </a:r>
            <a:r>
              <a:rPr lang="zh-TW" altLang="en-US" sz="3200" dirty="0" smtClean="0"/>
              <a:t>表</a:t>
            </a:r>
            <a:r>
              <a:rPr lang="en-US" altLang="zh-TW" sz="3200" dirty="0" smtClean="0"/>
              <a:t/>
            </a:r>
            <a:br>
              <a:rPr lang="en-US" altLang="zh-TW" sz="3200" dirty="0" smtClean="0"/>
            </a:br>
            <a:r>
              <a:rPr lang="zh-TW" altLang="en-US" sz="2900" dirty="0" smtClean="0">
                <a:latin typeface="標楷體" panose="03000509000000000000" pitchFamily="65" charset="-120"/>
                <a:ea typeface="標楷體" panose="03000509000000000000" pitchFamily="65" charset="-120"/>
              </a:rPr>
              <a:t>－</a:t>
            </a:r>
            <a:r>
              <a:rPr lang="zh-TW" altLang="en-US" sz="2900" dirty="0" smtClean="0"/>
              <a:t>表格修正</a:t>
            </a:r>
            <a:endParaRPr lang="zh-TW" altLang="en-US" sz="2900"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31</a:t>
            </a:fld>
            <a:endParaRPr lang="zh-TW" altLang="en-US"/>
          </a:p>
        </p:txBody>
      </p:sp>
      <p:graphicFrame>
        <p:nvGraphicFramePr>
          <p:cNvPr id="5" name="資料庫圖表 4"/>
          <p:cNvGraphicFramePr/>
          <p:nvPr>
            <p:extLst>
              <p:ext uri="{D42A27DB-BD31-4B8C-83A1-F6EECF244321}">
                <p14:modId xmlns:p14="http://schemas.microsoft.com/office/powerpoint/2010/main" val="4287880351"/>
              </p:ext>
            </p:extLst>
          </p:nvPr>
        </p:nvGraphicFramePr>
        <p:xfrm>
          <a:off x="1140089" y="858227"/>
          <a:ext cx="7739208" cy="5667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08629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89269" y="59086"/>
            <a:ext cx="7240848" cy="1065657"/>
          </a:xfrm>
        </p:spPr>
        <p:txBody>
          <a:bodyPr>
            <a:normAutofit fontScale="90000"/>
          </a:bodyPr>
          <a:lstStyle/>
          <a:p>
            <a:r>
              <a:rPr lang="zh-TW" altLang="en-US" sz="3200" dirty="0" smtClean="0"/>
              <a:t>教學實務研究報告送審教師資格審查意見表</a:t>
            </a:r>
            <a:r>
              <a:rPr lang="en-US" altLang="zh-TW" sz="3200" dirty="0" smtClean="0"/>
              <a:t>(</a:t>
            </a:r>
            <a:r>
              <a:rPr lang="zh-TW" altLang="en-US" sz="3200" dirty="0" smtClean="0"/>
              <a:t>甲表</a:t>
            </a:r>
            <a:r>
              <a:rPr lang="en-US" altLang="zh-TW" sz="3200" dirty="0" smtClean="0"/>
              <a:t>)(</a:t>
            </a:r>
            <a:r>
              <a:rPr lang="zh-TW" altLang="en-US" sz="3200" dirty="0" smtClean="0"/>
              <a:t>乙表</a:t>
            </a:r>
            <a:r>
              <a:rPr lang="en-US" altLang="zh-TW" sz="3200" dirty="0" smtClean="0"/>
              <a:t>)</a:t>
            </a:r>
            <a:r>
              <a:rPr lang="zh-TW" altLang="en-US" sz="3200" dirty="0" smtClean="0">
                <a:latin typeface="標楷體" panose="03000509000000000000" pitchFamily="65" charset="-120"/>
                <a:ea typeface="標楷體" panose="03000509000000000000" pitchFamily="65" charset="-120"/>
              </a:rPr>
              <a:t>－</a:t>
            </a:r>
            <a:r>
              <a:rPr lang="zh-TW" altLang="en-US" sz="2900" dirty="0" smtClean="0"/>
              <a:t>表格</a:t>
            </a:r>
            <a:r>
              <a:rPr lang="zh-TW" altLang="en-US" sz="2900" dirty="0"/>
              <a:t>修正</a:t>
            </a:r>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32</a:t>
            </a:fld>
            <a:endParaRPr lang="zh-TW" altLang="en-US"/>
          </a:p>
        </p:txBody>
      </p:sp>
      <p:graphicFrame>
        <p:nvGraphicFramePr>
          <p:cNvPr id="5" name="資料庫圖表 4"/>
          <p:cNvGraphicFramePr/>
          <p:nvPr>
            <p:extLst>
              <p:ext uri="{D42A27DB-BD31-4B8C-83A1-F6EECF244321}">
                <p14:modId xmlns:p14="http://schemas.microsoft.com/office/powerpoint/2010/main" val="611995469"/>
              </p:ext>
            </p:extLst>
          </p:nvPr>
        </p:nvGraphicFramePr>
        <p:xfrm>
          <a:off x="1140089" y="858227"/>
          <a:ext cx="7739208" cy="5667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9510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20769" y="5009"/>
            <a:ext cx="7498080" cy="903711"/>
          </a:xfrm>
        </p:spPr>
        <p:txBody>
          <a:bodyPr/>
          <a:lstStyle/>
          <a:p>
            <a:r>
              <a:rPr lang="zh-TW" altLang="en-US" dirty="0" smtClean="0"/>
              <a:t>教師升等業務注意事項</a:t>
            </a:r>
            <a:endParaRPr lang="zh-TW" altLang="en-US" dirty="0"/>
          </a:p>
        </p:txBody>
      </p:sp>
      <p:sp>
        <p:nvSpPr>
          <p:cNvPr id="3" name="內容版面配置區 2"/>
          <p:cNvSpPr>
            <a:spLocks noGrp="1"/>
          </p:cNvSpPr>
          <p:nvPr>
            <p:ph idx="1"/>
          </p:nvPr>
        </p:nvSpPr>
        <p:spPr>
          <a:xfrm>
            <a:off x="1097370" y="908720"/>
            <a:ext cx="7744878" cy="5873080"/>
          </a:xfrm>
        </p:spPr>
        <p:txBody>
          <a:bodyPr>
            <a:normAutofit fontScale="25000" lnSpcReduction="20000"/>
          </a:bodyPr>
          <a:lstStyle/>
          <a:p>
            <a:pPr>
              <a:lnSpc>
                <a:spcPct val="120000"/>
              </a:lnSpc>
            </a:pPr>
            <a:r>
              <a:rPr lang="zh-TW" altLang="en-US" sz="8000" dirty="0" smtClean="0">
                <a:latin typeface="+mj-ea"/>
                <a:ea typeface="+mj-ea"/>
              </a:rPr>
              <a:t>提醒升等教師再次核對著作及論文目錄一覽表所登載之資料與所附之送審著作之資料是否一致</a:t>
            </a:r>
            <a:r>
              <a:rPr lang="en-US" altLang="zh-TW" sz="8000" dirty="0" smtClean="0">
                <a:latin typeface="+mj-ea"/>
                <a:ea typeface="+mj-ea"/>
              </a:rPr>
              <a:t>【</a:t>
            </a:r>
            <a:r>
              <a:rPr lang="zh-TW" altLang="en-US" sz="8000" dirty="0" smtClean="0">
                <a:latin typeface="+mj-ea"/>
                <a:ea typeface="+mj-ea"/>
              </a:rPr>
              <a:t>如著作名稱、出版</a:t>
            </a:r>
            <a:r>
              <a:rPr lang="en-US" altLang="zh-TW" sz="8000" dirty="0" smtClean="0">
                <a:latin typeface="+mj-ea"/>
                <a:ea typeface="+mj-ea"/>
              </a:rPr>
              <a:t>(</a:t>
            </a:r>
            <a:r>
              <a:rPr lang="zh-TW" altLang="en-US" sz="8000" dirty="0" smtClean="0">
                <a:latin typeface="+mj-ea"/>
                <a:ea typeface="+mj-ea"/>
              </a:rPr>
              <a:t>發表</a:t>
            </a:r>
            <a:r>
              <a:rPr lang="en-US" altLang="zh-TW" sz="8000" dirty="0" smtClean="0">
                <a:latin typeface="+mj-ea"/>
                <a:ea typeface="+mj-ea"/>
              </a:rPr>
              <a:t>)</a:t>
            </a:r>
            <a:r>
              <a:rPr lang="zh-TW" altLang="en-US" sz="8000" dirty="0" smtClean="0">
                <a:latin typeface="+mj-ea"/>
                <a:ea typeface="+mj-ea"/>
              </a:rPr>
              <a:t>或已接受之年月、合著人、是否為通訊作者或第一作者等</a:t>
            </a:r>
            <a:r>
              <a:rPr lang="en-US" altLang="zh-TW" sz="8000" dirty="0" smtClean="0">
                <a:latin typeface="+mj-ea"/>
                <a:ea typeface="+mj-ea"/>
              </a:rPr>
              <a:t>】</a:t>
            </a:r>
          </a:p>
          <a:p>
            <a:pPr>
              <a:lnSpc>
                <a:spcPct val="120000"/>
              </a:lnSpc>
            </a:pPr>
            <a:r>
              <a:rPr lang="zh-TW" altLang="en-US" sz="8000" dirty="0" smtClean="0">
                <a:solidFill>
                  <a:srgbClr val="FF0000"/>
                </a:solidFill>
                <a:latin typeface="+mj-ea"/>
                <a:ea typeface="+mj-ea"/>
              </a:rPr>
              <a:t>升等收件截止日後</a:t>
            </a:r>
            <a:r>
              <a:rPr lang="en-US" altLang="zh-TW" sz="8000" dirty="0" smtClean="0">
                <a:solidFill>
                  <a:srgbClr val="FF0000"/>
                </a:solidFill>
                <a:latin typeface="+mj-ea"/>
                <a:ea typeface="+mj-ea"/>
              </a:rPr>
              <a:t>(5</a:t>
            </a:r>
            <a:r>
              <a:rPr lang="zh-TW" altLang="en-US" sz="8000" dirty="0" smtClean="0">
                <a:solidFill>
                  <a:srgbClr val="FF0000"/>
                </a:solidFill>
                <a:latin typeface="+mj-ea"/>
                <a:ea typeface="+mj-ea"/>
              </a:rPr>
              <a:t>月</a:t>
            </a:r>
            <a:r>
              <a:rPr lang="en-US" altLang="zh-TW" sz="8000" dirty="0" smtClean="0">
                <a:solidFill>
                  <a:srgbClr val="FF0000"/>
                </a:solidFill>
                <a:latin typeface="+mj-ea"/>
                <a:ea typeface="+mj-ea"/>
              </a:rPr>
              <a:t>15</a:t>
            </a:r>
            <a:r>
              <a:rPr lang="zh-TW" altLang="en-US" sz="8000" dirty="0" smtClean="0">
                <a:solidFill>
                  <a:srgbClr val="FF0000"/>
                </a:solidFill>
                <a:latin typeface="+mj-ea"/>
                <a:ea typeface="+mj-ea"/>
              </a:rPr>
              <a:t>日</a:t>
            </a:r>
            <a:r>
              <a:rPr lang="en-US" altLang="zh-TW" sz="8000" dirty="0" smtClean="0">
                <a:solidFill>
                  <a:srgbClr val="FF0000"/>
                </a:solidFill>
                <a:latin typeface="+mj-ea"/>
                <a:ea typeface="+mj-ea"/>
              </a:rPr>
              <a:t>)</a:t>
            </a:r>
            <a:r>
              <a:rPr lang="zh-TW" altLang="en-US" sz="8000" dirty="0" smtClean="0">
                <a:solidFill>
                  <a:srgbClr val="FF0000"/>
                </a:solidFill>
                <a:latin typeface="+mj-ea"/>
                <a:ea typeface="+mj-ea"/>
              </a:rPr>
              <a:t>不得再抽換資料，審查相關佐證資料應以書面資料呈現。</a:t>
            </a:r>
            <a:endParaRPr lang="en-US" altLang="zh-TW" sz="8000" dirty="0" smtClean="0">
              <a:solidFill>
                <a:srgbClr val="FF0000"/>
              </a:solidFill>
              <a:latin typeface="+mj-ea"/>
              <a:ea typeface="+mj-ea"/>
            </a:endParaRPr>
          </a:p>
          <a:p>
            <a:pPr>
              <a:lnSpc>
                <a:spcPct val="120000"/>
              </a:lnSpc>
            </a:pPr>
            <a:r>
              <a:rPr lang="zh-TW" altLang="en-US" sz="8000" dirty="0" smtClean="0">
                <a:latin typeface="+mj-ea"/>
                <a:ea typeface="+mj-ea"/>
              </a:rPr>
              <a:t>各級教評會</a:t>
            </a:r>
            <a:r>
              <a:rPr lang="zh-TW" altLang="en-US" sz="8000" dirty="0">
                <a:latin typeface="+mj-ea"/>
                <a:ea typeface="+mj-ea"/>
              </a:rPr>
              <a:t>應</a:t>
            </a:r>
            <a:r>
              <a:rPr lang="zh-TW" altLang="en-US" sz="8000" dirty="0" smtClean="0">
                <a:latin typeface="+mj-ea"/>
                <a:ea typeface="+mj-ea"/>
              </a:rPr>
              <a:t>依限完成審議，並循序送教評會審議，以免延誤教師升等生效日或升等審議程序。</a:t>
            </a:r>
            <a:endParaRPr lang="en-US" altLang="zh-TW" sz="8000" dirty="0" smtClean="0">
              <a:latin typeface="+mj-ea"/>
              <a:ea typeface="+mj-ea"/>
            </a:endParaRPr>
          </a:p>
          <a:p>
            <a:r>
              <a:rPr lang="zh-TW" altLang="en-US" sz="8000" cap="small" dirty="0" smtClean="0">
                <a:latin typeface="+mj-ea"/>
                <a:ea typeface="+mj-ea"/>
              </a:rPr>
              <a:t>代表</a:t>
            </a:r>
            <a:r>
              <a:rPr lang="zh-TW" altLang="en-US" sz="8000" cap="small" dirty="0">
                <a:latin typeface="+mj-ea"/>
                <a:ea typeface="+mj-ea"/>
              </a:rPr>
              <a:t>著作</a:t>
            </a:r>
          </a:p>
          <a:p>
            <a:pPr marL="82296" indent="0">
              <a:buNone/>
            </a:pPr>
            <a:r>
              <a:rPr lang="zh-TW" altLang="en-US" sz="8000" cap="small" dirty="0" smtClean="0">
                <a:latin typeface="+mj-ea"/>
                <a:ea typeface="+mj-ea"/>
              </a:rPr>
              <a:t>     ◆</a:t>
            </a:r>
            <a:r>
              <a:rPr lang="zh-TW" altLang="en-US" sz="8000" cap="small" dirty="0">
                <a:latin typeface="+mj-ea"/>
                <a:ea typeface="+mj-ea"/>
              </a:rPr>
              <a:t>須為第一或通訊作者</a:t>
            </a:r>
          </a:p>
          <a:p>
            <a:pPr marL="82296" indent="0">
              <a:buNone/>
            </a:pPr>
            <a:r>
              <a:rPr lang="zh-TW" altLang="en-US" sz="8000" cap="small" dirty="0" smtClean="0">
                <a:latin typeface="+mj-ea"/>
                <a:ea typeface="+mj-ea"/>
              </a:rPr>
              <a:t>     ◆</a:t>
            </a:r>
            <a:r>
              <a:rPr lang="zh-TW" altLang="en-US" sz="8000" cap="small" dirty="0">
                <a:latin typeface="+mj-ea"/>
                <a:ea typeface="+mj-ea"/>
              </a:rPr>
              <a:t>須於升等截止日（每年</a:t>
            </a:r>
            <a:r>
              <a:rPr lang="en-US" altLang="zh-TW" sz="8000" cap="small" dirty="0">
                <a:latin typeface="+mj-ea"/>
                <a:ea typeface="+mj-ea"/>
              </a:rPr>
              <a:t>5</a:t>
            </a:r>
            <a:r>
              <a:rPr lang="zh-TW" altLang="en-US" sz="8000" cap="small" dirty="0">
                <a:latin typeface="+mj-ea"/>
                <a:ea typeface="+mj-ea"/>
              </a:rPr>
              <a:t>月</a:t>
            </a:r>
            <a:r>
              <a:rPr lang="en-US" altLang="zh-TW" sz="8000" cap="small" dirty="0">
                <a:latin typeface="+mj-ea"/>
                <a:ea typeface="+mj-ea"/>
              </a:rPr>
              <a:t>15</a:t>
            </a:r>
            <a:r>
              <a:rPr lang="zh-TW" altLang="en-US" sz="8000" cap="small" dirty="0">
                <a:latin typeface="+mj-ea"/>
                <a:ea typeface="+mj-ea"/>
              </a:rPr>
              <a:t>日前</a:t>
            </a:r>
            <a:r>
              <a:rPr lang="en-US" altLang="zh-TW" sz="8000" cap="small" dirty="0">
                <a:latin typeface="+mj-ea"/>
                <a:ea typeface="+mj-ea"/>
              </a:rPr>
              <a:t>)</a:t>
            </a:r>
            <a:r>
              <a:rPr lang="zh-TW" altLang="en-US" sz="8000" cap="small" dirty="0">
                <a:latin typeface="+mj-ea"/>
                <a:ea typeface="+mj-ea"/>
              </a:rPr>
              <a:t>正式發表</a:t>
            </a:r>
            <a:r>
              <a:rPr lang="en-US" altLang="zh-TW" sz="8000" cap="small" dirty="0">
                <a:latin typeface="+mj-ea"/>
                <a:ea typeface="+mj-ea"/>
              </a:rPr>
              <a:t>(</a:t>
            </a:r>
            <a:r>
              <a:rPr lang="zh-TW" altLang="en-US" sz="8000" cap="small" dirty="0">
                <a:latin typeface="+mj-ea"/>
                <a:ea typeface="+mj-ea"/>
              </a:rPr>
              <a:t>出版</a:t>
            </a:r>
            <a:r>
              <a:rPr lang="en-US" altLang="zh-TW" sz="8000" cap="small" dirty="0">
                <a:latin typeface="+mj-ea"/>
                <a:ea typeface="+mj-ea"/>
              </a:rPr>
              <a:t>)</a:t>
            </a:r>
            <a:r>
              <a:rPr lang="zh-TW" altLang="en-US" sz="8000" cap="small" dirty="0">
                <a:latin typeface="+mj-ea"/>
                <a:ea typeface="+mj-ea"/>
              </a:rPr>
              <a:t>。</a:t>
            </a:r>
          </a:p>
          <a:p>
            <a:pPr marL="82296" indent="0">
              <a:buNone/>
            </a:pPr>
            <a:r>
              <a:rPr lang="zh-TW" altLang="en-US" sz="8000" cap="small" dirty="0" smtClean="0">
                <a:latin typeface="+mj-ea"/>
                <a:ea typeface="+mj-ea"/>
              </a:rPr>
              <a:t>     ◆</a:t>
            </a:r>
            <a:r>
              <a:rPr lang="zh-TW" altLang="en-US" sz="8000" cap="small" dirty="0">
                <a:latin typeface="+mj-ea"/>
                <a:ea typeface="+mj-ea"/>
              </a:rPr>
              <a:t>限以本校名義</a:t>
            </a:r>
            <a:r>
              <a:rPr lang="zh-TW" altLang="en-US" sz="8000" cap="small" dirty="0" smtClean="0">
                <a:latin typeface="+mj-ea"/>
                <a:ea typeface="+mj-ea"/>
              </a:rPr>
              <a:t>發表</a:t>
            </a:r>
            <a:endParaRPr lang="en-US" altLang="zh-TW" sz="8000" cap="small" dirty="0">
              <a:latin typeface="+mj-ea"/>
              <a:ea typeface="+mj-ea"/>
            </a:endParaRPr>
          </a:p>
          <a:p>
            <a:r>
              <a:rPr lang="zh-TW" altLang="en-US" sz="8000" cap="small" dirty="0">
                <a:latin typeface="+mj-ea"/>
                <a:ea typeface="+mj-ea"/>
              </a:rPr>
              <a:t>參考著作</a:t>
            </a:r>
          </a:p>
          <a:p>
            <a:pPr marL="82296" indent="0">
              <a:buNone/>
            </a:pPr>
            <a:r>
              <a:rPr lang="zh-TW" altLang="en-US" sz="8000" cap="small" dirty="0" smtClean="0">
                <a:latin typeface="+mj-ea"/>
                <a:ea typeface="+mj-ea"/>
              </a:rPr>
              <a:t>     ◆</a:t>
            </a:r>
            <a:r>
              <a:rPr lang="zh-TW" altLang="en-US" sz="8000" cap="small" dirty="0">
                <a:latin typeface="+mj-ea"/>
                <a:ea typeface="+mj-ea"/>
              </a:rPr>
              <a:t>須為第一或通訊作者</a:t>
            </a:r>
          </a:p>
          <a:p>
            <a:pPr marL="82296" indent="0">
              <a:buNone/>
            </a:pPr>
            <a:r>
              <a:rPr lang="zh-TW" altLang="en-US" sz="8000" cap="small" dirty="0" smtClean="0">
                <a:latin typeface="+mj-ea"/>
                <a:ea typeface="+mj-ea"/>
              </a:rPr>
              <a:t>     ◆</a:t>
            </a:r>
            <a:r>
              <a:rPr lang="zh-TW" altLang="en-US" sz="8000" cap="small" dirty="0">
                <a:latin typeface="+mj-ea"/>
                <a:ea typeface="+mj-ea"/>
              </a:rPr>
              <a:t>應至少一篇以本校名義</a:t>
            </a:r>
            <a:r>
              <a:rPr lang="zh-TW" altLang="en-US" sz="8000" cap="small" dirty="0" smtClean="0">
                <a:latin typeface="+mj-ea"/>
                <a:ea typeface="+mj-ea"/>
              </a:rPr>
              <a:t>發表</a:t>
            </a:r>
            <a:endParaRPr lang="en-US" altLang="zh-TW" sz="8000" cap="small" dirty="0" smtClean="0">
              <a:latin typeface="+mj-ea"/>
              <a:ea typeface="+mj-ea"/>
            </a:endParaRPr>
          </a:p>
          <a:p>
            <a:r>
              <a:rPr lang="zh-TW" altLang="en-US" sz="8000" dirty="0">
                <a:latin typeface="+mj-ea"/>
                <a:ea typeface="+mj-ea"/>
              </a:rPr>
              <a:t>論文</a:t>
            </a:r>
            <a:r>
              <a:rPr lang="zh-TW" altLang="en-US" sz="8000" dirty="0" smtClean="0">
                <a:latin typeface="+mj-ea"/>
                <a:ea typeface="+mj-ea"/>
              </a:rPr>
              <a:t>如</a:t>
            </a:r>
            <a:r>
              <a:rPr lang="zh-TW" altLang="zh-TW" sz="8000" dirty="0">
                <a:latin typeface="+mj-ea"/>
                <a:ea typeface="+mj-ea"/>
              </a:rPr>
              <a:t>發表於國際或大陸地區學術</a:t>
            </a:r>
            <a:r>
              <a:rPr lang="zh-TW" altLang="zh-TW" sz="8000" dirty="0" smtClean="0">
                <a:latin typeface="+mj-ea"/>
                <a:ea typeface="+mj-ea"/>
              </a:rPr>
              <a:t>期刊，</a:t>
            </a:r>
            <a:r>
              <a:rPr lang="zh-TW" altLang="zh-TW" sz="8000" dirty="0">
                <a:latin typeface="+mj-ea"/>
                <a:ea typeface="+mj-ea"/>
              </a:rPr>
              <a:t>必須掛名「</a:t>
            </a:r>
            <a:r>
              <a:rPr lang="en-US" altLang="zh-TW" sz="8000" dirty="0">
                <a:latin typeface="+mj-ea"/>
                <a:ea typeface="+mj-ea"/>
              </a:rPr>
              <a:t>Taiwan</a:t>
            </a:r>
            <a:r>
              <a:rPr lang="zh-TW" altLang="zh-TW" sz="8000" dirty="0">
                <a:latin typeface="+mj-ea"/>
                <a:ea typeface="+mj-ea"/>
              </a:rPr>
              <a:t>」或「</a:t>
            </a:r>
            <a:r>
              <a:rPr lang="en-US" altLang="zh-TW" sz="8000" dirty="0">
                <a:latin typeface="+mj-ea"/>
                <a:ea typeface="+mj-ea"/>
              </a:rPr>
              <a:t>R.O.C.</a:t>
            </a:r>
            <a:r>
              <a:rPr lang="zh-TW" altLang="zh-TW" sz="8000" dirty="0">
                <a:latin typeface="+mj-ea"/>
                <a:ea typeface="+mj-ea"/>
              </a:rPr>
              <a:t>」；如掛名「</a:t>
            </a:r>
            <a:r>
              <a:rPr lang="en-US" altLang="zh-TW" sz="8000" dirty="0">
                <a:latin typeface="+mj-ea"/>
                <a:ea typeface="+mj-ea"/>
              </a:rPr>
              <a:t>China</a:t>
            </a:r>
            <a:r>
              <a:rPr lang="zh-TW" altLang="zh-TW" sz="8000" dirty="0">
                <a:latin typeface="+mj-ea"/>
                <a:ea typeface="+mj-ea"/>
              </a:rPr>
              <a:t>」或「</a:t>
            </a:r>
            <a:r>
              <a:rPr lang="en-US" altLang="zh-TW" sz="8000" dirty="0">
                <a:latin typeface="+mj-ea"/>
                <a:ea typeface="+mj-ea"/>
              </a:rPr>
              <a:t>Taiwan, China</a:t>
            </a:r>
            <a:r>
              <a:rPr lang="zh-TW" altLang="zh-TW" sz="8000" dirty="0" smtClean="0">
                <a:latin typeface="+mj-ea"/>
                <a:ea typeface="+mj-ea"/>
              </a:rPr>
              <a:t>」</a:t>
            </a:r>
            <a:r>
              <a:rPr lang="zh-TW" altLang="en-US" sz="8000" dirty="0" smtClean="0">
                <a:latin typeface="+mj-ea"/>
                <a:ea typeface="+mj-ea"/>
              </a:rPr>
              <a:t>，不能</a:t>
            </a:r>
            <a:r>
              <a:rPr lang="zh-TW" altLang="en-US" sz="8000" dirty="0">
                <a:latin typeface="+mj-ea"/>
                <a:ea typeface="+mj-ea"/>
              </a:rPr>
              <a:t>列入升等</a:t>
            </a:r>
            <a:r>
              <a:rPr lang="zh-TW" altLang="en-US" sz="8000" dirty="0" smtClean="0">
                <a:latin typeface="+mj-ea"/>
                <a:ea typeface="+mj-ea"/>
              </a:rPr>
              <a:t>論文</a:t>
            </a:r>
            <a:endParaRPr lang="en-US" altLang="zh-TW" dirty="0">
              <a:solidFill>
                <a:srgbClr val="FF0000"/>
              </a:solidFill>
              <a:latin typeface="標楷體"/>
              <a:ea typeface="標楷體"/>
            </a:endParaRPr>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33</a:t>
            </a:fld>
            <a:endParaRPr lang="zh-TW" altLang="en-US"/>
          </a:p>
        </p:txBody>
      </p:sp>
    </p:spTree>
    <p:extLst>
      <p:ext uri="{BB962C8B-B14F-4D97-AF65-F5344CB8AC3E}">
        <p14:creationId xmlns:p14="http://schemas.microsoft.com/office/powerpoint/2010/main" val="31227772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51720" y="2132856"/>
            <a:ext cx="6408712" cy="864096"/>
          </a:xfrm>
        </p:spPr>
        <p:txBody>
          <a:bodyPr>
            <a:noAutofit/>
          </a:bodyPr>
          <a:lstStyle/>
          <a:p>
            <a:r>
              <a:rPr lang="en-US" altLang="zh-TW" sz="4400" dirty="0" smtClean="0"/>
              <a:t/>
            </a:r>
            <a:br>
              <a:rPr lang="en-US" altLang="zh-TW" sz="4400" dirty="0" smtClean="0"/>
            </a:br>
            <a:r>
              <a:rPr lang="zh-TW" altLang="en-US" sz="4400" dirty="0" smtClean="0"/>
              <a:t>教師違反送</a:t>
            </a:r>
            <a:r>
              <a:rPr lang="zh-TW" altLang="en-US" sz="4400" dirty="0"/>
              <a:t>審教師</a:t>
            </a:r>
            <a:r>
              <a:rPr lang="zh-TW" altLang="en-US" sz="4400" dirty="0" smtClean="0"/>
              <a:t>資格</a:t>
            </a:r>
            <a:r>
              <a:rPr lang="en-US" altLang="zh-TW" sz="4400" dirty="0" smtClean="0"/>
              <a:t/>
            </a:r>
            <a:br>
              <a:rPr lang="en-US" altLang="zh-TW" sz="4400" dirty="0" smtClean="0"/>
            </a:br>
            <a:r>
              <a:rPr lang="zh-TW" altLang="en-US" sz="4400" dirty="0" smtClean="0"/>
              <a:t>規定處理要點修正重點</a:t>
            </a:r>
            <a:endParaRPr lang="zh-TW" altLang="en-US" sz="4400"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34</a:t>
            </a:fld>
            <a:endParaRPr lang="zh-TW" altLang="en-US"/>
          </a:p>
        </p:txBody>
      </p:sp>
    </p:spTree>
    <p:extLst>
      <p:ext uri="{BB962C8B-B14F-4D97-AF65-F5344CB8AC3E}">
        <p14:creationId xmlns:p14="http://schemas.microsoft.com/office/powerpoint/2010/main" val="17237653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本校教師違反送審教師資格規定處理要點</a:t>
            </a:r>
            <a:r>
              <a:rPr lang="en-US" altLang="zh-TW" sz="4400" dirty="0"/>
              <a:t>-</a:t>
            </a:r>
            <a:r>
              <a:rPr lang="zh-TW" altLang="en-US" sz="3600" dirty="0" smtClean="0"/>
              <a:t>修</a:t>
            </a:r>
            <a:r>
              <a:rPr lang="zh-TW" altLang="en-US" sz="3600" dirty="0"/>
              <a:t>法</a:t>
            </a:r>
            <a:r>
              <a:rPr lang="zh-TW" altLang="en-US" sz="3600" dirty="0" smtClean="0"/>
              <a:t>重點</a:t>
            </a:r>
            <a:endParaRPr lang="zh-TW" altLang="en-US" sz="3600" dirty="0"/>
          </a:p>
        </p:txBody>
      </p:sp>
      <p:sp>
        <p:nvSpPr>
          <p:cNvPr id="3" name="內容版面配置區 2"/>
          <p:cNvSpPr>
            <a:spLocks noGrp="1"/>
          </p:cNvSpPr>
          <p:nvPr>
            <p:ph idx="1"/>
          </p:nvPr>
        </p:nvSpPr>
        <p:spPr/>
        <p:txBody>
          <a:bodyPr/>
          <a:lstStyle/>
          <a:p>
            <a:pPr lvl="0"/>
            <a:r>
              <a:rPr lang="zh-HK" altLang="zh-TW" dirty="0"/>
              <a:t>明訂檢舉內容及答辯書應送三位原審查人再</a:t>
            </a:r>
            <a:r>
              <a:rPr lang="zh-HK" altLang="zh-TW" dirty="0" smtClean="0"/>
              <a:t>審查</a:t>
            </a:r>
            <a:endParaRPr lang="en-US" altLang="zh-TW" dirty="0" smtClean="0"/>
          </a:p>
          <a:p>
            <a:pPr lvl="0"/>
            <a:r>
              <a:rPr lang="zh-HK" altLang="zh-TW" dirty="0" smtClean="0"/>
              <a:t>修正</a:t>
            </a:r>
            <a:r>
              <a:rPr lang="zh-HK" altLang="zh-TW" dirty="0"/>
              <a:t>審理教師違反送審教師資格規定應迴避之相關</a:t>
            </a:r>
            <a:r>
              <a:rPr lang="zh-HK" altLang="zh-TW" dirty="0" smtClean="0"/>
              <a:t>人員</a:t>
            </a:r>
            <a:endParaRPr lang="en-US" altLang="zh-TW" dirty="0" smtClean="0"/>
          </a:p>
          <a:p>
            <a:pPr lvl="0"/>
            <a:r>
              <a:rPr lang="zh-HK" altLang="zh-TW" dirty="0" smtClean="0"/>
              <a:t>新</a:t>
            </a:r>
            <a:r>
              <a:rPr lang="zh-HK" altLang="zh-TW" dirty="0"/>
              <a:t>訂國立嘉義大學教師違反送審教師資格規定不成立後之升等審議作業</a:t>
            </a:r>
            <a:r>
              <a:rPr lang="zh-HK" altLang="zh-TW" dirty="0" smtClean="0"/>
              <a:t>流程圖</a:t>
            </a:r>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35</a:t>
            </a:fld>
            <a:endParaRPr lang="zh-TW" altLang="en-US"/>
          </a:p>
        </p:txBody>
      </p:sp>
    </p:spTree>
    <p:extLst>
      <p:ext uri="{BB962C8B-B14F-4D97-AF65-F5344CB8AC3E}">
        <p14:creationId xmlns:p14="http://schemas.microsoft.com/office/powerpoint/2010/main" val="23067676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本校教師違反送審教師</a:t>
            </a:r>
            <a:r>
              <a:rPr lang="zh-TW" altLang="en-US" dirty="0" smtClean="0"/>
              <a:t>資格規定處理要點</a:t>
            </a:r>
            <a:r>
              <a:rPr lang="zh-HK" altLang="zh-TW" dirty="0" smtClean="0"/>
              <a:t>第</a:t>
            </a:r>
            <a:r>
              <a:rPr lang="en-US" altLang="zh-TW" dirty="0" smtClean="0"/>
              <a:t>7</a:t>
            </a:r>
            <a:r>
              <a:rPr lang="zh-HK" altLang="zh-TW" dirty="0" smtClean="0"/>
              <a:t>點</a:t>
            </a:r>
            <a:endParaRPr lang="zh-TW" altLang="en-US" dirty="0"/>
          </a:p>
        </p:txBody>
      </p:sp>
      <p:sp>
        <p:nvSpPr>
          <p:cNvPr id="3" name="內容版面配置區 2"/>
          <p:cNvSpPr>
            <a:spLocks noGrp="1"/>
          </p:cNvSpPr>
          <p:nvPr>
            <p:ph idx="1"/>
          </p:nvPr>
        </p:nvSpPr>
        <p:spPr/>
        <p:txBody>
          <a:bodyPr/>
          <a:lstStyle/>
          <a:p>
            <a:r>
              <a:rPr lang="zh-TW" altLang="zh-TW" dirty="0"/>
              <a:t>對於被檢舉人有第二點第一款或第二款所定情事時，應函請被檢舉人針對檢舉內容於十日內提出書面答辯後，併同檢舉內容及答辯書送</a:t>
            </a:r>
            <a:r>
              <a:rPr lang="zh-HK" altLang="zh-TW" u="sng" dirty="0">
                <a:solidFill>
                  <a:srgbClr val="FF0000"/>
                </a:solidFill>
              </a:rPr>
              <a:t>三</a:t>
            </a:r>
            <a:r>
              <a:rPr lang="zh-TW" altLang="zh-TW" u="sng" dirty="0">
                <a:solidFill>
                  <a:srgbClr val="FF0000"/>
                </a:solidFill>
              </a:rPr>
              <a:t>位</a:t>
            </a:r>
            <a:r>
              <a:rPr lang="zh-TW" altLang="zh-TW" dirty="0"/>
              <a:t>原審查人再審查，必要時得另送相關學者專家一人至三人審查，以為相互核對，並應尊重該專業領域之判斷</a:t>
            </a:r>
            <a:r>
              <a:rPr lang="zh-TW" altLang="zh-TW" dirty="0" smtClean="0"/>
              <a:t>；</a:t>
            </a:r>
            <a:r>
              <a:rPr lang="en-US" altLang="zh-TW" dirty="0" smtClean="0"/>
              <a:t>….</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36</a:t>
            </a:fld>
            <a:endParaRPr lang="zh-TW" altLang="en-US"/>
          </a:p>
        </p:txBody>
      </p:sp>
    </p:spTree>
    <p:extLst>
      <p:ext uri="{BB962C8B-B14F-4D97-AF65-F5344CB8AC3E}">
        <p14:creationId xmlns:p14="http://schemas.microsoft.com/office/powerpoint/2010/main" val="18106367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608" y="404664"/>
            <a:ext cx="7498080" cy="1143000"/>
          </a:xfrm>
        </p:spPr>
        <p:txBody>
          <a:bodyPr>
            <a:normAutofit fontScale="90000"/>
          </a:bodyPr>
          <a:lstStyle/>
          <a:p>
            <a:r>
              <a:rPr lang="zh-TW" altLang="en-US" dirty="0"/>
              <a:t>本校教師違反送審教師</a:t>
            </a:r>
            <a:r>
              <a:rPr lang="zh-TW" altLang="en-US" dirty="0" smtClean="0"/>
              <a:t>資格規定處理</a:t>
            </a:r>
            <a:r>
              <a:rPr lang="zh-TW" altLang="en-US" dirty="0"/>
              <a:t>要點</a:t>
            </a:r>
            <a:r>
              <a:rPr lang="zh-HK" altLang="zh-TW" dirty="0" smtClean="0"/>
              <a:t>第</a:t>
            </a:r>
            <a:r>
              <a:rPr lang="en-US" altLang="zh-TW" dirty="0" smtClean="0"/>
              <a:t>9</a:t>
            </a:r>
            <a:r>
              <a:rPr lang="zh-HK" altLang="zh-TW" dirty="0" smtClean="0"/>
              <a:t>點</a:t>
            </a:r>
            <a:r>
              <a:rPr lang="zh-TW" altLang="zh-TW" dirty="0"/>
              <a:t/>
            </a:r>
            <a:br>
              <a:rPr lang="zh-TW" altLang="zh-TW" dirty="0"/>
            </a:br>
            <a:endParaRPr lang="zh-TW" altLang="en-US" dirty="0"/>
          </a:p>
        </p:txBody>
      </p:sp>
      <p:sp>
        <p:nvSpPr>
          <p:cNvPr id="3" name="內容版面配置區 2"/>
          <p:cNvSpPr>
            <a:spLocks noGrp="1"/>
          </p:cNvSpPr>
          <p:nvPr>
            <p:ph idx="1"/>
          </p:nvPr>
        </p:nvSpPr>
        <p:spPr>
          <a:xfrm>
            <a:off x="1435608" y="1447800"/>
            <a:ext cx="7498080" cy="5221560"/>
          </a:xfrm>
        </p:spPr>
        <p:txBody>
          <a:bodyPr>
            <a:noAutofit/>
          </a:bodyPr>
          <a:lstStyle/>
          <a:p>
            <a:pPr marL="324000" indent="-252000"/>
            <a:r>
              <a:rPr lang="zh-HK" altLang="zh-TW" sz="2400" dirty="0" smtClean="0"/>
              <a:t>審理</a:t>
            </a:r>
            <a:r>
              <a:rPr lang="zh-HK" altLang="zh-TW" sz="2400" dirty="0"/>
              <a:t>檢舉案之調查小組、教評會成員、原審查人及校內外學者專家，與被檢舉人有下列關係之一者，應予以迴避：</a:t>
            </a:r>
            <a:endParaRPr lang="zh-TW" altLang="zh-TW" sz="2400" dirty="0"/>
          </a:p>
          <a:p>
            <a:pPr marL="324000" indent="-252000"/>
            <a:r>
              <a:rPr lang="zh-HK" altLang="zh-TW" sz="2400" dirty="0"/>
              <a:t>（一）曾有指導博士、碩士學位論文之師生關係。</a:t>
            </a:r>
            <a:endParaRPr lang="zh-TW" altLang="zh-TW" sz="2400" dirty="0"/>
          </a:p>
          <a:p>
            <a:pPr marL="324000" indent="-252000"/>
            <a:r>
              <a:rPr lang="zh-HK" altLang="zh-TW" sz="2400" dirty="0"/>
              <a:t>（二）配偶、前配偶、四親等內之血親或三親等內之姻親，或曾有</a:t>
            </a:r>
            <a:r>
              <a:rPr lang="zh-HK" altLang="zh-TW" sz="2400" dirty="0" smtClean="0"/>
              <a:t>此關係</a:t>
            </a:r>
            <a:r>
              <a:rPr lang="zh-HK" altLang="zh-TW" sz="2400" dirty="0"/>
              <a:t>。</a:t>
            </a:r>
            <a:endParaRPr lang="zh-TW" altLang="zh-TW" sz="2400" dirty="0"/>
          </a:p>
          <a:p>
            <a:pPr marL="324000" indent="-252000"/>
            <a:r>
              <a:rPr lang="zh-HK" altLang="zh-TW" sz="2400" dirty="0"/>
              <a:t>（三）近三年發表論文或研究成果之共同參與研究者或共同著作人。</a:t>
            </a:r>
            <a:endParaRPr lang="zh-TW" altLang="zh-TW" sz="2400" dirty="0"/>
          </a:p>
          <a:p>
            <a:pPr marL="324000" indent="-252000"/>
            <a:r>
              <a:rPr lang="zh-HK" altLang="zh-TW" sz="2400" dirty="0"/>
              <a:t>（四）審查該案件時共同執行研究計畫。</a:t>
            </a:r>
            <a:endParaRPr lang="zh-TW" altLang="zh-TW" sz="2400" dirty="0">
              <a:solidFill>
                <a:srgbClr val="FF0000"/>
              </a:solidFill>
            </a:endParaRPr>
          </a:p>
          <a:p>
            <a:pPr marL="324000" indent="-252000"/>
            <a:r>
              <a:rPr lang="zh-HK" altLang="zh-TW" sz="2400" dirty="0"/>
              <a:t>（五）現為或曾為被檢舉人之訴訟代理人或輔佐人。</a:t>
            </a:r>
            <a:endParaRPr lang="zh-TW" altLang="zh-TW" sz="2400" dirty="0"/>
          </a:p>
          <a:p>
            <a:pPr marL="324000" indent="-252000"/>
            <a:r>
              <a:rPr lang="zh-HK" altLang="zh-TW" sz="2400" dirty="0"/>
              <a:t>（六）相關利害關係人。</a:t>
            </a:r>
            <a:endParaRPr lang="zh-TW" altLang="zh-TW" sz="2400" dirty="0"/>
          </a:p>
          <a:p>
            <a:pPr marL="324000" indent="-252000"/>
            <a:r>
              <a:rPr lang="zh-HK" altLang="zh-TW" sz="2400" dirty="0"/>
              <a:t>（七）依其他法規應予迴避。</a:t>
            </a:r>
            <a:endParaRPr lang="zh-TW" altLang="en-US" sz="2400"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37</a:t>
            </a:fld>
            <a:endParaRPr lang="zh-TW" altLang="en-US"/>
          </a:p>
        </p:txBody>
      </p:sp>
    </p:spTree>
    <p:extLst>
      <p:ext uri="{BB962C8B-B14F-4D97-AF65-F5344CB8AC3E}">
        <p14:creationId xmlns:p14="http://schemas.microsoft.com/office/powerpoint/2010/main" val="41074789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本校教師違反送審教師資格規定處理要點</a:t>
            </a:r>
            <a:endParaRPr lang="zh-TW" altLang="en-US" dirty="0"/>
          </a:p>
        </p:txBody>
      </p:sp>
      <p:sp>
        <p:nvSpPr>
          <p:cNvPr id="3" name="內容版面配置區 2"/>
          <p:cNvSpPr>
            <a:spLocks noGrp="1"/>
          </p:cNvSpPr>
          <p:nvPr>
            <p:ph idx="1"/>
          </p:nvPr>
        </p:nvSpPr>
        <p:spPr>
          <a:xfrm>
            <a:off x="1187624" y="1743075"/>
            <a:ext cx="7498080" cy="4800600"/>
          </a:xfrm>
        </p:spPr>
        <p:txBody>
          <a:bodyPr/>
          <a:lstStyle/>
          <a:p>
            <a:r>
              <a:rPr lang="zh-TW" altLang="en-US" dirty="0" smtClean="0">
                <a:hlinkClick r:id="rId2" action="ppaction://hlinkfile"/>
              </a:rPr>
              <a:t>違反送審教師資格規定處理作業流程圖</a:t>
            </a:r>
            <a:endParaRPr lang="en-US" altLang="zh-TW" dirty="0" smtClean="0">
              <a:hlinkClick r:id="rId2" action="ppaction://hlinkfile"/>
            </a:endParaRPr>
          </a:p>
          <a:p>
            <a:endParaRPr lang="en-US" altLang="zh-TW" dirty="0" smtClean="0">
              <a:hlinkClick r:id="rId2" action="ppaction://hlinkfile"/>
            </a:endParaRPr>
          </a:p>
          <a:p>
            <a:r>
              <a:rPr lang="zh-TW" altLang="en-US" dirty="0" smtClean="0">
                <a:hlinkClick r:id="rId2" action="ppaction://hlinkfile"/>
              </a:rPr>
              <a:t>違反送審教師資格規定經校教評會審議不成立後之升等審議作業流程圖</a:t>
            </a:r>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38</a:t>
            </a:fld>
            <a:endParaRPr lang="zh-TW" altLang="en-US"/>
          </a:p>
        </p:txBody>
      </p:sp>
    </p:spTree>
    <p:extLst>
      <p:ext uri="{BB962C8B-B14F-4D97-AF65-F5344CB8AC3E}">
        <p14:creationId xmlns:p14="http://schemas.microsoft.com/office/powerpoint/2010/main" val="26009208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8808" y="81787"/>
            <a:ext cx="7498080" cy="898941"/>
          </a:xfrm>
        </p:spPr>
        <p:txBody>
          <a:bodyPr>
            <a:noAutofit/>
          </a:bodyPr>
          <a:lstStyle/>
          <a:p>
            <a:r>
              <a:rPr lang="zh-TW" altLang="zh-TW" sz="3200" dirty="0">
                <a:effectLst/>
              </a:rPr>
              <a:t>原審查人對於送審人</a:t>
            </a:r>
            <a:r>
              <a:rPr lang="zh-TW" altLang="zh-TW" sz="3200" dirty="0" smtClean="0">
                <a:effectLst/>
              </a:rPr>
              <a:t>是否有違反送</a:t>
            </a:r>
            <a:r>
              <a:rPr lang="zh-TW" altLang="zh-TW" sz="3200" dirty="0">
                <a:effectLst/>
              </a:rPr>
              <a:t>審教師資格規定之評定有前後不</a:t>
            </a:r>
            <a:r>
              <a:rPr lang="zh-TW" altLang="zh-TW" sz="3200" dirty="0" smtClean="0">
                <a:effectLst/>
              </a:rPr>
              <a:t>一致情</a:t>
            </a:r>
            <a:r>
              <a:rPr lang="zh-TW" altLang="en-US" sz="3200" dirty="0" smtClean="0">
                <a:effectLst/>
              </a:rPr>
              <a:t>事</a:t>
            </a:r>
            <a:endParaRPr lang="zh-TW" altLang="en-US" sz="3200" dirty="0"/>
          </a:p>
        </p:txBody>
      </p:sp>
      <p:sp>
        <p:nvSpPr>
          <p:cNvPr id="3" name="內容版面配置區 2"/>
          <p:cNvSpPr>
            <a:spLocks noGrp="1"/>
          </p:cNvSpPr>
          <p:nvPr>
            <p:ph idx="1"/>
          </p:nvPr>
        </p:nvSpPr>
        <p:spPr>
          <a:xfrm>
            <a:off x="975146" y="1124744"/>
            <a:ext cx="8095702" cy="5093494"/>
          </a:xfrm>
        </p:spPr>
        <p:txBody>
          <a:bodyPr/>
          <a:lstStyle/>
          <a:p>
            <a:r>
              <a:rPr lang="zh-TW" altLang="zh-TW" dirty="0" smtClean="0"/>
              <a:t>案例</a:t>
            </a:r>
            <a:r>
              <a:rPr lang="en-US" altLang="zh-TW" dirty="0" smtClean="0"/>
              <a:t>1</a:t>
            </a:r>
            <a:r>
              <a:rPr lang="zh-TW" altLang="zh-TW" dirty="0"/>
              <a:t>：</a:t>
            </a:r>
          </a:p>
          <a:p>
            <a:endParaRPr lang="en-US" altLang="zh-TW" dirty="0" smtClean="0"/>
          </a:p>
          <a:p>
            <a:endParaRPr lang="en-US" altLang="zh-TW" dirty="0"/>
          </a:p>
          <a:p>
            <a:endParaRPr lang="en-US" altLang="zh-TW" dirty="0" smtClean="0"/>
          </a:p>
          <a:p>
            <a:endParaRPr lang="en-US" altLang="zh-TW" dirty="0" smtClean="0"/>
          </a:p>
          <a:p>
            <a:r>
              <a:rPr lang="zh-TW" altLang="zh-TW" dirty="0" smtClean="0"/>
              <a:t>案例</a:t>
            </a:r>
            <a:r>
              <a:rPr lang="en-US" altLang="zh-TW" dirty="0" smtClean="0"/>
              <a:t>2</a:t>
            </a:r>
            <a:r>
              <a:rPr lang="zh-TW" altLang="zh-TW" dirty="0" smtClean="0"/>
              <a:t>：</a:t>
            </a:r>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39</a:t>
            </a:fld>
            <a:endParaRPr lang="zh-TW" altLang="en-US"/>
          </a:p>
        </p:txBody>
      </p:sp>
      <p:sp>
        <p:nvSpPr>
          <p:cNvPr id="8" name="文字方塊 7"/>
          <p:cNvSpPr txBox="1"/>
          <p:nvPr/>
        </p:nvSpPr>
        <p:spPr>
          <a:xfrm>
            <a:off x="1183540" y="1856416"/>
            <a:ext cx="796172" cy="1754326"/>
          </a:xfrm>
          <a:prstGeom prst="rect">
            <a:avLst/>
          </a:prstGeom>
          <a:noFill/>
        </p:spPr>
        <p:txBody>
          <a:bodyPr wrap="square" rtlCol="0">
            <a:spAutoFit/>
          </a:bodyPr>
          <a:lstStyle/>
          <a:p>
            <a:r>
              <a:rPr lang="zh-TW" altLang="en-US" dirty="0" smtClean="0"/>
              <a:t>升等著作送</a:t>
            </a:r>
            <a:r>
              <a:rPr lang="en-US" altLang="zh-TW" dirty="0" smtClean="0"/>
              <a:t>3</a:t>
            </a:r>
            <a:r>
              <a:rPr lang="zh-TW" altLang="en-US" dirty="0" smtClean="0"/>
              <a:t>位外審委員審查</a:t>
            </a:r>
            <a:endParaRPr lang="zh-TW" altLang="en-US" dirty="0"/>
          </a:p>
        </p:txBody>
      </p:sp>
      <p:sp>
        <p:nvSpPr>
          <p:cNvPr id="10" name="文字方塊 9"/>
          <p:cNvSpPr txBox="1"/>
          <p:nvPr/>
        </p:nvSpPr>
        <p:spPr>
          <a:xfrm>
            <a:off x="5085071" y="1717917"/>
            <a:ext cx="1197483" cy="2031325"/>
          </a:xfrm>
          <a:prstGeom prst="rect">
            <a:avLst/>
          </a:prstGeom>
          <a:noFill/>
        </p:spPr>
        <p:txBody>
          <a:bodyPr wrap="square" rtlCol="0">
            <a:spAutoFit/>
          </a:bodyPr>
          <a:lstStyle/>
          <a:p>
            <a:r>
              <a:rPr lang="zh-TW" altLang="en-US" dirty="0" smtClean="0"/>
              <a:t>針對</a:t>
            </a:r>
            <a:r>
              <a:rPr lang="zh-TW" altLang="en-US" dirty="0"/>
              <a:t>是否違反學術</a:t>
            </a:r>
            <a:r>
              <a:rPr lang="zh-TW" altLang="en-US" dirty="0" smtClean="0"/>
              <a:t>倫理</a:t>
            </a:r>
            <a:r>
              <a:rPr lang="zh-TW" altLang="en-US" dirty="0" smtClean="0">
                <a:latin typeface="標楷體" panose="03000509000000000000" pitchFamily="65" charset="-120"/>
                <a:ea typeface="標楷體" panose="03000509000000000000" pitchFamily="65" charset="-120"/>
              </a:rPr>
              <a:t>，</a:t>
            </a:r>
            <a:r>
              <a:rPr lang="zh-TW" altLang="en-US" dirty="0" smtClean="0"/>
              <a:t>再送請</a:t>
            </a:r>
            <a:r>
              <a:rPr lang="zh-TW" altLang="en-US" b="1" dirty="0" smtClean="0">
                <a:solidFill>
                  <a:srgbClr val="FF0000"/>
                </a:solidFill>
              </a:rPr>
              <a:t>三位</a:t>
            </a:r>
            <a:r>
              <a:rPr lang="zh-TW" altLang="en-US" dirty="0" smtClean="0"/>
              <a:t>原外審審查確認</a:t>
            </a:r>
            <a:r>
              <a:rPr lang="en-US" altLang="zh-TW" b="1" dirty="0" smtClean="0">
                <a:solidFill>
                  <a:srgbClr val="FF0000"/>
                </a:solidFill>
              </a:rPr>
              <a:t>(</a:t>
            </a:r>
            <a:r>
              <a:rPr lang="zh-TW" altLang="en-US" b="1" dirty="0" smtClean="0">
                <a:solidFill>
                  <a:srgbClr val="FF0000"/>
                </a:solidFill>
              </a:rPr>
              <a:t>不評分</a:t>
            </a:r>
            <a:r>
              <a:rPr lang="en-US" altLang="zh-TW" b="1" dirty="0" smtClean="0">
                <a:solidFill>
                  <a:srgbClr val="FF0000"/>
                </a:solidFill>
              </a:rPr>
              <a:t>)</a:t>
            </a:r>
            <a:endParaRPr lang="zh-TW" altLang="en-US" b="1" dirty="0">
              <a:solidFill>
                <a:srgbClr val="FF0000"/>
              </a:solidFill>
            </a:endParaRPr>
          </a:p>
        </p:txBody>
      </p:sp>
      <p:sp>
        <p:nvSpPr>
          <p:cNvPr id="15" name="矩形 14"/>
          <p:cNvSpPr/>
          <p:nvPr/>
        </p:nvSpPr>
        <p:spPr>
          <a:xfrm>
            <a:off x="1979712" y="1795670"/>
            <a:ext cx="2310469" cy="187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A:60</a:t>
            </a:r>
            <a:r>
              <a:rPr lang="zh-TW" altLang="en-US" dirty="0"/>
              <a:t>分</a:t>
            </a:r>
            <a:endParaRPr lang="en-US" altLang="zh-TW" dirty="0"/>
          </a:p>
          <a:p>
            <a:pPr algn="ctr"/>
            <a:r>
              <a:rPr lang="zh-TW" altLang="en-US" dirty="0"/>
              <a:t>勾選</a:t>
            </a:r>
            <a:r>
              <a:rPr lang="zh-TW" altLang="zh-TW" dirty="0"/>
              <a:t>涉及抄襲或其他違反學術倫</a:t>
            </a:r>
            <a:endParaRPr lang="en-US" altLang="zh-TW" dirty="0"/>
          </a:p>
          <a:p>
            <a:pPr algn="ctr"/>
            <a:r>
              <a:rPr lang="zh-TW" altLang="zh-TW" dirty="0"/>
              <a:t>理</a:t>
            </a:r>
            <a:r>
              <a:rPr lang="zh-TW" altLang="zh-TW" dirty="0" smtClean="0"/>
              <a:t>情事</a:t>
            </a:r>
            <a:endParaRPr lang="en-US" altLang="zh-TW" dirty="0" smtClean="0"/>
          </a:p>
          <a:p>
            <a:pPr algn="ctr"/>
            <a:r>
              <a:rPr lang="en-US" altLang="zh-TW" dirty="0" smtClean="0"/>
              <a:t>B:82</a:t>
            </a:r>
            <a:r>
              <a:rPr lang="zh-TW" altLang="en-US" dirty="0" smtClean="0"/>
              <a:t>分</a:t>
            </a:r>
            <a:endParaRPr lang="en-US" altLang="zh-TW" dirty="0" smtClean="0"/>
          </a:p>
          <a:p>
            <a:pPr algn="ctr"/>
            <a:r>
              <a:rPr lang="en-US" altLang="zh-TW" dirty="0" smtClean="0"/>
              <a:t>C:81</a:t>
            </a:r>
            <a:r>
              <a:rPr lang="zh-TW" altLang="en-US" dirty="0" smtClean="0"/>
              <a:t>分</a:t>
            </a:r>
            <a:endParaRPr lang="zh-TW" altLang="en-US" dirty="0"/>
          </a:p>
        </p:txBody>
      </p:sp>
      <p:sp>
        <p:nvSpPr>
          <p:cNvPr id="16" name="向右箭號 15"/>
          <p:cNvSpPr/>
          <p:nvPr/>
        </p:nvSpPr>
        <p:spPr>
          <a:xfrm>
            <a:off x="4363590" y="2640357"/>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p:cNvSpPr/>
          <p:nvPr/>
        </p:nvSpPr>
        <p:spPr>
          <a:xfrm>
            <a:off x="7092280" y="1844824"/>
            <a:ext cx="1749968"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A:</a:t>
            </a:r>
            <a:r>
              <a:rPr lang="zh-TW" altLang="en-US" dirty="0" smtClean="0"/>
              <a:t>未違反</a:t>
            </a:r>
            <a:endParaRPr lang="en-US" altLang="zh-TW" dirty="0" smtClean="0"/>
          </a:p>
          <a:p>
            <a:pPr algn="ctr"/>
            <a:r>
              <a:rPr lang="en-US" altLang="zh-TW" dirty="0" smtClean="0"/>
              <a:t>B:</a:t>
            </a:r>
            <a:r>
              <a:rPr lang="zh-TW" altLang="en-US" dirty="0" smtClean="0"/>
              <a:t>未違反</a:t>
            </a:r>
            <a:endParaRPr lang="en-US" altLang="zh-TW" dirty="0" smtClean="0"/>
          </a:p>
          <a:p>
            <a:pPr algn="ctr"/>
            <a:r>
              <a:rPr lang="en-US" altLang="zh-TW" dirty="0" smtClean="0"/>
              <a:t>C:</a:t>
            </a:r>
            <a:r>
              <a:rPr lang="zh-TW" altLang="en-US" dirty="0" smtClean="0"/>
              <a:t>未違反</a:t>
            </a:r>
            <a:endParaRPr lang="zh-TW" altLang="en-US" dirty="0"/>
          </a:p>
        </p:txBody>
      </p:sp>
      <p:sp>
        <p:nvSpPr>
          <p:cNvPr id="18" name="向右箭號 17"/>
          <p:cNvSpPr/>
          <p:nvPr/>
        </p:nvSpPr>
        <p:spPr>
          <a:xfrm>
            <a:off x="6274960" y="2570802"/>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文字方塊 18"/>
          <p:cNvSpPr txBox="1"/>
          <p:nvPr/>
        </p:nvSpPr>
        <p:spPr>
          <a:xfrm>
            <a:off x="1259632" y="4607928"/>
            <a:ext cx="796172" cy="1754326"/>
          </a:xfrm>
          <a:prstGeom prst="rect">
            <a:avLst/>
          </a:prstGeom>
          <a:noFill/>
        </p:spPr>
        <p:txBody>
          <a:bodyPr wrap="square" rtlCol="0">
            <a:spAutoFit/>
          </a:bodyPr>
          <a:lstStyle/>
          <a:p>
            <a:r>
              <a:rPr lang="zh-TW" altLang="en-US" dirty="0" smtClean="0"/>
              <a:t>升等著作送</a:t>
            </a:r>
            <a:r>
              <a:rPr lang="en-US" altLang="zh-TW" dirty="0" smtClean="0"/>
              <a:t>3</a:t>
            </a:r>
            <a:r>
              <a:rPr lang="zh-TW" altLang="en-US" dirty="0" smtClean="0"/>
              <a:t>位外審委員審查</a:t>
            </a:r>
            <a:endParaRPr lang="zh-TW" altLang="en-US" dirty="0"/>
          </a:p>
        </p:txBody>
      </p:sp>
      <p:sp>
        <p:nvSpPr>
          <p:cNvPr id="22" name="矩形 21"/>
          <p:cNvSpPr/>
          <p:nvPr/>
        </p:nvSpPr>
        <p:spPr>
          <a:xfrm>
            <a:off x="2132112" y="4555563"/>
            <a:ext cx="2310469" cy="187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A:75</a:t>
            </a:r>
            <a:r>
              <a:rPr lang="zh-TW" altLang="en-US" dirty="0" smtClean="0"/>
              <a:t>分</a:t>
            </a:r>
            <a:endParaRPr lang="en-US" altLang="zh-TW" dirty="0"/>
          </a:p>
          <a:p>
            <a:pPr algn="ctr"/>
            <a:r>
              <a:rPr lang="en-US" altLang="zh-TW" dirty="0" smtClean="0"/>
              <a:t>B:83</a:t>
            </a:r>
            <a:r>
              <a:rPr lang="zh-TW" altLang="en-US" dirty="0" smtClean="0"/>
              <a:t>分</a:t>
            </a:r>
            <a:endParaRPr lang="en-US" altLang="zh-TW" dirty="0" smtClean="0"/>
          </a:p>
          <a:p>
            <a:pPr algn="ctr"/>
            <a:r>
              <a:rPr lang="en-US" altLang="zh-TW" dirty="0" smtClean="0"/>
              <a:t>C:85</a:t>
            </a:r>
            <a:r>
              <a:rPr lang="zh-TW" altLang="en-US" dirty="0" smtClean="0"/>
              <a:t>分</a:t>
            </a:r>
            <a:endParaRPr lang="en-US" altLang="zh-TW" dirty="0" smtClean="0"/>
          </a:p>
          <a:p>
            <a:pPr algn="ctr"/>
            <a:r>
              <a:rPr lang="en-US" altLang="zh-TW" dirty="0" smtClean="0"/>
              <a:t>3</a:t>
            </a:r>
            <a:r>
              <a:rPr lang="zh-TW" altLang="en-US" dirty="0" smtClean="0"/>
              <a:t>人均未勾選</a:t>
            </a:r>
            <a:r>
              <a:rPr lang="zh-TW" altLang="zh-TW" dirty="0"/>
              <a:t>涉及抄襲或其他違反學術倫</a:t>
            </a:r>
            <a:endParaRPr lang="en-US" altLang="zh-TW" dirty="0"/>
          </a:p>
          <a:p>
            <a:pPr algn="ctr"/>
            <a:r>
              <a:rPr lang="zh-TW" altLang="zh-TW" dirty="0"/>
              <a:t>理</a:t>
            </a:r>
            <a:r>
              <a:rPr lang="zh-TW" altLang="zh-TW" dirty="0" smtClean="0"/>
              <a:t>情事</a:t>
            </a:r>
            <a:endParaRPr lang="zh-TW" altLang="en-US" dirty="0"/>
          </a:p>
        </p:txBody>
      </p:sp>
      <p:sp>
        <p:nvSpPr>
          <p:cNvPr id="23" name="向右箭號 22"/>
          <p:cNvSpPr/>
          <p:nvPr/>
        </p:nvSpPr>
        <p:spPr>
          <a:xfrm>
            <a:off x="4442581" y="5469608"/>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文字方塊 23"/>
          <p:cNvSpPr txBox="1"/>
          <p:nvPr/>
        </p:nvSpPr>
        <p:spPr>
          <a:xfrm>
            <a:off x="5087521" y="4385392"/>
            <a:ext cx="1197483" cy="2031325"/>
          </a:xfrm>
          <a:prstGeom prst="rect">
            <a:avLst/>
          </a:prstGeom>
          <a:noFill/>
        </p:spPr>
        <p:txBody>
          <a:bodyPr wrap="square" rtlCol="0">
            <a:spAutoFit/>
          </a:bodyPr>
          <a:lstStyle/>
          <a:p>
            <a:r>
              <a:rPr lang="zh-TW" altLang="en-US" dirty="0" smtClean="0"/>
              <a:t>針對</a:t>
            </a:r>
            <a:r>
              <a:rPr lang="zh-TW" altLang="en-US" dirty="0"/>
              <a:t>是否違反學術</a:t>
            </a:r>
            <a:r>
              <a:rPr lang="zh-TW" altLang="en-US" dirty="0" smtClean="0"/>
              <a:t>倫理</a:t>
            </a:r>
            <a:r>
              <a:rPr lang="zh-TW" altLang="en-US" dirty="0" smtClean="0">
                <a:latin typeface="標楷體" panose="03000509000000000000" pitchFamily="65" charset="-120"/>
                <a:ea typeface="標楷體" panose="03000509000000000000" pitchFamily="65" charset="-120"/>
              </a:rPr>
              <a:t>，</a:t>
            </a:r>
            <a:r>
              <a:rPr lang="zh-TW" altLang="en-US" dirty="0" smtClean="0"/>
              <a:t>再送請</a:t>
            </a:r>
            <a:r>
              <a:rPr lang="zh-TW" altLang="en-US" b="1" dirty="0" smtClean="0">
                <a:solidFill>
                  <a:srgbClr val="FF0000"/>
                </a:solidFill>
              </a:rPr>
              <a:t>三位</a:t>
            </a:r>
            <a:r>
              <a:rPr lang="zh-TW" altLang="en-US" dirty="0" smtClean="0"/>
              <a:t>原外審審查確認</a:t>
            </a:r>
            <a:r>
              <a:rPr lang="en-US" altLang="zh-TW" b="1" dirty="0" smtClean="0">
                <a:solidFill>
                  <a:srgbClr val="FF0000"/>
                </a:solidFill>
              </a:rPr>
              <a:t>(</a:t>
            </a:r>
            <a:r>
              <a:rPr lang="zh-TW" altLang="en-US" b="1" dirty="0" smtClean="0">
                <a:solidFill>
                  <a:srgbClr val="FF0000"/>
                </a:solidFill>
              </a:rPr>
              <a:t>不評分</a:t>
            </a:r>
            <a:r>
              <a:rPr lang="en-US" altLang="zh-TW" b="1" dirty="0" smtClean="0">
                <a:solidFill>
                  <a:srgbClr val="FF0000"/>
                </a:solidFill>
              </a:rPr>
              <a:t>)</a:t>
            </a:r>
            <a:endParaRPr lang="zh-TW" altLang="en-US" b="1" dirty="0">
              <a:solidFill>
                <a:srgbClr val="FF0000"/>
              </a:solidFill>
            </a:endParaRPr>
          </a:p>
        </p:txBody>
      </p:sp>
      <p:sp>
        <p:nvSpPr>
          <p:cNvPr id="25" name="向右箭號 24"/>
          <p:cNvSpPr/>
          <p:nvPr/>
        </p:nvSpPr>
        <p:spPr>
          <a:xfrm>
            <a:off x="6216906" y="5469608"/>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矩形 25"/>
          <p:cNvSpPr/>
          <p:nvPr/>
        </p:nvSpPr>
        <p:spPr>
          <a:xfrm>
            <a:off x="7092280" y="4467839"/>
            <a:ext cx="1749968"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A:</a:t>
            </a:r>
            <a:r>
              <a:rPr lang="zh-TW" altLang="en-US" dirty="0"/>
              <a:t>勾選</a:t>
            </a:r>
            <a:r>
              <a:rPr lang="zh-TW" altLang="zh-TW" dirty="0"/>
              <a:t>涉及抄襲或其他違反學術倫</a:t>
            </a:r>
            <a:endParaRPr lang="en-US" altLang="zh-TW" dirty="0"/>
          </a:p>
          <a:p>
            <a:pPr algn="ctr"/>
            <a:r>
              <a:rPr lang="zh-TW" altLang="zh-TW" dirty="0"/>
              <a:t>理情事</a:t>
            </a:r>
            <a:endParaRPr lang="en-US" altLang="zh-TW" dirty="0"/>
          </a:p>
          <a:p>
            <a:pPr algn="ctr"/>
            <a:r>
              <a:rPr lang="en-US" altLang="zh-TW" dirty="0" smtClean="0"/>
              <a:t>B:</a:t>
            </a:r>
            <a:r>
              <a:rPr lang="zh-TW" altLang="en-US" dirty="0" smtClean="0"/>
              <a:t>未違反</a:t>
            </a:r>
            <a:endParaRPr lang="en-US" altLang="zh-TW" dirty="0" smtClean="0"/>
          </a:p>
          <a:p>
            <a:pPr algn="ctr"/>
            <a:r>
              <a:rPr lang="en-US" altLang="zh-TW" dirty="0" smtClean="0"/>
              <a:t>C:</a:t>
            </a:r>
            <a:r>
              <a:rPr lang="zh-TW" altLang="en-US" dirty="0" smtClean="0"/>
              <a:t>未違反</a:t>
            </a:r>
            <a:endParaRPr lang="zh-TW" altLang="en-US" dirty="0"/>
          </a:p>
        </p:txBody>
      </p:sp>
    </p:spTree>
    <p:extLst>
      <p:ext uri="{BB962C8B-B14F-4D97-AF65-F5344CB8AC3E}">
        <p14:creationId xmlns:p14="http://schemas.microsoft.com/office/powerpoint/2010/main" val="4077999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59833" y="116632"/>
            <a:ext cx="7344816" cy="836712"/>
          </a:xfrm>
        </p:spPr>
        <p:txBody>
          <a:bodyPr>
            <a:normAutofit fontScale="90000"/>
          </a:bodyPr>
          <a:lstStyle/>
          <a:p>
            <a:r>
              <a:rPr lang="zh-TW" altLang="en-US" sz="2400" b="1" dirty="0" smtClean="0">
                <a:solidFill>
                  <a:srgbClr val="660066"/>
                </a:solidFill>
                <a:latin typeface="+mj-ea"/>
              </a:rPr>
              <a:t>本校新聘專</a:t>
            </a:r>
            <a:r>
              <a:rPr lang="en-US" altLang="zh-TW" sz="2400" b="1" dirty="0" smtClean="0">
                <a:solidFill>
                  <a:srgbClr val="660066"/>
                </a:solidFill>
                <a:latin typeface="+mj-ea"/>
              </a:rPr>
              <a:t>(</a:t>
            </a:r>
            <a:r>
              <a:rPr lang="zh-TW" altLang="en-US" sz="2400" b="1" dirty="0" smtClean="0">
                <a:solidFill>
                  <a:srgbClr val="660066"/>
                </a:solidFill>
                <a:latin typeface="+mj-ea"/>
              </a:rPr>
              <a:t>案</a:t>
            </a:r>
            <a:r>
              <a:rPr lang="en-US" altLang="zh-TW" sz="2400" b="1" dirty="0" smtClean="0">
                <a:solidFill>
                  <a:srgbClr val="660066"/>
                </a:solidFill>
                <a:latin typeface="+mj-ea"/>
              </a:rPr>
              <a:t>)</a:t>
            </a:r>
            <a:r>
              <a:rPr lang="zh-TW" altLang="en-US" sz="2400" b="1" dirty="0" smtClean="0">
                <a:solidFill>
                  <a:srgbClr val="660066"/>
                </a:solidFill>
                <a:latin typeface="+mj-ea"/>
              </a:rPr>
              <a:t>任教師甄選作業要點</a:t>
            </a:r>
            <a:r>
              <a:rPr lang="en-US" altLang="zh-TW" sz="2400" b="1" dirty="0">
                <a:solidFill>
                  <a:srgbClr val="660066"/>
                </a:solidFill>
                <a:latin typeface="+mj-ea"/>
              </a:rPr>
              <a:t/>
            </a:r>
            <a:br>
              <a:rPr lang="en-US" altLang="zh-TW" sz="2400" b="1" dirty="0">
                <a:solidFill>
                  <a:srgbClr val="660066"/>
                </a:solidFill>
                <a:latin typeface="+mj-ea"/>
              </a:rPr>
            </a:br>
            <a:r>
              <a:rPr lang="zh-TW" altLang="en-US" sz="2400" b="1" dirty="0" smtClean="0">
                <a:solidFill>
                  <a:srgbClr val="660066"/>
                </a:solidFill>
                <a:latin typeface="+mj-ea"/>
              </a:rPr>
              <a:t>             </a:t>
            </a:r>
            <a:r>
              <a:rPr lang="zh-TW" altLang="en-US" sz="2400" dirty="0" smtClean="0"/>
              <a:t>修正重點</a:t>
            </a:r>
            <a:r>
              <a:rPr lang="en-US" altLang="zh-TW" dirty="0" smtClean="0"/>
              <a:t>-</a:t>
            </a:r>
            <a:r>
              <a:rPr lang="zh-TW" altLang="en-US" dirty="0" smtClean="0"/>
              <a:t>教師遴聘作業時程</a:t>
            </a:r>
            <a:endParaRPr lang="zh-TW" altLang="en-US" dirty="0"/>
          </a:p>
        </p:txBody>
      </p:sp>
      <p:sp>
        <p:nvSpPr>
          <p:cNvPr id="3" name="內容版面配置區 2"/>
          <p:cNvSpPr>
            <a:spLocks noGrp="1"/>
          </p:cNvSpPr>
          <p:nvPr>
            <p:ph idx="1"/>
          </p:nvPr>
        </p:nvSpPr>
        <p:spPr>
          <a:xfrm>
            <a:off x="1043608" y="1556792"/>
            <a:ext cx="7704667" cy="3332816"/>
          </a:xfrm>
        </p:spPr>
        <p:txBody>
          <a:bodyPr>
            <a:normAutofit/>
          </a:bodyPr>
          <a:lstStyle/>
          <a:p>
            <a:pPr marL="723900" indent="-723900">
              <a:spcBef>
                <a:spcPct val="40000"/>
              </a:spcBef>
              <a:buFontTx/>
              <a:buNone/>
            </a:pPr>
            <a:endParaRPr lang="en-US" altLang="zh-TW" b="1" u="sng" dirty="0">
              <a:solidFill>
                <a:srgbClr val="660066"/>
              </a:solidFill>
              <a:ea typeface="標楷體"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4</a:t>
            </a:fld>
            <a:endParaRPr lang="zh-TW" altLang="en-US"/>
          </a:p>
        </p:txBody>
      </p:sp>
      <p:graphicFrame>
        <p:nvGraphicFramePr>
          <p:cNvPr id="5" name="資料庫圖表 4"/>
          <p:cNvGraphicFramePr/>
          <p:nvPr>
            <p:extLst>
              <p:ext uri="{D42A27DB-BD31-4B8C-83A1-F6EECF244321}">
                <p14:modId xmlns:p14="http://schemas.microsoft.com/office/powerpoint/2010/main" val="2011037380"/>
              </p:ext>
            </p:extLst>
          </p:nvPr>
        </p:nvGraphicFramePr>
        <p:xfrm>
          <a:off x="1691680" y="1412776"/>
          <a:ext cx="6096000" cy="2983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資料庫圖表 12"/>
          <p:cNvGraphicFramePr/>
          <p:nvPr>
            <p:extLst>
              <p:ext uri="{D42A27DB-BD31-4B8C-83A1-F6EECF244321}">
                <p14:modId xmlns:p14="http://schemas.microsoft.com/office/powerpoint/2010/main" val="350764386"/>
              </p:ext>
            </p:extLst>
          </p:nvPr>
        </p:nvGraphicFramePr>
        <p:xfrm>
          <a:off x="1847941" y="1067743"/>
          <a:ext cx="6096000" cy="29118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4" name="資料庫圖表 13"/>
          <p:cNvGraphicFramePr/>
          <p:nvPr>
            <p:extLst>
              <p:ext uri="{D42A27DB-BD31-4B8C-83A1-F6EECF244321}">
                <p14:modId xmlns:p14="http://schemas.microsoft.com/office/powerpoint/2010/main" val="1663527001"/>
              </p:ext>
            </p:extLst>
          </p:nvPr>
        </p:nvGraphicFramePr>
        <p:xfrm>
          <a:off x="1979712" y="3789040"/>
          <a:ext cx="6096000" cy="29838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5" name="資料庫圖表 14"/>
          <p:cNvGraphicFramePr/>
          <p:nvPr>
            <p:extLst>
              <p:ext uri="{D42A27DB-BD31-4B8C-83A1-F6EECF244321}">
                <p14:modId xmlns:p14="http://schemas.microsoft.com/office/powerpoint/2010/main" val="4081937275"/>
              </p:ext>
            </p:extLst>
          </p:nvPr>
        </p:nvGraphicFramePr>
        <p:xfrm>
          <a:off x="1908702" y="3471160"/>
          <a:ext cx="6096000" cy="4064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16" name="橢圓 15"/>
          <p:cNvSpPr/>
          <p:nvPr/>
        </p:nvSpPr>
        <p:spPr>
          <a:xfrm>
            <a:off x="414204" y="1439456"/>
            <a:ext cx="1008317" cy="9094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文字方塊 16"/>
          <p:cNvSpPr txBox="1"/>
          <p:nvPr/>
        </p:nvSpPr>
        <p:spPr>
          <a:xfrm>
            <a:off x="527132" y="1517852"/>
            <a:ext cx="895389" cy="646331"/>
          </a:xfrm>
          <a:prstGeom prst="rect">
            <a:avLst/>
          </a:prstGeom>
          <a:noFill/>
        </p:spPr>
        <p:txBody>
          <a:bodyPr wrap="square" rtlCol="0">
            <a:spAutoFit/>
          </a:bodyPr>
          <a:lstStyle/>
          <a:p>
            <a:r>
              <a:rPr lang="zh-TW" altLang="en-US" dirty="0" smtClean="0"/>
              <a:t>第</a:t>
            </a:r>
            <a:r>
              <a:rPr lang="en-US" altLang="zh-TW" dirty="0" smtClean="0"/>
              <a:t>1</a:t>
            </a:r>
            <a:r>
              <a:rPr lang="zh-TW" altLang="en-US" dirty="0" smtClean="0"/>
              <a:t>學期起聘</a:t>
            </a:r>
            <a:endParaRPr lang="zh-TW" altLang="en-US" dirty="0"/>
          </a:p>
        </p:txBody>
      </p:sp>
      <p:sp>
        <p:nvSpPr>
          <p:cNvPr id="18" name="橢圓 17"/>
          <p:cNvSpPr/>
          <p:nvPr/>
        </p:nvSpPr>
        <p:spPr>
          <a:xfrm>
            <a:off x="505291" y="4127851"/>
            <a:ext cx="988799" cy="875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文字方塊 18"/>
          <p:cNvSpPr txBox="1"/>
          <p:nvPr/>
        </p:nvSpPr>
        <p:spPr>
          <a:xfrm>
            <a:off x="548142" y="4271243"/>
            <a:ext cx="1010715" cy="646331"/>
          </a:xfrm>
          <a:prstGeom prst="rect">
            <a:avLst/>
          </a:prstGeom>
          <a:noFill/>
        </p:spPr>
        <p:txBody>
          <a:bodyPr wrap="square" rtlCol="0">
            <a:spAutoFit/>
          </a:bodyPr>
          <a:lstStyle/>
          <a:p>
            <a:r>
              <a:rPr lang="zh-TW" altLang="en-US" dirty="0" smtClean="0"/>
              <a:t>第</a:t>
            </a:r>
            <a:r>
              <a:rPr lang="en-US" altLang="zh-TW" dirty="0" smtClean="0"/>
              <a:t>2</a:t>
            </a:r>
            <a:r>
              <a:rPr lang="zh-TW" altLang="en-US" dirty="0" smtClean="0"/>
              <a:t>學期起聘</a:t>
            </a:r>
            <a:endParaRPr lang="zh-TW" altLang="en-US" dirty="0"/>
          </a:p>
        </p:txBody>
      </p:sp>
    </p:spTree>
    <p:extLst>
      <p:ext uri="{BB962C8B-B14F-4D97-AF65-F5344CB8AC3E}">
        <p14:creationId xmlns:p14="http://schemas.microsoft.com/office/powerpoint/2010/main" val="31665648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200" dirty="0">
                <a:effectLst/>
              </a:rPr>
              <a:t>原審查人對於送審人是否有違反送審教師資格規定之評定有前後不一致</a:t>
            </a:r>
            <a:r>
              <a:rPr lang="zh-TW" altLang="zh-TW" sz="3200" dirty="0" smtClean="0">
                <a:effectLst/>
              </a:rPr>
              <a:t>情</a:t>
            </a:r>
            <a:r>
              <a:rPr lang="zh-TW" altLang="en-US" sz="3200" dirty="0" smtClean="0">
                <a:effectLst/>
              </a:rPr>
              <a:t>事</a:t>
            </a:r>
            <a:r>
              <a:rPr lang="en-US" altLang="zh-TW" sz="3200" dirty="0" smtClean="0">
                <a:effectLst/>
              </a:rPr>
              <a:t>(</a:t>
            </a:r>
            <a:r>
              <a:rPr lang="zh-TW" altLang="en-US" sz="3200" dirty="0" smtClean="0">
                <a:effectLst/>
              </a:rPr>
              <a:t>續</a:t>
            </a:r>
            <a:r>
              <a:rPr lang="en-US" altLang="zh-TW" sz="3200" dirty="0" smtClean="0">
                <a:effectLst/>
              </a:rPr>
              <a:t>)</a:t>
            </a:r>
            <a:endParaRPr lang="zh-TW" altLang="en-US" sz="3200" dirty="0"/>
          </a:p>
        </p:txBody>
      </p:sp>
      <p:sp>
        <p:nvSpPr>
          <p:cNvPr id="3" name="內容版面配置區 2"/>
          <p:cNvSpPr>
            <a:spLocks noGrp="1"/>
          </p:cNvSpPr>
          <p:nvPr>
            <p:ph idx="1"/>
          </p:nvPr>
        </p:nvSpPr>
        <p:spPr/>
        <p:txBody>
          <a:bodyPr>
            <a:normAutofit/>
          </a:bodyPr>
          <a:lstStyle/>
          <a:p>
            <a:pPr lvl="0"/>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40</a:t>
            </a:fld>
            <a:endParaRPr lang="zh-TW" altLang="en-US" dirty="0"/>
          </a:p>
        </p:txBody>
      </p:sp>
      <p:graphicFrame>
        <p:nvGraphicFramePr>
          <p:cNvPr id="5" name="資料庫圖表 4"/>
          <p:cNvGraphicFramePr/>
          <p:nvPr>
            <p:extLst>
              <p:ext uri="{D42A27DB-BD31-4B8C-83A1-F6EECF244321}">
                <p14:modId xmlns:p14="http://schemas.microsoft.com/office/powerpoint/2010/main" val="89249020"/>
              </p:ext>
            </p:extLst>
          </p:nvPr>
        </p:nvGraphicFramePr>
        <p:xfrm>
          <a:off x="1331640" y="1405915"/>
          <a:ext cx="7128792" cy="5062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54041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200" dirty="0">
                <a:effectLst/>
              </a:rPr>
              <a:t>原審查人對於送審人是否有違反送審教師資格規定之</a:t>
            </a:r>
            <a:r>
              <a:rPr lang="zh-TW" altLang="zh-TW" sz="3200" dirty="0" smtClean="0">
                <a:effectLst/>
              </a:rPr>
              <a:t>評定前後一致</a:t>
            </a:r>
            <a:endParaRPr lang="zh-TW" altLang="en-US" sz="3200" dirty="0"/>
          </a:p>
        </p:txBody>
      </p:sp>
      <p:sp>
        <p:nvSpPr>
          <p:cNvPr id="3" name="內容版面配置區 2"/>
          <p:cNvSpPr>
            <a:spLocks noGrp="1"/>
          </p:cNvSpPr>
          <p:nvPr>
            <p:ph idx="1"/>
          </p:nvPr>
        </p:nvSpPr>
        <p:spPr/>
        <p:txBody>
          <a:bodyPr/>
          <a:lstStyle/>
          <a:p>
            <a:r>
              <a:rPr lang="zh-TW" altLang="zh-TW" dirty="0" smtClean="0"/>
              <a:t>案例：</a:t>
            </a:r>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41</a:t>
            </a:fld>
            <a:endParaRPr lang="zh-TW" altLang="en-US"/>
          </a:p>
        </p:txBody>
      </p:sp>
      <p:sp>
        <p:nvSpPr>
          <p:cNvPr id="5" name="文字方塊 4"/>
          <p:cNvSpPr txBox="1"/>
          <p:nvPr/>
        </p:nvSpPr>
        <p:spPr>
          <a:xfrm>
            <a:off x="1299199" y="2017573"/>
            <a:ext cx="673830" cy="2031325"/>
          </a:xfrm>
          <a:prstGeom prst="rect">
            <a:avLst/>
          </a:prstGeom>
          <a:noFill/>
        </p:spPr>
        <p:txBody>
          <a:bodyPr wrap="square" rtlCol="0">
            <a:spAutoFit/>
          </a:bodyPr>
          <a:lstStyle/>
          <a:p>
            <a:r>
              <a:rPr lang="zh-TW" altLang="en-US" dirty="0" smtClean="0"/>
              <a:t>升等著作送</a:t>
            </a:r>
            <a:r>
              <a:rPr lang="en-US" altLang="zh-TW" dirty="0" smtClean="0"/>
              <a:t>3</a:t>
            </a:r>
            <a:r>
              <a:rPr lang="zh-TW" altLang="en-US" dirty="0" smtClean="0"/>
              <a:t>位外審委員審查</a:t>
            </a:r>
            <a:endParaRPr lang="zh-TW" altLang="en-US" dirty="0"/>
          </a:p>
        </p:txBody>
      </p:sp>
      <p:sp>
        <p:nvSpPr>
          <p:cNvPr id="6" name="矩形 5"/>
          <p:cNvSpPr/>
          <p:nvPr/>
        </p:nvSpPr>
        <p:spPr>
          <a:xfrm>
            <a:off x="1969493" y="2095324"/>
            <a:ext cx="2264392" cy="187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A:75</a:t>
            </a:r>
            <a:r>
              <a:rPr lang="zh-TW" altLang="en-US" dirty="0" smtClean="0"/>
              <a:t>分</a:t>
            </a:r>
            <a:endParaRPr lang="en-US" altLang="zh-TW" dirty="0"/>
          </a:p>
          <a:p>
            <a:pPr algn="ctr"/>
            <a:r>
              <a:rPr lang="en-US" altLang="zh-TW" dirty="0" smtClean="0"/>
              <a:t>B:83</a:t>
            </a:r>
            <a:r>
              <a:rPr lang="zh-TW" altLang="en-US" dirty="0" smtClean="0"/>
              <a:t>分</a:t>
            </a:r>
            <a:endParaRPr lang="en-US" altLang="zh-TW" dirty="0" smtClean="0"/>
          </a:p>
          <a:p>
            <a:pPr algn="ctr"/>
            <a:r>
              <a:rPr lang="en-US" altLang="zh-TW" dirty="0" smtClean="0"/>
              <a:t>C:85</a:t>
            </a:r>
            <a:r>
              <a:rPr lang="zh-TW" altLang="en-US" dirty="0" smtClean="0"/>
              <a:t>分</a:t>
            </a:r>
            <a:endParaRPr lang="en-US" altLang="zh-TW" dirty="0" smtClean="0"/>
          </a:p>
          <a:p>
            <a:pPr algn="ctr"/>
            <a:r>
              <a:rPr lang="en-US" altLang="zh-TW" dirty="0" smtClean="0"/>
              <a:t>3</a:t>
            </a:r>
            <a:r>
              <a:rPr lang="zh-TW" altLang="en-US" dirty="0" smtClean="0"/>
              <a:t>人均未勾選</a:t>
            </a:r>
            <a:r>
              <a:rPr lang="zh-TW" altLang="zh-TW" dirty="0"/>
              <a:t>涉及抄襲或其他違反學術倫</a:t>
            </a:r>
            <a:endParaRPr lang="en-US" altLang="zh-TW" dirty="0"/>
          </a:p>
          <a:p>
            <a:pPr algn="ctr"/>
            <a:r>
              <a:rPr lang="zh-TW" altLang="zh-TW" dirty="0"/>
              <a:t>理</a:t>
            </a:r>
            <a:r>
              <a:rPr lang="zh-TW" altLang="zh-TW" dirty="0" smtClean="0"/>
              <a:t>情事</a:t>
            </a:r>
            <a:endParaRPr lang="zh-TW" altLang="en-US" dirty="0"/>
          </a:p>
        </p:txBody>
      </p:sp>
      <p:sp>
        <p:nvSpPr>
          <p:cNvPr id="8" name="文字方塊 7"/>
          <p:cNvSpPr txBox="1"/>
          <p:nvPr/>
        </p:nvSpPr>
        <p:spPr>
          <a:xfrm>
            <a:off x="4972863" y="1964838"/>
            <a:ext cx="1073949" cy="2585323"/>
          </a:xfrm>
          <a:prstGeom prst="rect">
            <a:avLst/>
          </a:prstGeom>
          <a:noFill/>
        </p:spPr>
        <p:txBody>
          <a:bodyPr wrap="square" rtlCol="0">
            <a:spAutoFit/>
          </a:bodyPr>
          <a:lstStyle/>
          <a:p>
            <a:r>
              <a:rPr lang="zh-TW" altLang="en-US" dirty="0" smtClean="0"/>
              <a:t>針對</a:t>
            </a:r>
            <a:r>
              <a:rPr lang="zh-TW" altLang="en-US" dirty="0"/>
              <a:t>是否違反學術</a:t>
            </a:r>
            <a:r>
              <a:rPr lang="zh-TW" altLang="en-US" dirty="0" smtClean="0"/>
              <a:t>倫理</a:t>
            </a:r>
            <a:r>
              <a:rPr lang="zh-TW" altLang="en-US" dirty="0" smtClean="0">
                <a:latin typeface="標楷體" panose="03000509000000000000" pitchFamily="65" charset="-120"/>
                <a:ea typeface="標楷體" panose="03000509000000000000" pitchFamily="65" charset="-120"/>
              </a:rPr>
              <a:t>，</a:t>
            </a:r>
            <a:r>
              <a:rPr lang="zh-TW" altLang="en-US" dirty="0" smtClean="0"/>
              <a:t>再送請</a:t>
            </a:r>
            <a:r>
              <a:rPr lang="zh-TW" altLang="en-US" b="1" dirty="0" smtClean="0">
                <a:solidFill>
                  <a:srgbClr val="FF0000"/>
                </a:solidFill>
              </a:rPr>
              <a:t>三位</a:t>
            </a:r>
            <a:r>
              <a:rPr lang="zh-TW" altLang="en-US" dirty="0" smtClean="0"/>
              <a:t>原外審審查確認</a:t>
            </a:r>
            <a:r>
              <a:rPr lang="en-US" altLang="zh-TW" b="1" dirty="0" smtClean="0">
                <a:solidFill>
                  <a:srgbClr val="FF0000"/>
                </a:solidFill>
              </a:rPr>
              <a:t>(</a:t>
            </a:r>
            <a:r>
              <a:rPr lang="zh-TW" altLang="en-US" b="1" dirty="0" smtClean="0">
                <a:solidFill>
                  <a:srgbClr val="FF0000"/>
                </a:solidFill>
              </a:rPr>
              <a:t>不評分</a:t>
            </a:r>
            <a:r>
              <a:rPr lang="en-US" altLang="zh-TW" b="1" dirty="0" smtClean="0">
                <a:solidFill>
                  <a:srgbClr val="FF0000"/>
                </a:solidFill>
              </a:rPr>
              <a:t>)</a:t>
            </a:r>
            <a:endParaRPr lang="zh-TW" altLang="en-US" b="1" dirty="0">
              <a:solidFill>
                <a:srgbClr val="FF0000"/>
              </a:solidFill>
            </a:endParaRPr>
          </a:p>
        </p:txBody>
      </p:sp>
      <p:sp>
        <p:nvSpPr>
          <p:cNvPr id="11" name="矩形 10"/>
          <p:cNvSpPr/>
          <p:nvPr/>
        </p:nvSpPr>
        <p:spPr>
          <a:xfrm>
            <a:off x="6525870" y="2017573"/>
            <a:ext cx="2310469" cy="187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3</a:t>
            </a:r>
            <a:r>
              <a:rPr lang="zh-TW" altLang="en-US" dirty="0" smtClean="0"/>
              <a:t>人均未勾選</a:t>
            </a:r>
            <a:r>
              <a:rPr lang="zh-TW" altLang="zh-TW" dirty="0"/>
              <a:t>涉及抄襲或其他違反學術倫</a:t>
            </a:r>
            <a:endParaRPr lang="en-US" altLang="zh-TW" dirty="0"/>
          </a:p>
          <a:p>
            <a:pPr algn="ctr"/>
            <a:r>
              <a:rPr lang="zh-TW" altLang="zh-TW" dirty="0"/>
              <a:t>理</a:t>
            </a:r>
            <a:r>
              <a:rPr lang="zh-TW" altLang="zh-TW" dirty="0" smtClean="0"/>
              <a:t>情事</a:t>
            </a:r>
            <a:endParaRPr lang="zh-TW" altLang="en-US" dirty="0"/>
          </a:p>
        </p:txBody>
      </p:sp>
      <p:sp>
        <p:nvSpPr>
          <p:cNvPr id="12" name="向下箭號 11"/>
          <p:cNvSpPr/>
          <p:nvPr/>
        </p:nvSpPr>
        <p:spPr>
          <a:xfrm>
            <a:off x="4860032" y="4743440"/>
            <a:ext cx="1008112" cy="7017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圓角矩形 12"/>
          <p:cNvSpPr/>
          <p:nvPr/>
        </p:nvSpPr>
        <p:spPr>
          <a:xfrm>
            <a:off x="2915816" y="5733256"/>
            <a:ext cx="5562491" cy="810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dirty="0"/>
              <a:t>以</a:t>
            </a:r>
            <a:r>
              <a:rPr lang="en-US" altLang="zh-TW" dirty="0"/>
              <a:t>3</a:t>
            </a:r>
            <a:r>
              <a:rPr lang="zh-TW" altLang="zh-TW" dirty="0"/>
              <a:t>位原審查人升等著作外審給予之</a:t>
            </a:r>
            <a:r>
              <a:rPr lang="en-US" altLang="zh-TW" dirty="0" smtClean="0"/>
              <a:t>75</a:t>
            </a:r>
            <a:r>
              <a:rPr lang="zh-TW" altLang="zh-TW" dirty="0" smtClean="0"/>
              <a:t>、</a:t>
            </a:r>
            <a:r>
              <a:rPr lang="en-US" altLang="zh-TW" dirty="0" smtClean="0"/>
              <a:t>83</a:t>
            </a:r>
            <a:r>
              <a:rPr lang="zh-TW" altLang="zh-TW" dirty="0" smtClean="0"/>
              <a:t>、</a:t>
            </a:r>
            <a:r>
              <a:rPr lang="en-US" altLang="zh-TW" dirty="0" smtClean="0"/>
              <a:t>85</a:t>
            </a:r>
            <a:r>
              <a:rPr lang="zh-TW" altLang="zh-TW" dirty="0" smtClean="0"/>
              <a:t>三</a:t>
            </a:r>
            <a:r>
              <a:rPr lang="zh-TW" altLang="zh-TW" dirty="0"/>
              <a:t>個分數作為教師升等案之著作外審成績</a:t>
            </a:r>
            <a:endParaRPr lang="zh-TW" altLang="en-US" dirty="0"/>
          </a:p>
        </p:txBody>
      </p:sp>
      <p:sp>
        <p:nvSpPr>
          <p:cNvPr id="7" name="向右箭號 6"/>
          <p:cNvSpPr/>
          <p:nvPr/>
        </p:nvSpPr>
        <p:spPr>
          <a:xfrm>
            <a:off x="4283061" y="2910749"/>
            <a:ext cx="616887"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向右箭號 13"/>
          <p:cNvSpPr/>
          <p:nvPr/>
        </p:nvSpPr>
        <p:spPr>
          <a:xfrm>
            <a:off x="5811283" y="2879596"/>
            <a:ext cx="616887"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8417504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effectLst/>
              </a:rPr>
              <a:t>本</a:t>
            </a:r>
            <a:r>
              <a:rPr lang="zh-TW" altLang="en-US" b="1" dirty="0">
                <a:effectLst/>
              </a:rPr>
              <a:t>校</a:t>
            </a:r>
            <a:r>
              <a:rPr lang="zh-TW" altLang="zh-TW" b="1" dirty="0" smtClean="0">
                <a:effectLst/>
              </a:rPr>
              <a:t>兼任</a:t>
            </a:r>
            <a:r>
              <a:rPr lang="zh-TW" altLang="zh-TW" b="1" dirty="0">
                <a:effectLst/>
              </a:rPr>
              <a:t>教師聘任審查要點</a:t>
            </a:r>
            <a:endParaRPr lang="zh-TW" altLang="en-US" dirty="0"/>
          </a:p>
        </p:txBody>
      </p:sp>
      <p:sp>
        <p:nvSpPr>
          <p:cNvPr id="3" name="內容版面配置區 2"/>
          <p:cNvSpPr>
            <a:spLocks noGrp="1"/>
          </p:cNvSpPr>
          <p:nvPr>
            <p:ph idx="1"/>
          </p:nvPr>
        </p:nvSpPr>
        <p:spPr>
          <a:xfrm>
            <a:off x="1435608" y="1268852"/>
            <a:ext cx="7498080" cy="5544616"/>
          </a:xfrm>
        </p:spPr>
        <p:txBody>
          <a:bodyPr>
            <a:normAutofit fontScale="62500" lnSpcReduction="20000"/>
          </a:bodyPr>
          <a:lstStyle/>
          <a:p>
            <a:pPr marL="82296" indent="0">
              <a:buNone/>
            </a:pPr>
            <a:r>
              <a:rPr lang="zh-TW" altLang="en-US" dirty="0" smtClean="0">
                <a:latin typeface="+mj-ea"/>
                <a:ea typeface="+mj-ea"/>
              </a:rPr>
              <a:t>依據：</a:t>
            </a:r>
            <a:r>
              <a:rPr lang="zh-TW" altLang="zh-TW" dirty="0" smtClean="0">
                <a:latin typeface="+mj-ea"/>
                <a:ea typeface="+mj-ea"/>
              </a:rPr>
              <a:t>專科</a:t>
            </a:r>
            <a:r>
              <a:rPr lang="zh-TW" altLang="zh-TW" dirty="0">
                <a:latin typeface="+mj-ea"/>
                <a:ea typeface="+mj-ea"/>
              </a:rPr>
              <a:t>以上學校兼任教師聘任</a:t>
            </a:r>
            <a:r>
              <a:rPr lang="zh-TW" altLang="zh-TW" dirty="0" smtClean="0">
                <a:latin typeface="+mj-ea"/>
                <a:ea typeface="+mj-ea"/>
              </a:rPr>
              <a:t>辦法</a:t>
            </a:r>
            <a:endParaRPr lang="en-US" altLang="zh-TW" dirty="0" smtClean="0"/>
          </a:p>
          <a:p>
            <a:pPr marL="82296" indent="0">
              <a:buNone/>
            </a:pPr>
            <a:r>
              <a:rPr lang="zh-TW" altLang="en-US" dirty="0" smtClean="0"/>
              <a:t>修法重點</a:t>
            </a:r>
            <a:r>
              <a:rPr lang="zh-TW" altLang="en-US" dirty="0" smtClean="0">
                <a:latin typeface="標楷體" panose="03000509000000000000" pitchFamily="65" charset="-120"/>
                <a:ea typeface="標楷體" panose="03000509000000000000" pitchFamily="65" charset="-120"/>
              </a:rPr>
              <a:t>：</a:t>
            </a:r>
            <a:endParaRPr lang="en-US" altLang="zh-TW" dirty="0" smtClean="0"/>
          </a:p>
          <a:p>
            <a:r>
              <a:rPr lang="zh-HK" altLang="zh-TW" dirty="0"/>
              <a:t>一</a:t>
            </a:r>
            <a:r>
              <a:rPr lang="zh-HK" altLang="zh-TW" dirty="0" smtClean="0"/>
              <a:t>、本校</a:t>
            </a:r>
            <a:r>
              <a:rPr lang="zh-HK" altLang="zh-TW" dirty="0"/>
              <a:t>退休教師應併依修正要點第</a:t>
            </a:r>
            <a:r>
              <a:rPr lang="en-US" altLang="zh-TW" dirty="0"/>
              <a:t>8</a:t>
            </a:r>
            <a:r>
              <a:rPr lang="zh-HK" altLang="zh-TW" dirty="0"/>
              <a:t>點規定辦理，爰予以刪除本點後段規定。</a:t>
            </a:r>
            <a:r>
              <a:rPr lang="en-US" altLang="zh-TW" dirty="0"/>
              <a:t>(</a:t>
            </a:r>
            <a:r>
              <a:rPr lang="zh-HK" altLang="zh-TW" dirty="0"/>
              <a:t>修正要點第二點</a:t>
            </a:r>
            <a:r>
              <a:rPr lang="en-US" altLang="zh-TW" dirty="0"/>
              <a:t>)</a:t>
            </a:r>
            <a:endParaRPr lang="zh-TW" altLang="zh-TW" dirty="0"/>
          </a:p>
          <a:p>
            <a:r>
              <a:rPr lang="zh-HK" altLang="zh-TW" dirty="0"/>
              <a:t>二、增訂新聘兼任講師辦理程序之</a:t>
            </a:r>
            <a:r>
              <a:rPr lang="zh-TW" altLang="zh-TW" dirty="0"/>
              <a:t>規定。</a:t>
            </a:r>
            <a:r>
              <a:rPr lang="en-US" altLang="zh-TW" dirty="0"/>
              <a:t>(</a:t>
            </a:r>
            <a:r>
              <a:rPr lang="zh-HK" altLang="zh-TW" dirty="0"/>
              <a:t>修正要點</a:t>
            </a:r>
            <a:r>
              <a:rPr lang="zh-TW" altLang="zh-TW" dirty="0"/>
              <a:t>第</a:t>
            </a:r>
            <a:r>
              <a:rPr lang="zh-HK" altLang="zh-TW" dirty="0"/>
              <a:t>三點</a:t>
            </a:r>
            <a:r>
              <a:rPr lang="en-US" altLang="zh-TW" dirty="0"/>
              <a:t>)</a:t>
            </a:r>
            <a:endParaRPr lang="zh-TW" altLang="zh-TW" dirty="0"/>
          </a:p>
          <a:p>
            <a:r>
              <a:rPr lang="zh-HK" altLang="zh-TW" dirty="0"/>
              <a:t>三、新增兼任教師每週兼課時數之但書規定</a:t>
            </a:r>
            <a:r>
              <a:rPr lang="zh-TW" altLang="zh-TW" dirty="0"/>
              <a:t>。</a:t>
            </a:r>
            <a:r>
              <a:rPr lang="en-US" altLang="zh-TW" dirty="0"/>
              <a:t>(</a:t>
            </a:r>
            <a:r>
              <a:rPr lang="zh-HK" altLang="zh-TW" dirty="0"/>
              <a:t>修正要點</a:t>
            </a:r>
            <a:r>
              <a:rPr lang="zh-TW" altLang="zh-TW" dirty="0"/>
              <a:t>第</a:t>
            </a:r>
            <a:r>
              <a:rPr lang="zh-HK" altLang="zh-TW" dirty="0"/>
              <a:t>五點</a:t>
            </a:r>
            <a:r>
              <a:rPr lang="en-US" altLang="zh-TW" dirty="0"/>
              <a:t>)</a:t>
            </a:r>
            <a:endParaRPr lang="zh-TW" altLang="zh-TW" dirty="0"/>
          </a:p>
          <a:p>
            <a:r>
              <a:rPr lang="zh-TW" altLang="en-US" dirty="0"/>
              <a:t>四</a:t>
            </a:r>
            <a:r>
              <a:rPr lang="zh-HK" altLang="zh-TW" dirty="0" smtClean="0"/>
              <a:t>、</a:t>
            </a:r>
            <a:r>
              <a:rPr lang="zh-HK" altLang="zh-TW" dirty="0"/>
              <a:t>修改送審兼任教師資格相關規定如下</a:t>
            </a:r>
            <a:r>
              <a:rPr lang="zh-TW" altLang="zh-TW" dirty="0"/>
              <a:t>：</a:t>
            </a:r>
            <a:r>
              <a:rPr lang="en-US" altLang="zh-TW" dirty="0"/>
              <a:t>(</a:t>
            </a:r>
            <a:r>
              <a:rPr lang="zh-HK" altLang="zh-TW" dirty="0"/>
              <a:t>修正要點</a:t>
            </a:r>
            <a:r>
              <a:rPr lang="zh-TW" altLang="zh-TW" dirty="0"/>
              <a:t>第</a:t>
            </a:r>
            <a:r>
              <a:rPr lang="zh-HK" altLang="zh-TW" dirty="0"/>
              <a:t>七點</a:t>
            </a:r>
            <a:r>
              <a:rPr lang="en-US" altLang="zh-TW" dirty="0"/>
              <a:t>) </a:t>
            </a:r>
            <a:endParaRPr lang="zh-TW" altLang="zh-TW" dirty="0"/>
          </a:p>
          <a:p>
            <a:r>
              <a:rPr lang="en-US" altLang="zh-TW" dirty="0"/>
              <a:t>(</a:t>
            </a:r>
            <a:r>
              <a:rPr lang="zh-HK" altLang="zh-TW" dirty="0"/>
              <a:t>一</a:t>
            </a:r>
            <a:r>
              <a:rPr lang="en-US" altLang="zh-TW" dirty="0"/>
              <a:t>)</a:t>
            </a:r>
            <a:r>
              <a:rPr lang="zh-TW" altLang="zh-TW" dirty="0"/>
              <a:t>為使法規周延，修正為「最近四學年內累積任教滿四學期」。</a:t>
            </a:r>
          </a:p>
          <a:p>
            <a:r>
              <a:rPr lang="en-US" altLang="zh-TW" dirty="0"/>
              <a:t>(</a:t>
            </a:r>
            <a:r>
              <a:rPr lang="zh-HK" altLang="zh-TW" dirty="0"/>
              <a:t>二</a:t>
            </a:r>
            <a:r>
              <a:rPr lang="en-US" altLang="zh-TW" dirty="0"/>
              <a:t>)</a:t>
            </a:r>
            <a:r>
              <a:rPr lang="zh-TW" altLang="zh-TW" dirty="0"/>
              <a:t>為簡化作業</a:t>
            </a:r>
            <a:r>
              <a:rPr lang="zh-HK" altLang="zh-TW" dirty="0"/>
              <a:t>及實務上考量</a:t>
            </a:r>
            <a:r>
              <a:rPr lang="zh-TW" altLang="zh-TW" dirty="0"/>
              <a:t>，刪除須檢附教學評量及同儕評量</a:t>
            </a:r>
            <a:r>
              <a:rPr lang="zh-HK" altLang="zh-TW" dirty="0"/>
              <a:t>之規定</a:t>
            </a:r>
            <a:r>
              <a:rPr lang="zh-TW" altLang="zh-TW" dirty="0"/>
              <a:t>。</a:t>
            </a:r>
          </a:p>
          <a:p>
            <a:r>
              <a:rPr lang="zh-TW" altLang="en-US" dirty="0"/>
              <a:t>五</a:t>
            </a:r>
            <a:r>
              <a:rPr lang="zh-HK" altLang="zh-TW" dirty="0" smtClean="0"/>
              <a:t>、</a:t>
            </a:r>
            <a:r>
              <a:rPr lang="en-US" altLang="zh-TW" dirty="0"/>
              <a:t>	</a:t>
            </a:r>
            <a:r>
              <a:rPr lang="zh-HK" altLang="zh-TW" dirty="0"/>
              <a:t>明訂兼任教師聘任案統一先經各學院</a:t>
            </a:r>
            <a:r>
              <a:rPr lang="en-US" altLang="zh-TW" dirty="0"/>
              <a:t>(</a:t>
            </a:r>
            <a:r>
              <a:rPr lang="zh-HK" altLang="zh-TW" dirty="0"/>
              <a:t>中心</a:t>
            </a:r>
            <a:r>
              <a:rPr lang="en-US" altLang="zh-TW" dirty="0"/>
              <a:t>)</a:t>
            </a:r>
            <a:r>
              <a:rPr lang="zh-HK" altLang="zh-TW" dirty="0"/>
              <a:t>簽奉校長同意後提送三級教評會</a:t>
            </a:r>
            <a:r>
              <a:rPr lang="en-US" altLang="zh-TW" dirty="0"/>
              <a:t>(</a:t>
            </a:r>
            <a:r>
              <a:rPr lang="zh-HK" altLang="zh-TW" dirty="0"/>
              <a:t>毋須由各系所個別簽核</a:t>
            </a:r>
            <a:r>
              <a:rPr lang="en-US" altLang="zh-TW" dirty="0"/>
              <a:t>)</a:t>
            </a:r>
            <a:r>
              <a:rPr lang="zh-HK" altLang="zh-TW" dirty="0"/>
              <a:t>、最近三年內曾任本校專任（案）及兼任教師者以續聘程序辦理</a:t>
            </a:r>
            <a:r>
              <a:rPr lang="zh-TW" altLang="zh-TW" dirty="0"/>
              <a:t>；另修訂三級教評會審議完畢時程，原則為每年</a:t>
            </a:r>
            <a:r>
              <a:rPr lang="en-US" altLang="zh-TW" dirty="0"/>
              <a:t>6</a:t>
            </a:r>
            <a:r>
              <a:rPr lang="zh-TW" altLang="zh-TW" dirty="0"/>
              <a:t>月、</a:t>
            </a:r>
            <a:r>
              <a:rPr lang="en-US" altLang="zh-TW" dirty="0"/>
              <a:t>12</a:t>
            </a:r>
            <a:r>
              <a:rPr lang="zh-TW" altLang="zh-TW" dirty="0"/>
              <a:t>月份，個別特殊情形得延至開學當月份完成，聘期起日另作規定。</a:t>
            </a:r>
            <a:r>
              <a:rPr lang="en-US" altLang="zh-TW" dirty="0"/>
              <a:t>(</a:t>
            </a:r>
            <a:r>
              <a:rPr lang="zh-HK" altLang="zh-TW" dirty="0"/>
              <a:t>修正要點</a:t>
            </a:r>
            <a:r>
              <a:rPr lang="zh-TW" altLang="zh-TW" dirty="0"/>
              <a:t>第</a:t>
            </a:r>
            <a:r>
              <a:rPr lang="zh-HK" altLang="zh-TW" dirty="0"/>
              <a:t>八點</a:t>
            </a:r>
            <a:r>
              <a:rPr lang="en-US" altLang="zh-TW" dirty="0"/>
              <a:t>)</a:t>
            </a:r>
            <a:endParaRPr lang="en-US" altLang="zh-TW" dirty="0" smtClean="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42</a:t>
            </a:fld>
            <a:endParaRPr lang="zh-TW" altLang="en-US"/>
          </a:p>
        </p:txBody>
      </p:sp>
    </p:spTree>
    <p:extLst>
      <p:ext uri="{BB962C8B-B14F-4D97-AF65-F5344CB8AC3E}">
        <p14:creationId xmlns:p14="http://schemas.microsoft.com/office/powerpoint/2010/main" val="24828693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638"/>
            <a:ext cx="7498080" cy="653442"/>
          </a:xfrm>
        </p:spPr>
        <p:txBody>
          <a:bodyPr>
            <a:normAutofit fontScale="90000"/>
          </a:bodyPr>
          <a:lstStyle/>
          <a:p>
            <a:r>
              <a:rPr lang="zh-TW" altLang="en-US" sz="2700" b="1" dirty="0" smtClean="0">
                <a:solidFill>
                  <a:srgbClr val="660066"/>
                </a:solidFill>
                <a:latin typeface="+mj-ea"/>
              </a:rPr>
              <a:t>本校兼任教師聘任審查要點第</a:t>
            </a:r>
            <a:r>
              <a:rPr lang="en-US" altLang="zh-TW" sz="2700" b="1" dirty="0" smtClean="0">
                <a:solidFill>
                  <a:srgbClr val="660066"/>
                </a:solidFill>
                <a:latin typeface="+mj-ea"/>
              </a:rPr>
              <a:t>8</a:t>
            </a:r>
            <a:r>
              <a:rPr lang="zh-TW" altLang="en-US" sz="2700" b="1" dirty="0" smtClean="0">
                <a:solidFill>
                  <a:srgbClr val="660066"/>
                </a:solidFill>
                <a:latin typeface="+mj-ea"/>
              </a:rPr>
              <a:t>點</a:t>
            </a:r>
            <a:r>
              <a:rPr lang="en-US" altLang="zh-TW" sz="4400" b="1" dirty="0">
                <a:solidFill>
                  <a:srgbClr val="660066"/>
                </a:solidFill>
                <a:latin typeface="+mj-ea"/>
              </a:rPr>
              <a:t/>
            </a:r>
            <a:br>
              <a:rPr lang="en-US" altLang="zh-TW" sz="4400" b="1" dirty="0">
                <a:solidFill>
                  <a:srgbClr val="660066"/>
                </a:solidFill>
                <a:latin typeface="+mj-ea"/>
              </a:rPr>
            </a:br>
            <a:r>
              <a:rPr lang="zh-TW" altLang="en-US" dirty="0" smtClean="0"/>
              <a:t>兼任教師聘任程序</a:t>
            </a:r>
            <a:r>
              <a:rPr lang="en-US" altLang="zh-TW" dirty="0" smtClean="0"/>
              <a:t>-</a:t>
            </a:r>
            <a:r>
              <a:rPr lang="zh-TW" altLang="en-US" dirty="0" smtClean="0"/>
              <a:t>新</a:t>
            </a:r>
            <a:r>
              <a:rPr lang="en-US" altLang="zh-TW" dirty="0" smtClean="0"/>
              <a:t>(</a:t>
            </a:r>
            <a:r>
              <a:rPr lang="zh-TW" altLang="en-US" dirty="0" smtClean="0"/>
              <a:t>續</a:t>
            </a:r>
            <a:r>
              <a:rPr lang="en-US" altLang="zh-TW" dirty="0" smtClean="0"/>
              <a:t>)</a:t>
            </a:r>
            <a:r>
              <a:rPr lang="zh-TW" altLang="en-US" dirty="0" smtClean="0"/>
              <a:t>聘</a:t>
            </a:r>
            <a:endParaRPr lang="zh-TW" altLang="en-US"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2580744608"/>
              </p:ext>
            </p:extLst>
          </p:nvPr>
        </p:nvGraphicFramePr>
        <p:xfrm>
          <a:off x="755576" y="1417638"/>
          <a:ext cx="7858072" cy="4830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投影片編號版面配置區 3"/>
          <p:cNvSpPr>
            <a:spLocks noGrp="1"/>
          </p:cNvSpPr>
          <p:nvPr>
            <p:ph type="sldNum" sz="quarter" idx="12"/>
          </p:nvPr>
        </p:nvSpPr>
        <p:spPr/>
        <p:txBody>
          <a:bodyPr/>
          <a:lstStyle/>
          <a:p>
            <a:fld id="{0E360E5C-3726-4759-BF8C-BB8956BC555D}" type="slidenum">
              <a:rPr lang="zh-TW" altLang="en-US" smtClean="0"/>
              <a:t>43</a:t>
            </a:fld>
            <a:endParaRPr lang="zh-TW" altLang="en-US"/>
          </a:p>
        </p:txBody>
      </p:sp>
      <p:graphicFrame>
        <p:nvGraphicFramePr>
          <p:cNvPr id="7" name="資料庫圖表 6"/>
          <p:cNvGraphicFramePr/>
          <p:nvPr>
            <p:extLst>
              <p:ext uri="{D42A27DB-BD31-4B8C-83A1-F6EECF244321}">
                <p14:modId xmlns:p14="http://schemas.microsoft.com/office/powerpoint/2010/main" val="3926411625"/>
              </p:ext>
            </p:extLst>
          </p:nvPr>
        </p:nvGraphicFramePr>
        <p:xfrm>
          <a:off x="1203960" y="985230"/>
          <a:ext cx="7409688" cy="579657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6" name="文字方塊 15"/>
          <p:cNvSpPr txBox="1"/>
          <p:nvPr/>
        </p:nvSpPr>
        <p:spPr>
          <a:xfrm>
            <a:off x="3163061" y="1246045"/>
            <a:ext cx="1121555" cy="2031325"/>
          </a:xfrm>
          <a:prstGeom prst="rect">
            <a:avLst/>
          </a:prstGeom>
          <a:noFill/>
        </p:spPr>
        <p:txBody>
          <a:bodyPr wrap="square" rtlCol="0">
            <a:spAutoFit/>
          </a:bodyPr>
          <a:lstStyle/>
          <a:p>
            <a:r>
              <a:rPr lang="zh-TW" altLang="en-US" dirty="0" smtClean="0"/>
              <a:t>新聘</a:t>
            </a:r>
            <a:r>
              <a:rPr lang="zh-HK" altLang="zh-TW" dirty="0" smtClean="0"/>
              <a:t>副教授</a:t>
            </a:r>
            <a:r>
              <a:rPr lang="zh-HK" altLang="zh-TW" dirty="0"/>
              <a:t>以上且未</a:t>
            </a:r>
            <a:r>
              <a:rPr lang="zh-HK" altLang="zh-TW" dirty="0" smtClean="0"/>
              <a:t>具擬聘職級教師證書</a:t>
            </a:r>
            <a:endParaRPr lang="en-US" altLang="zh-HK" dirty="0" smtClean="0"/>
          </a:p>
          <a:p>
            <a:endParaRPr lang="en-US" altLang="zh-HK" dirty="0"/>
          </a:p>
          <a:p>
            <a:endParaRPr lang="zh-TW" altLang="en-US" dirty="0"/>
          </a:p>
        </p:txBody>
      </p:sp>
      <p:sp>
        <p:nvSpPr>
          <p:cNvPr id="17" name="文字方塊 16"/>
          <p:cNvSpPr txBox="1"/>
          <p:nvPr/>
        </p:nvSpPr>
        <p:spPr>
          <a:xfrm>
            <a:off x="3176526" y="2781443"/>
            <a:ext cx="1319808" cy="1754326"/>
          </a:xfrm>
          <a:prstGeom prst="rect">
            <a:avLst/>
          </a:prstGeom>
          <a:noFill/>
        </p:spPr>
        <p:txBody>
          <a:bodyPr wrap="square" rtlCol="0">
            <a:spAutoFit/>
          </a:bodyPr>
          <a:lstStyle/>
          <a:p>
            <a:r>
              <a:rPr lang="zh-TW" altLang="en-US" dirty="0" smtClean="0"/>
              <a:t>新聘助理</a:t>
            </a:r>
            <a:r>
              <a:rPr lang="zh-TW" altLang="en-US" dirty="0"/>
              <a:t>教授</a:t>
            </a:r>
            <a:r>
              <a:rPr lang="zh-TW" altLang="en-US" dirty="0" smtClean="0"/>
              <a:t>以下或</a:t>
            </a:r>
            <a:r>
              <a:rPr lang="zh-HK" altLang="zh-TW" dirty="0" smtClean="0"/>
              <a:t>具擬聘職級教師</a:t>
            </a:r>
            <a:r>
              <a:rPr lang="zh-HK" altLang="zh-TW" dirty="0"/>
              <a:t>證書</a:t>
            </a:r>
            <a:r>
              <a:rPr lang="zh-HK" altLang="zh-TW" dirty="0" smtClean="0"/>
              <a:t>者</a:t>
            </a:r>
            <a:endParaRPr lang="en-US" altLang="zh-HK" dirty="0" smtClean="0"/>
          </a:p>
          <a:p>
            <a:endParaRPr lang="en-US" altLang="zh-HK" dirty="0"/>
          </a:p>
        </p:txBody>
      </p:sp>
      <p:cxnSp>
        <p:nvCxnSpPr>
          <p:cNvPr id="21" name="直線單箭頭接點 20"/>
          <p:cNvCxnSpPr/>
          <p:nvPr/>
        </p:nvCxnSpPr>
        <p:spPr>
          <a:xfrm>
            <a:off x="4348744" y="1916832"/>
            <a:ext cx="3358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5796136" y="5244032"/>
            <a:ext cx="419835" cy="7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7191123" y="5224156"/>
            <a:ext cx="3358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圓角矩形 2"/>
          <p:cNvSpPr/>
          <p:nvPr/>
        </p:nvSpPr>
        <p:spPr>
          <a:xfrm>
            <a:off x="4897198" y="1398754"/>
            <a:ext cx="768424" cy="10958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系教評會</a:t>
            </a:r>
            <a:r>
              <a:rPr lang="zh-TW" altLang="en-US" dirty="0" smtClean="0"/>
              <a:t>審議</a:t>
            </a:r>
            <a:endParaRPr lang="zh-TW" altLang="en-US" dirty="0"/>
          </a:p>
        </p:txBody>
      </p:sp>
      <p:sp>
        <p:nvSpPr>
          <p:cNvPr id="20" name="圓角矩形 19"/>
          <p:cNvSpPr/>
          <p:nvPr/>
        </p:nvSpPr>
        <p:spPr>
          <a:xfrm>
            <a:off x="6253157" y="1403503"/>
            <a:ext cx="768424" cy="10958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院教</a:t>
            </a:r>
            <a:r>
              <a:rPr lang="zh-TW" altLang="en-US" dirty="0"/>
              <a:t>評會</a:t>
            </a:r>
            <a:r>
              <a:rPr lang="zh-TW" altLang="en-US" dirty="0" smtClean="0"/>
              <a:t>審議</a:t>
            </a:r>
            <a:endParaRPr lang="zh-TW" altLang="en-US" dirty="0"/>
          </a:p>
        </p:txBody>
      </p:sp>
      <p:sp>
        <p:nvSpPr>
          <p:cNvPr id="22" name="圓角矩形 21"/>
          <p:cNvSpPr/>
          <p:nvPr/>
        </p:nvSpPr>
        <p:spPr>
          <a:xfrm>
            <a:off x="7542775" y="1400256"/>
            <a:ext cx="768424" cy="11007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校教</a:t>
            </a:r>
            <a:r>
              <a:rPr lang="zh-TW" altLang="en-US" dirty="0"/>
              <a:t>評會</a:t>
            </a:r>
            <a:r>
              <a:rPr lang="zh-TW" altLang="en-US" b="1" dirty="0" smtClean="0"/>
              <a:t>審議</a:t>
            </a:r>
            <a:endParaRPr lang="zh-TW" altLang="en-US" dirty="0"/>
          </a:p>
        </p:txBody>
      </p:sp>
      <p:sp>
        <p:nvSpPr>
          <p:cNvPr id="8" name="圓角矩形 7"/>
          <p:cNvSpPr/>
          <p:nvPr/>
        </p:nvSpPr>
        <p:spPr>
          <a:xfrm>
            <a:off x="4925071" y="2908174"/>
            <a:ext cx="815324" cy="1118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系教評會審議</a:t>
            </a:r>
            <a:endParaRPr lang="zh-TW" altLang="en-US" dirty="0"/>
          </a:p>
        </p:txBody>
      </p:sp>
      <p:sp>
        <p:nvSpPr>
          <p:cNvPr id="10" name="圓角矩形 9"/>
          <p:cNvSpPr/>
          <p:nvPr/>
        </p:nvSpPr>
        <p:spPr>
          <a:xfrm>
            <a:off x="6280179" y="2917672"/>
            <a:ext cx="834109"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院教評會審議</a:t>
            </a:r>
            <a:endParaRPr lang="zh-TW" altLang="en-US" dirty="0"/>
          </a:p>
        </p:txBody>
      </p:sp>
      <p:sp>
        <p:nvSpPr>
          <p:cNvPr id="12" name="圓角矩形 11"/>
          <p:cNvSpPr/>
          <p:nvPr/>
        </p:nvSpPr>
        <p:spPr>
          <a:xfrm>
            <a:off x="7629841" y="2908174"/>
            <a:ext cx="758583" cy="10563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校教評會</a:t>
            </a:r>
            <a:r>
              <a:rPr lang="zh-TW" altLang="en-US" b="1" dirty="0" smtClean="0"/>
              <a:t>備查</a:t>
            </a:r>
            <a:endParaRPr lang="zh-TW" altLang="en-US" b="1" dirty="0"/>
          </a:p>
        </p:txBody>
      </p:sp>
      <p:sp>
        <p:nvSpPr>
          <p:cNvPr id="23" name="圓角矩形 22"/>
          <p:cNvSpPr/>
          <p:nvPr/>
        </p:nvSpPr>
        <p:spPr>
          <a:xfrm>
            <a:off x="1250317" y="2401218"/>
            <a:ext cx="1034490" cy="38224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rgbClr val="FFFF00"/>
                </a:solidFill>
              </a:rPr>
              <a:t>各學院</a:t>
            </a:r>
            <a:r>
              <a:rPr lang="zh-HK" altLang="zh-TW" b="1" u="sng" dirty="0" smtClean="0">
                <a:solidFill>
                  <a:srgbClr val="FFFF00"/>
                </a:solidFill>
              </a:rPr>
              <a:t>檢</a:t>
            </a:r>
            <a:r>
              <a:rPr lang="zh-HK" altLang="zh-TW" b="1" u="sng" dirty="0">
                <a:solidFill>
                  <a:srgbClr val="FFFF00"/>
                </a:solidFill>
              </a:rPr>
              <a:t>附提聘名冊</a:t>
            </a:r>
            <a:r>
              <a:rPr lang="zh-TW" altLang="zh-TW" b="1" u="sng" dirty="0">
                <a:solidFill>
                  <a:srgbClr val="FFFF00"/>
                </a:solidFill>
              </a:rPr>
              <a:t>，</a:t>
            </a:r>
            <a:r>
              <a:rPr lang="zh-HK" altLang="zh-TW" b="1" u="sng" dirty="0">
                <a:solidFill>
                  <a:srgbClr val="FFFF00"/>
                </a:solidFill>
              </a:rPr>
              <a:t>敘明提聘情形、員額數等</a:t>
            </a:r>
            <a:r>
              <a:rPr lang="zh-TW" altLang="zh-TW" b="1" u="sng" dirty="0">
                <a:solidFill>
                  <a:srgbClr val="FFFF00"/>
                </a:solidFill>
              </a:rPr>
              <a:t>，</a:t>
            </a:r>
            <a:r>
              <a:rPr lang="zh-HK" altLang="zh-TW" b="1" u="sng" dirty="0">
                <a:solidFill>
                  <a:srgbClr val="FFFF00"/>
                </a:solidFill>
              </a:rPr>
              <a:t>簽奉校長</a:t>
            </a:r>
            <a:r>
              <a:rPr lang="zh-HK" altLang="zh-TW" b="1" u="sng" dirty="0" smtClean="0">
                <a:solidFill>
                  <a:srgbClr val="FFFF00"/>
                </a:solidFill>
              </a:rPr>
              <a:t>同意</a:t>
            </a:r>
            <a:endParaRPr lang="zh-TW" altLang="en-US" dirty="0">
              <a:solidFill>
                <a:srgbClr val="FFFF00"/>
              </a:solidFill>
            </a:endParaRPr>
          </a:p>
        </p:txBody>
      </p:sp>
      <p:cxnSp>
        <p:nvCxnSpPr>
          <p:cNvPr id="28" name="直線單箭頭接點 27"/>
          <p:cNvCxnSpPr/>
          <p:nvPr/>
        </p:nvCxnSpPr>
        <p:spPr>
          <a:xfrm>
            <a:off x="5796136" y="1916832"/>
            <a:ext cx="3358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直線單箭頭接點 28"/>
          <p:cNvCxnSpPr/>
          <p:nvPr/>
        </p:nvCxnSpPr>
        <p:spPr>
          <a:xfrm>
            <a:off x="7142735" y="1916832"/>
            <a:ext cx="3358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文字方塊 30"/>
          <p:cNvSpPr txBox="1"/>
          <p:nvPr/>
        </p:nvSpPr>
        <p:spPr>
          <a:xfrm>
            <a:off x="2934616" y="4696498"/>
            <a:ext cx="527432" cy="1477328"/>
          </a:xfrm>
          <a:prstGeom prst="rect">
            <a:avLst/>
          </a:prstGeom>
          <a:noFill/>
        </p:spPr>
        <p:txBody>
          <a:bodyPr wrap="square" rtlCol="0">
            <a:spAutoFit/>
          </a:bodyPr>
          <a:lstStyle/>
          <a:p>
            <a:r>
              <a:rPr lang="zh-TW" altLang="en-US" dirty="0" smtClean="0"/>
              <a:t>續聘程序</a:t>
            </a:r>
            <a:endParaRPr lang="en-US" altLang="zh-HK" dirty="0"/>
          </a:p>
          <a:p>
            <a:endParaRPr lang="zh-TW" altLang="en-US" dirty="0"/>
          </a:p>
        </p:txBody>
      </p:sp>
      <p:sp>
        <p:nvSpPr>
          <p:cNvPr id="32" name="文字方塊 31"/>
          <p:cNvSpPr txBox="1"/>
          <p:nvPr/>
        </p:nvSpPr>
        <p:spPr>
          <a:xfrm>
            <a:off x="2681815" y="2164902"/>
            <a:ext cx="137028" cy="1200329"/>
          </a:xfrm>
          <a:prstGeom prst="rect">
            <a:avLst/>
          </a:prstGeom>
          <a:noFill/>
        </p:spPr>
        <p:txBody>
          <a:bodyPr wrap="square" rtlCol="0">
            <a:spAutoFit/>
          </a:bodyPr>
          <a:lstStyle/>
          <a:p>
            <a:r>
              <a:rPr lang="zh-TW" altLang="en-US" dirty="0" smtClean="0"/>
              <a:t>新聘程序</a:t>
            </a:r>
            <a:endParaRPr lang="zh-TW" altLang="en-US" dirty="0"/>
          </a:p>
        </p:txBody>
      </p:sp>
      <p:cxnSp>
        <p:nvCxnSpPr>
          <p:cNvPr id="33" name="直線單箭頭接點 32"/>
          <p:cNvCxnSpPr/>
          <p:nvPr/>
        </p:nvCxnSpPr>
        <p:spPr>
          <a:xfrm>
            <a:off x="4322730" y="3429000"/>
            <a:ext cx="3358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直線單箭頭接點 33"/>
          <p:cNvCxnSpPr/>
          <p:nvPr/>
        </p:nvCxnSpPr>
        <p:spPr>
          <a:xfrm>
            <a:off x="5796136" y="3429000"/>
            <a:ext cx="3358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線單箭頭接點 34"/>
          <p:cNvCxnSpPr/>
          <p:nvPr/>
        </p:nvCxnSpPr>
        <p:spPr>
          <a:xfrm>
            <a:off x="7191123" y="3429000"/>
            <a:ext cx="3358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圓角矩形 36"/>
          <p:cNvSpPr/>
          <p:nvPr/>
        </p:nvSpPr>
        <p:spPr>
          <a:xfrm>
            <a:off x="4925071" y="4738980"/>
            <a:ext cx="815324" cy="1118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系教評會審議</a:t>
            </a:r>
            <a:endParaRPr lang="zh-TW" altLang="en-US" dirty="0"/>
          </a:p>
        </p:txBody>
      </p:sp>
      <p:sp>
        <p:nvSpPr>
          <p:cNvPr id="38" name="圓角矩形 37"/>
          <p:cNvSpPr/>
          <p:nvPr/>
        </p:nvSpPr>
        <p:spPr>
          <a:xfrm>
            <a:off x="6310183" y="4684727"/>
            <a:ext cx="815324" cy="1118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院教評會審議</a:t>
            </a:r>
            <a:endParaRPr lang="zh-TW" altLang="en-US" dirty="0"/>
          </a:p>
        </p:txBody>
      </p:sp>
      <p:sp>
        <p:nvSpPr>
          <p:cNvPr id="39" name="圓角矩形 38"/>
          <p:cNvSpPr/>
          <p:nvPr/>
        </p:nvSpPr>
        <p:spPr>
          <a:xfrm>
            <a:off x="7636742" y="4664851"/>
            <a:ext cx="751682" cy="1118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校教評會</a:t>
            </a:r>
            <a:r>
              <a:rPr lang="zh-TW" altLang="en-US" b="1" dirty="0" smtClean="0"/>
              <a:t>備查</a:t>
            </a:r>
            <a:endParaRPr lang="zh-TW" altLang="en-US" dirty="0"/>
          </a:p>
        </p:txBody>
      </p:sp>
      <p:cxnSp>
        <p:nvCxnSpPr>
          <p:cNvPr id="48" name="直線接點 47"/>
          <p:cNvCxnSpPr/>
          <p:nvPr/>
        </p:nvCxnSpPr>
        <p:spPr>
          <a:xfrm flipH="1">
            <a:off x="3836430" y="5298285"/>
            <a:ext cx="8481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單箭頭接點 52"/>
          <p:cNvCxnSpPr/>
          <p:nvPr/>
        </p:nvCxnSpPr>
        <p:spPr>
          <a:xfrm flipV="1">
            <a:off x="1691680" y="1916832"/>
            <a:ext cx="0" cy="459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文字方塊 53"/>
          <p:cNvSpPr txBox="1"/>
          <p:nvPr/>
        </p:nvSpPr>
        <p:spPr>
          <a:xfrm>
            <a:off x="1203960" y="1124744"/>
            <a:ext cx="1556566" cy="923330"/>
          </a:xfrm>
          <a:prstGeom prst="rect">
            <a:avLst/>
          </a:prstGeom>
          <a:noFill/>
        </p:spPr>
        <p:txBody>
          <a:bodyPr wrap="square" rtlCol="0">
            <a:spAutoFit/>
          </a:bodyPr>
          <a:lstStyle/>
          <a:p>
            <a:r>
              <a:rPr lang="zh-TW" altLang="en-US" dirty="0" smtClean="0">
                <a:solidFill>
                  <a:srgbClr val="FF0000"/>
                </a:solidFill>
              </a:rPr>
              <a:t>新聘講師由系所專簽校長同意</a:t>
            </a:r>
            <a:endParaRPr lang="zh-TW" altLang="en-US" dirty="0">
              <a:solidFill>
                <a:srgbClr val="FF0000"/>
              </a:solidFill>
            </a:endParaRPr>
          </a:p>
        </p:txBody>
      </p:sp>
      <p:cxnSp>
        <p:nvCxnSpPr>
          <p:cNvPr id="56" name="直線接點 55"/>
          <p:cNvCxnSpPr/>
          <p:nvPr/>
        </p:nvCxnSpPr>
        <p:spPr>
          <a:xfrm flipV="1">
            <a:off x="2874584" y="1628800"/>
            <a:ext cx="0" cy="644803"/>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接點 57"/>
          <p:cNvCxnSpPr/>
          <p:nvPr/>
        </p:nvCxnSpPr>
        <p:spPr>
          <a:xfrm>
            <a:off x="2893644" y="1636862"/>
            <a:ext cx="3586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接點 59"/>
          <p:cNvCxnSpPr/>
          <p:nvPr/>
        </p:nvCxnSpPr>
        <p:spPr>
          <a:xfrm>
            <a:off x="2874584" y="3277370"/>
            <a:ext cx="0" cy="507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a:xfrm>
            <a:off x="2874584" y="3785310"/>
            <a:ext cx="3459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直線單箭頭接點 75"/>
          <p:cNvCxnSpPr/>
          <p:nvPr/>
        </p:nvCxnSpPr>
        <p:spPr>
          <a:xfrm flipV="1">
            <a:off x="2284807" y="2636912"/>
            <a:ext cx="465522" cy="280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直線單箭頭接點 77"/>
          <p:cNvCxnSpPr/>
          <p:nvPr/>
        </p:nvCxnSpPr>
        <p:spPr>
          <a:xfrm>
            <a:off x="2266415" y="5085184"/>
            <a:ext cx="612460" cy="213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直線接點 79"/>
          <p:cNvCxnSpPr/>
          <p:nvPr/>
        </p:nvCxnSpPr>
        <p:spPr>
          <a:xfrm>
            <a:off x="5004048" y="6223640"/>
            <a:ext cx="0" cy="3737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線接點 81"/>
          <p:cNvCxnSpPr/>
          <p:nvPr/>
        </p:nvCxnSpPr>
        <p:spPr>
          <a:xfrm>
            <a:off x="4925071" y="6453336"/>
            <a:ext cx="346335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直線接點 83"/>
          <p:cNvCxnSpPr/>
          <p:nvPr/>
        </p:nvCxnSpPr>
        <p:spPr>
          <a:xfrm>
            <a:off x="8311199" y="6248400"/>
            <a:ext cx="0" cy="348952"/>
          </a:xfrm>
          <a:prstGeom prst="line">
            <a:avLst/>
          </a:prstGeom>
        </p:spPr>
        <p:style>
          <a:lnRef idx="1">
            <a:schemeClr val="accent1"/>
          </a:lnRef>
          <a:fillRef idx="0">
            <a:schemeClr val="accent1"/>
          </a:fillRef>
          <a:effectRef idx="0">
            <a:schemeClr val="accent1"/>
          </a:effectRef>
          <a:fontRef idx="minor">
            <a:schemeClr val="tx1"/>
          </a:fontRef>
        </p:style>
      </p:cxnSp>
      <p:sp>
        <p:nvSpPr>
          <p:cNvPr id="85" name="文字方塊 84"/>
          <p:cNvSpPr txBox="1"/>
          <p:nvPr/>
        </p:nvSpPr>
        <p:spPr>
          <a:xfrm>
            <a:off x="4998832" y="6081116"/>
            <a:ext cx="3235143" cy="307777"/>
          </a:xfrm>
          <a:prstGeom prst="rect">
            <a:avLst/>
          </a:prstGeom>
          <a:noFill/>
        </p:spPr>
        <p:txBody>
          <a:bodyPr wrap="square" rtlCol="0">
            <a:spAutoFit/>
          </a:bodyPr>
          <a:lstStyle/>
          <a:p>
            <a:r>
              <a:rPr lang="zh-TW" altLang="en-US" sz="1400" dirty="0" smtClean="0"/>
              <a:t>每年</a:t>
            </a:r>
            <a:r>
              <a:rPr lang="en-US" altLang="zh-TW" sz="1400" dirty="0" smtClean="0"/>
              <a:t>6</a:t>
            </a:r>
            <a:r>
              <a:rPr lang="zh-TW" altLang="en-US" sz="1400" dirty="0" smtClean="0"/>
              <a:t>月</a:t>
            </a:r>
            <a:r>
              <a:rPr lang="zh-TW" altLang="en-US" sz="1400" dirty="0" smtClean="0">
                <a:latin typeface="微軟正黑體" panose="020B0604030504040204" pitchFamily="34" charset="-120"/>
                <a:ea typeface="微軟正黑體" panose="020B0604030504040204" pitchFamily="34" charset="-120"/>
              </a:rPr>
              <a:t>、</a:t>
            </a:r>
            <a:r>
              <a:rPr lang="en-US" altLang="zh-TW" sz="1400" dirty="0" smtClean="0"/>
              <a:t>12</a:t>
            </a:r>
            <a:r>
              <a:rPr lang="zh-TW" altLang="en-US" sz="1400" dirty="0" smtClean="0"/>
              <a:t>月前完成三級教評會審議</a:t>
            </a:r>
            <a:endParaRPr lang="zh-TW" altLang="en-US" sz="1400" dirty="0"/>
          </a:p>
        </p:txBody>
      </p:sp>
    </p:spTree>
    <p:extLst>
      <p:ext uri="{BB962C8B-B14F-4D97-AF65-F5344CB8AC3E}">
        <p14:creationId xmlns:p14="http://schemas.microsoft.com/office/powerpoint/2010/main" val="21425609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b="1" dirty="0">
                <a:effectLst/>
              </a:rPr>
              <a:t>本校</a:t>
            </a:r>
            <a:r>
              <a:rPr lang="zh-TW" altLang="zh-TW" b="1" dirty="0">
                <a:effectLst/>
              </a:rPr>
              <a:t>兼任教師聘任審查</a:t>
            </a:r>
            <a:r>
              <a:rPr lang="zh-TW" altLang="zh-TW" b="1" dirty="0" smtClean="0">
                <a:effectLst/>
              </a:rPr>
              <a:t>要點</a:t>
            </a:r>
            <a:r>
              <a:rPr lang="en-US" altLang="zh-TW" dirty="0" smtClean="0"/>
              <a:t>-</a:t>
            </a:r>
            <a:r>
              <a:rPr lang="zh-TW" altLang="en-US" sz="3100" dirty="0" smtClean="0"/>
              <a:t>修法重點</a:t>
            </a:r>
            <a:endParaRPr lang="zh-TW" altLang="en-US" sz="3100" dirty="0"/>
          </a:p>
        </p:txBody>
      </p:sp>
      <p:sp>
        <p:nvSpPr>
          <p:cNvPr id="3" name="內容版面配置區 2"/>
          <p:cNvSpPr>
            <a:spLocks noGrp="1"/>
          </p:cNvSpPr>
          <p:nvPr>
            <p:ph idx="1"/>
          </p:nvPr>
        </p:nvSpPr>
        <p:spPr/>
        <p:txBody>
          <a:bodyPr>
            <a:normAutofit/>
          </a:bodyPr>
          <a:lstStyle/>
          <a:p>
            <a:r>
              <a:rPr lang="zh-TW" altLang="zh-TW" dirty="0"/>
              <a:t>兼任</a:t>
            </a:r>
            <a:r>
              <a:rPr lang="zh-TW" altLang="zh-TW" dirty="0" smtClean="0"/>
              <a:t>教師</a:t>
            </a:r>
            <a:r>
              <a:rPr lang="zh-TW" altLang="en-US" dirty="0"/>
              <a:t>之</a:t>
            </a:r>
            <a:r>
              <a:rPr lang="zh-TW" altLang="zh-TW" dirty="0" smtClean="0"/>
              <a:t>聘</a:t>
            </a:r>
            <a:r>
              <a:rPr lang="zh-TW" altLang="zh-TW" dirty="0"/>
              <a:t>期</a:t>
            </a:r>
            <a:r>
              <a:rPr lang="zh-TW" altLang="zh-TW" b="1" u="sng" dirty="0"/>
              <a:t>以學期制</a:t>
            </a:r>
            <a:r>
              <a:rPr lang="zh-TW" altLang="zh-TW" dirty="0"/>
              <a:t>為原則</a:t>
            </a:r>
            <a:r>
              <a:rPr lang="zh-TW" altLang="en-US" dirty="0">
                <a:latin typeface="標楷體" panose="03000509000000000000" pitchFamily="65" charset="-120"/>
                <a:ea typeface="標楷體" panose="03000509000000000000" pitchFamily="65" charset="-120"/>
              </a:rPr>
              <a:t>，</a:t>
            </a:r>
            <a:r>
              <a:rPr lang="zh-TW" altLang="en-US" dirty="0" smtClean="0"/>
              <a:t>聘任程序</a:t>
            </a:r>
            <a:r>
              <a:rPr lang="zh-TW" altLang="zh-TW" b="1" u="sng" dirty="0" smtClean="0"/>
              <a:t>至</a:t>
            </a:r>
            <a:r>
              <a:rPr lang="zh-TW" altLang="zh-TW" b="1" u="sng" dirty="0"/>
              <a:t>遲於每</a:t>
            </a:r>
            <a:r>
              <a:rPr lang="zh-HK" altLang="zh-TW" b="1" u="sng" dirty="0"/>
              <a:t>年</a:t>
            </a:r>
            <a:r>
              <a:rPr lang="en-US" altLang="zh-TW" b="1" u="sng" dirty="0"/>
              <a:t>6</a:t>
            </a:r>
            <a:r>
              <a:rPr lang="zh-HK" altLang="zh-TW" b="1" u="sng" dirty="0"/>
              <a:t>月</a:t>
            </a:r>
            <a:r>
              <a:rPr lang="zh-TW" altLang="zh-TW" b="1" u="sng" dirty="0"/>
              <a:t>、</a:t>
            </a:r>
            <a:r>
              <a:rPr lang="en-US" altLang="zh-TW" b="1" u="sng" dirty="0"/>
              <a:t>12</a:t>
            </a:r>
            <a:r>
              <a:rPr lang="zh-HK" altLang="zh-TW" b="1" u="sng" dirty="0"/>
              <a:t>月份</a:t>
            </a:r>
            <a:r>
              <a:rPr lang="zh-TW" altLang="zh-TW" b="1" u="sng" dirty="0"/>
              <a:t>提請</a:t>
            </a:r>
            <a:r>
              <a:rPr lang="zh-HK" altLang="zh-TW" b="1" u="sng" dirty="0"/>
              <a:t>三級</a:t>
            </a:r>
            <a:r>
              <a:rPr lang="zh-TW" altLang="zh-TW" b="1" u="sng" dirty="0"/>
              <a:t>教評會審議</a:t>
            </a:r>
            <a:r>
              <a:rPr lang="zh-TW" altLang="zh-TW" b="1" u="sng" dirty="0" smtClean="0"/>
              <a:t>完畢</a:t>
            </a:r>
            <a:r>
              <a:rPr lang="zh-TW" altLang="zh-TW" b="1" u="sng" dirty="0"/>
              <a:t>；</a:t>
            </a:r>
            <a:r>
              <a:rPr lang="zh-HK" altLang="zh-TW" b="1" dirty="0"/>
              <a:t>惟有個別特殊情形</a:t>
            </a:r>
            <a:r>
              <a:rPr lang="zh-TW" altLang="zh-TW" dirty="0"/>
              <a:t>，</a:t>
            </a:r>
            <a:r>
              <a:rPr lang="zh-HK" altLang="zh-TW" dirty="0"/>
              <a:t>由</a:t>
            </a:r>
            <a:r>
              <a:rPr lang="zh-HK" altLang="zh-TW" dirty="0" smtClean="0"/>
              <a:t>聘任</a:t>
            </a:r>
            <a:r>
              <a:rPr lang="zh-TW" altLang="en-US" dirty="0" smtClean="0"/>
              <a:t>單位</a:t>
            </a:r>
            <a:r>
              <a:rPr lang="zh-HK" altLang="zh-TW" dirty="0" smtClean="0"/>
              <a:t>專案</a:t>
            </a:r>
            <a:r>
              <a:rPr lang="zh-HK" altLang="zh-TW" dirty="0"/>
              <a:t>簽准後</a:t>
            </a:r>
            <a:r>
              <a:rPr lang="zh-TW" altLang="zh-TW" dirty="0"/>
              <a:t>，</a:t>
            </a:r>
            <a:r>
              <a:rPr lang="zh-HK" altLang="zh-TW" b="1" dirty="0" smtClean="0"/>
              <a:t>得延</a:t>
            </a:r>
            <a:r>
              <a:rPr lang="zh-HK" altLang="zh-TW" b="1" dirty="0"/>
              <a:t>至開學當月份</a:t>
            </a:r>
            <a:r>
              <a:rPr lang="zh-HK" altLang="zh-TW" b="1" dirty="0" smtClean="0"/>
              <a:t>完成審議</a:t>
            </a:r>
            <a:r>
              <a:rPr lang="zh-HK" altLang="zh-TW" b="1" dirty="0"/>
              <a:t>程序</a:t>
            </a:r>
            <a:r>
              <a:rPr lang="zh-TW" altLang="zh-TW" b="1" dirty="0"/>
              <a:t>，</a:t>
            </a:r>
            <a:r>
              <a:rPr lang="zh-HK" altLang="zh-TW" b="1" dirty="0"/>
              <a:t>聘期起日為校教評會審議通過之日</a:t>
            </a:r>
            <a:endParaRPr lang="en-US" altLang="zh-HK" b="1" dirty="0"/>
          </a:p>
          <a:p>
            <a:r>
              <a:rPr lang="zh-TW" altLang="zh-TW" dirty="0" smtClean="0"/>
              <a:t>兼課</a:t>
            </a:r>
            <a:r>
              <a:rPr lang="zh-TW" altLang="zh-TW" dirty="0"/>
              <a:t>時數每週至多以六小時為限</a:t>
            </a:r>
            <a:r>
              <a:rPr lang="zh-TW" altLang="zh-TW" b="1" u="sng" dirty="0"/>
              <a:t>，惟繳交個別指導費之藝能科，經系（所、中心）專簽校長同意後，得不在此</a:t>
            </a:r>
            <a:r>
              <a:rPr lang="zh-TW" altLang="zh-TW" b="1" u="sng" dirty="0" smtClean="0"/>
              <a:t>限</a:t>
            </a:r>
            <a:endParaRPr lang="en-US" altLang="zh-TW" b="1" u="sng" dirty="0" smtClean="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44</a:t>
            </a:fld>
            <a:endParaRPr lang="zh-TW" altLang="en-US"/>
          </a:p>
        </p:txBody>
      </p:sp>
    </p:spTree>
    <p:extLst>
      <p:ext uri="{BB962C8B-B14F-4D97-AF65-F5344CB8AC3E}">
        <p14:creationId xmlns:p14="http://schemas.microsoft.com/office/powerpoint/2010/main" val="2385433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0"/>
            <a:ext cx="7498080" cy="1143000"/>
          </a:xfrm>
        </p:spPr>
        <p:txBody>
          <a:bodyPr>
            <a:normAutofit fontScale="90000"/>
          </a:bodyPr>
          <a:lstStyle/>
          <a:p>
            <a:r>
              <a:rPr lang="zh-TW" altLang="en-US" sz="3900" b="1" dirty="0">
                <a:effectLst/>
              </a:rPr>
              <a:t>本校</a:t>
            </a:r>
            <a:r>
              <a:rPr lang="zh-TW" altLang="zh-TW" sz="3900" b="1" dirty="0">
                <a:effectLst/>
              </a:rPr>
              <a:t>兼任教師聘任審查要點</a:t>
            </a:r>
            <a:r>
              <a:rPr lang="en-US" altLang="zh-TW" dirty="0"/>
              <a:t>-</a:t>
            </a:r>
            <a:r>
              <a:rPr lang="zh-TW" altLang="en-US" sz="2800" dirty="0"/>
              <a:t>修法重點</a:t>
            </a:r>
          </a:p>
        </p:txBody>
      </p:sp>
      <p:sp>
        <p:nvSpPr>
          <p:cNvPr id="3" name="內容版面配置區 2"/>
          <p:cNvSpPr>
            <a:spLocks noGrp="1"/>
          </p:cNvSpPr>
          <p:nvPr>
            <p:ph idx="1"/>
          </p:nvPr>
        </p:nvSpPr>
        <p:spPr>
          <a:xfrm>
            <a:off x="1115568" y="1172610"/>
            <a:ext cx="7776912" cy="5496750"/>
          </a:xfrm>
        </p:spPr>
        <p:txBody>
          <a:bodyPr>
            <a:normAutofit lnSpcReduction="10000"/>
          </a:bodyPr>
          <a:lstStyle/>
          <a:p>
            <a:r>
              <a:rPr lang="zh-HK" altLang="zh-TW" dirty="0"/>
              <a:t>兼任教師須在本校</a:t>
            </a:r>
            <a:r>
              <a:rPr lang="zh-HK" altLang="zh-TW" b="1" u="sng" dirty="0"/>
              <a:t>最近四學年內</a:t>
            </a:r>
            <a:r>
              <a:rPr lang="zh-HK" altLang="zh-TW" b="1" u="sng" dirty="0">
                <a:solidFill>
                  <a:srgbClr val="FF0000"/>
                </a:solidFill>
              </a:rPr>
              <a:t>累積</a:t>
            </a:r>
            <a:r>
              <a:rPr lang="zh-HK" altLang="zh-TW" dirty="0"/>
              <a:t>任教滿四學期，而各學期實際任教至少滿一學分，始得以學位（文憑）或專門著作向系（所、中心）申請送審教師</a:t>
            </a:r>
            <a:r>
              <a:rPr lang="zh-HK" altLang="zh-TW" dirty="0" smtClean="0"/>
              <a:t>證書</a:t>
            </a:r>
            <a:endParaRPr lang="en-US" altLang="zh-HK" dirty="0" smtClean="0"/>
          </a:p>
          <a:p>
            <a:r>
              <a:rPr lang="en-US" altLang="zh-TW" dirty="0" smtClean="0"/>
              <a:t>98</a:t>
            </a:r>
            <a:r>
              <a:rPr lang="zh-TW" altLang="en-US" dirty="0" smtClean="0"/>
              <a:t>學年度起不辦理兼任</a:t>
            </a:r>
            <a:r>
              <a:rPr lang="zh-TW" altLang="en-US" b="1" dirty="0"/>
              <a:t>講師</a:t>
            </a:r>
            <a:r>
              <a:rPr lang="zh-TW" altLang="en-US" dirty="0"/>
              <a:t>請頒</a:t>
            </a:r>
            <a:r>
              <a:rPr lang="zh-TW" altLang="en-US" dirty="0" smtClean="0"/>
              <a:t>教師證書</a:t>
            </a:r>
            <a:endParaRPr lang="zh-TW" altLang="en-US" dirty="0"/>
          </a:p>
          <a:p>
            <a:r>
              <a:rPr lang="zh-HK" altLang="zh-TW" b="1" u="sng" dirty="0" smtClean="0">
                <a:solidFill>
                  <a:srgbClr val="FF0000"/>
                </a:solidFill>
              </a:rPr>
              <a:t>最近</a:t>
            </a:r>
            <a:r>
              <a:rPr lang="zh-HK" altLang="zh-TW" b="1" u="sng" dirty="0">
                <a:solidFill>
                  <a:srgbClr val="FF0000"/>
                </a:solidFill>
              </a:rPr>
              <a:t>三年內</a:t>
            </a:r>
            <a:r>
              <a:rPr lang="zh-HK" altLang="zh-TW" b="1" u="sng" dirty="0"/>
              <a:t>曾任本校專任</a:t>
            </a:r>
            <a:r>
              <a:rPr lang="zh-TW" altLang="zh-TW" b="1" u="sng" dirty="0"/>
              <a:t>（</a:t>
            </a:r>
            <a:r>
              <a:rPr lang="zh-HK" altLang="zh-TW" b="1" u="sng" dirty="0"/>
              <a:t>案</a:t>
            </a:r>
            <a:r>
              <a:rPr lang="zh-TW" altLang="zh-TW" b="1" u="sng" dirty="0"/>
              <a:t>）、</a:t>
            </a:r>
            <a:r>
              <a:rPr lang="zh-HK" altLang="zh-TW" b="1" u="sng" dirty="0"/>
              <a:t>兼任教師者</a:t>
            </a:r>
            <a:r>
              <a:rPr lang="zh-TW" altLang="zh-TW" b="1" u="sng" dirty="0"/>
              <a:t>，</a:t>
            </a:r>
            <a:r>
              <a:rPr lang="zh-HK" altLang="zh-TW" b="1" u="sng" dirty="0"/>
              <a:t>其聘任依續聘程序</a:t>
            </a:r>
            <a:r>
              <a:rPr lang="zh-HK" altLang="zh-TW" b="1" u="sng" dirty="0" smtClean="0"/>
              <a:t>辦理</a:t>
            </a:r>
            <a:endParaRPr lang="en-US" altLang="zh-HK" b="1" u="sng" dirty="0" smtClean="0"/>
          </a:p>
          <a:p>
            <a:r>
              <a:rPr lang="zh-TW" altLang="zh-TW" dirty="0"/>
              <a:t>兼任教師聘任後，經教育部審定高一職級或取得較高學歷者，得自次一學期</a:t>
            </a:r>
            <a:r>
              <a:rPr lang="zh-HK" altLang="zh-TW" b="1" u="sng" dirty="0"/>
              <a:t>依</a:t>
            </a:r>
            <a:r>
              <a:rPr lang="zh-HK" altLang="zh-TW" b="1" u="sng" dirty="0">
                <a:solidFill>
                  <a:srgbClr val="FF0000"/>
                </a:solidFill>
              </a:rPr>
              <a:t>續聘</a:t>
            </a:r>
            <a:r>
              <a:rPr lang="zh-HK" altLang="zh-TW" b="1" u="sng" dirty="0"/>
              <a:t>程序</a:t>
            </a:r>
            <a:r>
              <a:rPr lang="zh-TW" altLang="zh-TW" b="1" u="sng" dirty="0" smtClean="0"/>
              <a:t>聘</a:t>
            </a:r>
            <a:r>
              <a:rPr lang="zh-HK" altLang="zh-TW" b="1" u="sng" dirty="0" smtClean="0"/>
              <a:t>任</a:t>
            </a:r>
            <a:endParaRPr lang="en-US" altLang="zh-HK" b="1" u="sng" dirty="0" smtClean="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45</a:t>
            </a:fld>
            <a:endParaRPr lang="zh-TW" altLang="en-US"/>
          </a:p>
        </p:txBody>
      </p:sp>
    </p:spTree>
    <p:extLst>
      <p:ext uri="{BB962C8B-B14F-4D97-AF65-F5344CB8AC3E}">
        <p14:creationId xmlns:p14="http://schemas.microsoft.com/office/powerpoint/2010/main" val="22785370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79712" y="2204864"/>
            <a:ext cx="5472608" cy="1143000"/>
          </a:xfrm>
        </p:spPr>
        <p:txBody>
          <a:bodyPr>
            <a:normAutofit fontScale="90000"/>
          </a:bodyPr>
          <a:lstStyle/>
          <a:p>
            <a:r>
              <a:rPr lang="zh-TW" altLang="en-US" dirty="0"/>
              <a:t>謝謝聆聽 敬請賜教</a:t>
            </a:r>
            <a:br>
              <a:rPr lang="zh-TW" altLang="en-US" dirty="0"/>
            </a:br>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46</a:t>
            </a:fld>
            <a:endParaRPr lang="zh-TW" altLang="en-US"/>
          </a:p>
        </p:txBody>
      </p:sp>
      <p:pic>
        <p:nvPicPr>
          <p:cNvPr id="6148" name="Picture 4" descr="C:\Program Files\Microsoft Office\MEDIA\CAGCAT10\j0157763.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3140968"/>
            <a:ext cx="1794967" cy="1811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264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188640"/>
            <a:ext cx="7704667" cy="1027583"/>
          </a:xfrm>
        </p:spPr>
        <p:txBody>
          <a:bodyPr>
            <a:normAutofit fontScale="90000"/>
          </a:bodyPr>
          <a:lstStyle/>
          <a:p>
            <a:r>
              <a:rPr lang="zh-TW" altLang="en-US" sz="2400" b="1" dirty="0">
                <a:solidFill>
                  <a:srgbClr val="660066"/>
                </a:solidFill>
                <a:latin typeface="+mj-ea"/>
              </a:rPr>
              <a:t>本校新聘專任教師甄選作業</a:t>
            </a:r>
            <a:r>
              <a:rPr lang="zh-TW" altLang="en-US" sz="2400" b="1" dirty="0" smtClean="0">
                <a:solidFill>
                  <a:srgbClr val="660066"/>
                </a:solidFill>
                <a:latin typeface="+mj-ea"/>
              </a:rPr>
              <a:t>要點</a:t>
            </a:r>
            <a:r>
              <a:rPr lang="en-US" altLang="zh-TW" sz="2400" b="1" dirty="0" smtClean="0">
                <a:solidFill>
                  <a:srgbClr val="660066"/>
                </a:solidFill>
                <a:latin typeface="+mj-ea"/>
              </a:rPr>
              <a:t/>
            </a:r>
            <a:br>
              <a:rPr lang="en-US" altLang="zh-TW" sz="2400" b="1" dirty="0" smtClean="0">
                <a:solidFill>
                  <a:srgbClr val="660066"/>
                </a:solidFill>
                <a:latin typeface="+mj-ea"/>
              </a:rPr>
            </a:br>
            <a:r>
              <a:rPr lang="zh-TW" altLang="en-US" sz="2400" b="1" dirty="0">
                <a:solidFill>
                  <a:srgbClr val="660066"/>
                </a:solidFill>
                <a:latin typeface="+mj-ea"/>
              </a:rPr>
              <a:t> </a:t>
            </a:r>
            <a:r>
              <a:rPr lang="zh-TW" altLang="en-US" sz="2400" b="1" dirty="0" smtClean="0">
                <a:solidFill>
                  <a:srgbClr val="660066"/>
                </a:solidFill>
                <a:latin typeface="+mj-ea"/>
              </a:rPr>
              <a:t>                 </a:t>
            </a:r>
            <a:r>
              <a:rPr lang="zh-TW" altLang="en-US" sz="2400" dirty="0" smtClean="0"/>
              <a:t>修正重點</a:t>
            </a:r>
            <a:r>
              <a:rPr lang="en-US" altLang="zh-TW" dirty="0" smtClean="0"/>
              <a:t>-</a:t>
            </a:r>
            <a:r>
              <a:rPr lang="zh-TW" altLang="en-US" dirty="0" smtClean="0"/>
              <a:t>教師徵聘啟事</a:t>
            </a:r>
            <a:endParaRPr lang="zh-TW" altLang="en-US" dirty="0"/>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2680911479"/>
              </p:ext>
            </p:extLst>
          </p:nvPr>
        </p:nvGraphicFramePr>
        <p:xfrm>
          <a:off x="982663" y="1124745"/>
          <a:ext cx="7704137"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投影片編號版面配置區 3"/>
          <p:cNvSpPr>
            <a:spLocks noGrp="1"/>
          </p:cNvSpPr>
          <p:nvPr>
            <p:ph type="sldNum" sz="quarter" idx="12"/>
          </p:nvPr>
        </p:nvSpPr>
        <p:spPr/>
        <p:txBody>
          <a:bodyPr/>
          <a:lstStyle/>
          <a:p>
            <a:fld id="{0E360E5C-3726-4759-BF8C-BB8956BC555D}" type="slidenum">
              <a:rPr lang="zh-TW" altLang="en-US" smtClean="0"/>
              <a:t>5</a:t>
            </a:fld>
            <a:endParaRPr lang="zh-TW" altLang="en-US"/>
          </a:p>
        </p:txBody>
      </p:sp>
    </p:spTree>
    <p:extLst>
      <p:ext uri="{BB962C8B-B14F-4D97-AF65-F5344CB8AC3E}">
        <p14:creationId xmlns:p14="http://schemas.microsoft.com/office/powerpoint/2010/main" val="1837013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188640"/>
            <a:ext cx="7704667" cy="1027583"/>
          </a:xfrm>
        </p:spPr>
        <p:txBody>
          <a:bodyPr>
            <a:normAutofit/>
          </a:bodyPr>
          <a:lstStyle/>
          <a:p>
            <a:r>
              <a:rPr lang="zh-TW" altLang="en-US" dirty="0" smtClean="0"/>
              <a:t>教師聘任注意事項</a:t>
            </a:r>
            <a:r>
              <a:rPr lang="en-US" altLang="zh-TW" dirty="0" smtClean="0"/>
              <a:t>(</a:t>
            </a:r>
            <a:r>
              <a:rPr lang="zh-TW" altLang="en-US" dirty="0" smtClean="0"/>
              <a:t>一</a:t>
            </a:r>
            <a:r>
              <a:rPr lang="en-US" altLang="zh-TW" dirty="0" smtClean="0"/>
              <a:t>)</a:t>
            </a:r>
            <a:endParaRPr lang="zh-TW" altLang="en-US" dirty="0"/>
          </a:p>
        </p:txBody>
      </p:sp>
      <p:sp>
        <p:nvSpPr>
          <p:cNvPr id="6" name="內容版面配置區 5"/>
          <p:cNvSpPr>
            <a:spLocks noGrp="1"/>
          </p:cNvSpPr>
          <p:nvPr>
            <p:ph idx="1"/>
          </p:nvPr>
        </p:nvSpPr>
        <p:spPr>
          <a:xfrm>
            <a:off x="982133" y="1340768"/>
            <a:ext cx="7704667" cy="4964782"/>
          </a:xfrm>
        </p:spPr>
        <p:txBody>
          <a:bodyPr>
            <a:normAutofit fontScale="92500" lnSpcReduction="10000"/>
          </a:bodyPr>
          <a:lstStyle/>
          <a:p>
            <a:pPr>
              <a:buFont typeface="Wingdings" pitchFamily="2" charset="2"/>
              <a:buChar char="p"/>
            </a:pPr>
            <a:r>
              <a:rPr lang="zh-TW" altLang="en-US" dirty="0" smtClean="0">
                <a:latin typeface="+mj-ea"/>
                <a:ea typeface="+mj-ea"/>
              </a:rPr>
              <a:t>掌握遴補簽陳完成時效，前述的時程是最晚期限，仍要考慮專任甄選委員會、外審時間等，以便預留至少</a:t>
            </a:r>
            <a:r>
              <a:rPr lang="en-US" altLang="zh-TW" dirty="0" smtClean="0">
                <a:latin typeface="+mj-ea"/>
                <a:ea typeface="+mj-ea"/>
              </a:rPr>
              <a:t>2</a:t>
            </a:r>
            <a:r>
              <a:rPr lang="zh-TW" altLang="en-US" dirty="0" smtClean="0">
                <a:latin typeface="+mj-ea"/>
                <a:ea typeface="+mj-ea"/>
              </a:rPr>
              <a:t>個月徵才公告時間</a:t>
            </a:r>
            <a:r>
              <a:rPr lang="zh-TW" altLang="en-US" dirty="0">
                <a:latin typeface="+mj-ea"/>
                <a:ea typeface="+mj-ea"/>
              </a:rPr>
              <a:t>。</a:t>
            </a:r>
            <a:endParaRPr lang="en-US" altLang="zh-TW" dirty="0" smtClean="0">
              <a:latin typeface="+mj-ea"/>
              <a:ea typeface="+mj-ea"/>
            </a:endParaRPr>
          </a:p>
          <a:p>
            <a:pPr>
              <a:spcBef>
                <a:spcPts val="1200"/>
              </a:spcBef>
              <a:buFont typeface="Wingdings" pitchFamily="2" charset="2"/>
              <a:buChar char="p"/>
            </a:pPr>
            <a:r>
              <a:rPr lang="zh-TW" altLang="en-US" dirty="0" smtClean="0">
                <a:latin typeface="+mj-ea"/>
                <a:ea typeface="+mj-ea"/>
              </a:rPr>
              <a:t>徵聘啟事第</a:t>
            </a:r>
            <a:r>
              <a:rPr lang="en-US" altLang="zh-TW" dirty="0" smtClean="0">
                <a:latin typeface="+mj-ea"/>
                <a:ea typeface="+mj-ea"/>
              </a:rPr>
              <a:t>1</a:t>
            </a:r>
            <a:r>
              <a:rPr lang="zh-TW" altLang="en-US" dirty="0" smtClean="0">
                <a:latin typeface="+mj-ea"/>
                <a:ea typeface="+mj-ea"/>
              </a:rPr>
              <a:t>點第</a:t>
            </a:r>
            <a:r>
              <a:rPr lang="en-US" altLang="zh-TW" dirty="0" smtClean="0">
                <a:latin typeface="+mj-ea"/>
                <a:ea typeface="+mj-ea"/>
              </a:rPr>
              <a:t>4</a:t>
            </a:r>
            <a:r>
              <a:rPr lang="zh-TW" altLang="en-US" dirty="0" smtClean="0">
                <a:latin typeface="+mj-ea"/>
                <a:ea typeface="+mj-ea"/>
              </a:rPr>
              <a:t>款</a:t>
            </a:r>
            <a:r>
              <a:rPr lang="en-US" altLang="zh-TW" dirty="0" smtClean="0">
                <a:latin typeface="+mj-ea"/>
                <a:ea typeface="+mj-ea"/>
              </a:rPr>
              <a:t>｢</a:t>
            </a:r>
            <a:r>
              <a:rPr lang="zh-TW" altLang="zh-TW" dirty="0" smtClean="0">
                <a:latin typeface="+mj-ea"/>
                <a:ea typeface="+mj-ea"/>
              </a:rPr>
              <a:t>在</a:t>
            </a:r>
            <a:r>
              <a:rPr lang="zh-TW" altLang="zh-TW" dirty="0">
                <a:latin typeface="+mj-ea"/>
                <a:ea typeface="+mj-ea"/>
              </a:rPr>
              <a:t>國內外學術或業界專業領域具有卓越成就</a:t>
            </a:r>
            <a:r>
              <a:rPr lang="zh-TW" altLang="zh-TW" dirty="0" smtClean="0">
                <a:latin typeface="+mj-ea"/>
                <a:ea typeface="+mj-ea"/>
              </a:rPr>
              <a:t>者</a:t>
            </a:r>
            <a:r>
              <a:rPr lang="en-US" altLang="zh-TW" dirty="0" smtClean="0">
                <a:latin typeface="+mj-ea"/>
                <a:ea typeface="+mj-ea"/>
              </a:rPr>
              <a:t>｣</a:t>
            </a:r>
            <a:r>
              <a:rPr lang="zh-TW" altLang="en-US" dirty="0" smtClean="0">
                <a:latin typeface="+mj-ea"/>
                <a:ea typeface="+mj-ea"/>
              </a:rPr>
              <a:t>，該規定所訂卓越成就，應與</a:t>
            </a:r>
            <a:r>
              <a:rPr lang="zh-TW" altLang="zh-TW" dirty="0" smtClean="0">
                <a:latin typeface="+mj-ea"/>
                <a:ea typeface="+mj-ea"/>
              </a:rPr>
              <a:t>科技</a:t>
            </a:r>
            <a:r>
              <a:rPr lang="zh-TW" altLang="zh-TW" dirty="0">
                <a:latin typeface="+mj-ea"/>
                <a:ea typeface="+mj-ea"/>
              </a:rPr>
              <a:t>部愛因斯坦培植計畫</a:t>
            </a:r>
            <a:r>
              <a:rPr lang="zh-TW" altLang="en-US" dirty="0">
                <a:latin typeface="+mj-ea"/>
                <a:ea typeface="+mj-ea"/>
              </a:rPr>
              <a:t>等級</a:t>
            </a:r>
            <a:r>
              <a:rPr lang="zh-TW" altLang="en-US" dirty="0" smtClean="0">
                <a:latin typeface="+mj-ea"/>
                <a:ea typeface="+mj-ea"/>
              </a:rPr>
              <a:t>相當之具體事蹟，始能據此規定遴用。</a:t>
            </a:r>
            <a:endParaRPr lang="en-US" altLang="zh-TW" dirty="0" smtClean="0">
              <a:latin typeface="+mj-ea"/>
              <a:ea typeface="+mj-ea"/>
            </a:endParaRPr>
          </a:p>
          <a:p>
            <a:pPr>
              <a:spcBef>
                <a:spcPts val="1200"/>
              </a:spcBef>
              <a:buFont typeface="Wingdings" pitchFamily="2" charset="2"/>
              <a:buChar char="p"/>
            </a:pPr>
            <a:r>
              <a:rPr lang="zh-TW" altLang="en-US" dirty="0" smtClean="0">
                <a:latin typeface="+mj-ea"/>
                <a:ea typeface="+mj-ea"/>
              </a:rPr>
              <a:t>在非以英語</a:t>
            </a:r>
            <a:r>
              <a:rPr lang="zh-TW" altLang="en-US" dirty="0">
                <a:latin typeface="+mj-ea"/>
                <a:ea typeface="+mj-ea"/>
              </a:rPr>
              <a:t>為官方</a:t>
            </a:r>
            <a:r>
              <a:rPr lang="zh-TW" altLang="en-US" dirty="0" smtClean="0">
                <a:latin typeface="+mj-ea"/>
                <a:ea typeface="+mj-ea"/>
              </a:rPr>
              <a:t>語言之國家，取得博士學位或具博士後研究經歷</a:t>
            </a:r>
            <a:r>
              <a:rPr lang="en-US" altLang="zh-TW" dirty="0" smtClean="0">
                <a:latin typeface="+mj-ea"/>
                <a:ea typeface="+mj-ea"/>
              </a:rPr>
              <a:t>1</a:t>
            </a:r>
            <a:r>
              <a:rPr lang="zh-TW" altLang="en-US" dirty="0" smtClean="0">
                <a:latin typeface="+mj-ea"/>
                <a:ea typeface="+mj-ea"/>
              </a:rPr>
              <a:t>年以上者，符合教師徵聘啟事之外語能力規定</a:t>
            </a:r>
            <a:r>
              <a:rPr lang="zh-TW" altLang="en-US" dirty="0">
                <a:latin typeface="+mj-ea"/>
              </a:rPr>
              <a:t>。</a:t>
            </a:r>
            <a:endParaRPr lang="zh-TW" altLang="en-US" dirty="0">
              <a:latin typeface="+mj-ea"/>
              <a:ea typeface="+mj-ea"/>
            </a:endParaRPr>
          </a:p>
          <a:p>
            <a:endParaRPr lang="en-US" altLang="zh-TW" dirty="0" smtClean="0">
              <a:latin typeface="新細明體"/>
              <a:ea typeface="新細明體"/>
            </a:endParaRPr>
          </a:p>
          <a:p>
            <a:endParaRPr lang="en-US" altLang="zh-TW" dirty="0" smtClean="0">
              <a:latin typeface="新細明體"/>
              <a:ea typeface="新細明體"/>
            </a:endParaRPr>
          </a:p>
          <a:p>
            <a:endParaRPr lang="en-US" altLang="zh-TW" dirty="0" smtClean="0">
              <a:latin typeface="新細明體"/>
              <a:ea typeface="新細明體"/>
            </a:endParaRPr>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6</a:t>
            </a:fld>
            <a:endParaRPr lang="zh-TW" altLang="en-US"/>
          </a:p>
        </p:txBody>
      </p:sp>
    </p:spTree>
    <p:extLst>
      <p:ext uri="{BB962C8B-B14F-4D97-AF65-F5344CB8AC3E}">
        <p14:creationId xmlns:p14="http://schemas.microsoft.com/office/powerpoint/2010/main" val="3221842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600" y="0"/>
            <a:ext cx="7704667" cy="1027583"/>
          </a:xfrm>
        </p:spPr>
        <p:txBody>
          <a:bodyPr>
            <a:normAutofit/>
          </a:bodyPr>
          <a:lstStyle/>
          <a:p>
            <a:r>
              <a:rPr lang="zh-TW" altLang="en-US" dirty="0" smtClean="0"/>
              <a:t>教師聘任注意事項</a:t>
            </a:r>
            <a:r>
              <a:rPr lang="en-US" altLang="zh-TW" dirty="0" smtClean="0"/>
              <a:t>(</a:t>
            </a:r>
            <a:r>
              <a:rPr lang="zh-TW" altLang="en-US" dirty="0" smtClean="0"/>
              <a:t>二</a:t>
            </a:r>
            <a:r>
              <a:rPr lang="en-US" altLang="zh-TW" dirty="0" smtClean="0"/>
              <a:t>)</a:t>
            </a:r>
            <a:endParaRPr lang="zh-TW" altLang="en-US" dirty="0"/>
          </a:p>
        </p:txBody>
      </p:sp>
      <p:sp>
        <p:nvSpPr>
          <p:cNvPr id="6" name="內容版面配置區 5"/>
          <p:cNvSpPr>
            <a:spLocks noGrp="1"/>
          </p:cNvSpPr>
          <p:nvPr>
            <p:ph idx="1"/>
          </p:nvPr>
        </p:nvSpPr>
        <p:spPr>
          <a:xfrm>
            <a:off x="982133" y="1340768"/>
            <a:ext cx="7704667" cy="4659048"/>
          </a:xfrm>
        </p:spPr>
        <p:txBody>
          <a:bodyPr/>
          <a:lstStyle/>
          <a:p>
            <a:endParaRPr lang="en-US" altLang="zh-TW" dirty="0" smtClean="0">
              <a:latin typeface="新細明體"/>
              <a:ea typeface="新細明體"/>
            </a:endParaRPr>
          </a:p>
          <a:p>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7</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380722449"/>
              </p:ext>
            </p:extLst>
          </p:nvPr>
        </p:nvGraphicFramePr>
        <p:xfrm>
          <a:off x="971600" y="1124744"/>
          <a:ext cx="8064896" cy="5268008"/>
        </p:xfrm>
        <a:graphic>
          <a:graphicData uri="http://schemas.openxmlformats.org/drawingml/2006/table">
            <a:tbl>
              <a:tblPr>
                <a:tableStyleId>{00A15C55-8517-42AA-B614-E9B94910E393}</a:tableStyleId>
              </a:tblPr>
              <a:tblGrid>
                <a:gridCol w="576064">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445941">
                  <a:extLst>
                    <a:ext uri="{9D8B030D-6E8A-4147-A177-3AD203B41FA5}">
                      <a16:colId xmlns:a16="http://schemas.microsoft.com/office/drawing/2014/main" val="20003"/>
                    </a:ext>
                  </a:extLst>
                </a:gridCol>
                <a:gridCol w="569363">
                  <a:extLst>
                    <a:ext uri="{9D8B030D-6E8A-4147-A177-3AD203B41FA5}">
                      <a16:colId xmlns:a16="http://schemas.microsoft.com/office/drawing/2014/main" val="20004"/>
                    </a:ext>
                  </a:extLst>
                </a:gridCol>
                <a:gridCol w="1721000">
                  <a:extLst>
                    <a:ext uri="{9D8B030D-6E8A-4147-A177-3AD203B41FA5}">
                      <a16:colId xmlns:a16="http://schemas.microsoft.com/office/drawing/2014/main" val="20005"/>
                    </a:ext>
                  </a:extLst>
                </a:gridCol>
                <a:gridCol w="3240360">
                  <a:extLst>
                    <a:ext uri="{9D8B030D-6E8A-4147-A177-3AD203B41FA5}">
                      <a16:colId xmlns:a16="http://schemas.microsoft.com/office/drawing/2014/main" val="20006"/>
                    </a:ext>
                  </a:extLst>
                </a:gridCol>
              </a:tblGrid>
              <a:tr h="178927">
                <a:tc gridSpan="7">
                  <a:txBody>
                    <a:bodyPr/>
                    <a:lstStyle/>
                    <a:p>
                      <a:pPr>
                        <a:spcAft>
                          <a:spcPts val="0"/>
                        </a:spcAft>
                      </a:pPr>
                      <a:r>
                        <a:rPr lang="zh-TW" sz="1800" kern="100" dirty="0">
                          <a:effectLst/>
                        </a:rPr>
                        <a:t>國立嘉義大學　　學院　　　學系　專任教師甄選人員合格名冊</a:t>
                      </a:r>
                      <a:r>
                        <a:rPr lang="en-US" sz="1800" kern="100" dirty="0">
                          <a:effectLst/>
                        </a:rPr>
                        <a:t>  </a:t>
                      </a:r>
                      <a:endParaRPr lang="zh-TW" sz="1800" kern="100" dirty="0">
                        <a:effectLst/>
                      </a:endParaRPr>
                    </a:p>
                    <a:p>
                      <a:pPr algn="r">
                        <a:spcAft>
                          <a:spcPts val="0"/>
                        </a:spcAft>
                      </a:pPr>
                      <a:r>
                        <a:rPr lang="zh-TW" sz="1800" kern="100" dirty="0">
                          <a:effectLst/>
                        </a:rPr>
                        <a:t>年</a:t>
                      </a:r>
                      <a:r>
                        <a:rPr lang="en-US" sz="1800" kern="100" dirty="0">
                          <a:effectLst/>
                        </a:rPr>
                        <a:t>  </a:t>
                      </a:r>
                      <a:r>
                        <a:rPr lang="zh-TW" sz="1800" kern="100" dirty="0">
                          <a:effectLst/>
                        </a:rPr>
                        <a:t>月</a:t>
                      </a:r>
                      <a:r>
                        <a:rPr lang="en-US" sz="1800" kern="100" dirty="0">
                          <a:effectLst/>
                        </a:rPr>
                        <a:t>  </a:t>
                      </a:r>
                      <a:r>
                        <a:rPr lang="zh-TW" sz="1800" kern="100" dirty="0">
                          <a:effectLst/>
                        </a:rPr>
                        <a:t>日</a:t>
                      </a: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1521892">
                <a:tc>
                  <a:txBody>
                    <a:bodyPr/>
                    <a:lstStyle/>
                    <a:p>
                      <a:pPr algn="ctr">
                        <a:lnSpc>
                          <a:spcPts val="1600"/>
                        </a:lnSpc>
                        <a:spcAft>
                          <a:spcPts val="0"/>
                        </a:spcAft>
                      </a:pPr>
                      <a:r>
                        <a:rPr lang="zh-TW" sz="1800" kern="100" dirty="0">
                          <a:effectLst/>
                        </a:rPr>
                        <a:t>編號</a:t>
                      </a: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zh-TW" sz="1800" kern="100" dirty="0">
                          <a:effectLst/>
                        </a:rPr>
                        <a:t>姓</a:t>
                      </a:r>
                      <a:r>
                        <a:rPr lang="en-US" sz="1800" kern="100" dirty="0">
                          <a:effectLst/>
                        </a:rPr>
                        <a:t>  </a:t>
                      </a:r>
                      <a:r>
                        <a:rPr lang="zh-TW" sz="1800" kern="100" dirty="0">
                          <a:effectLst/>
                        </a:rPr>
                        <a:t>名</a:t>
                      </a: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zh-TW" sz="1800" kern="100" dirty="0">
                          <a:effectLst/>
                        </a:rPr>
                        <a:t>出生日期</a:t>
                      </a: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zh-TW" sz="1800" kern="100" dirty="0">
                          <a:effectLst/>
                        </a:rPr>
                        <a:t>性別</a:t>
                      </a: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zh-TW" sz="1800" kern="100" dirty="0">
                          <a:effectLst/>
                        </a:rPr>
                        <a:t>學</a:t>
                      </a:r>
                      <a:r>
                        <a:rPr lang="en-US" sz="1800" kern="100" dirty="0">
                          <a:effectLst/>
                        </a:rPr>
                        <a:t>  </a:t>
                      </a:r>
                      <a:r>
                        <a:rPr lang="zh-TW" sz="1800" kern="100" dirty="0">
                          <a:effectLst/>
                        </a:rPr>
                        <a:t>歷</a:t>
                      </a:r>
                    </a:p>
                    <a:p>
                      <a:pPr algn="ctr">
                        <a:lnSpc>
                          <a:spcPts val="1600"/>
                        </a:lnSpc>
                        <a:spcAft>
                          <a:spcPts val="0"/>
                        </a:spcAft>
                      </a:pPr>
                      <a:r>
                        <a:rPr lang="en-US" sz="1800" kern="100" dirty="0">
                          <a:effectLst/>
                        </a:rPr>
                        <a:t>(</a:t>
                      </a:r>
                      <a:r>
                        <a:rPr lang="zh-TW" sz="1800" kern="100" dirty="0">
                          <a:effectLst/>
                        </a:rPr>
                        <a:t>請註明最高學歷畢業年月</a:t>
                      </a:r>
                      <a:r>
                        <a:rPr lang="en-US" sz="1800" kern="100" dirty="0">
                          <a:effectLst/>
                        </a:rPr>
                        <a:t>)</a:t>
                      </a: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zh-TW" sz="1800" kern="100" dirty="0">
                          <a:effectLst/>
                        </a:rPr>
                        <a:t>經</a:t>
                      </a:r>
                      <a:r>
                        <a:rPr lang="en-US" sz="1800" kern="100" dirty="0">
                          <a:effectLst/>
                        </a:rPr>
                        <a:t>  </a:t>
                      </a:r>
                      <a:r>
                        <a:rPr lang="zh-TW" sz="1800" kern="100" dirty="0">
                          <a:effectLst/>
                        </a:rPr>
                        <a:t>歷</a:t>
                      </a: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800"/>
                        </a:lnSpc>
                        <a:spcAft>
                          <a:spcPts val="0"/>
                        </a:spcAft>
                      </a:pPr>
                      <a:r>
                        <a:rPr lang="zh-TW" sz="1800" kern="100" dirty="0">
                          <a:effectLst/>
                        </a:rPr>
                        <a:t>備</a:t>
                      </a:r>
                      <a:r>
                        <a:rPr lang="en-US" sz="1800" kern="100" dirty="0">
                          <a:effectLst/>
                        </a:rPr>
                        <a:t>  </a:t>
                      </a:r>
                      <a:r>
                        <a:rPr lang="zh-TW" sz="1800" kern="100" dirty="0">
                          <a:effectLst/>
                        </a:rPr>
                        <a:t>註</a:t>
                      </a:r>
                    </a:p>
                    <a:p>
                      <a:pPr>
                        <a:lnSpc>
                          <a:spcPts val="1800"/>
                        </a:lnSpc>
                        <a:spcAft>
                          <a:spcPts val="0"/>
                        </a:spcAft>
                      </a:pPr>
                      <a:r>
                        <a:rPr lang="en-US" sz="1800" kern="100" dirty="0">
                          <a:effectLst/>
                        </a:rPr>
                        <a:t>(</a:t>
                      </a:r>
                      <a:r>
                        <a:rPr lang="zh-TW" sz="1800" kern="100" dirty="0">
                          <a:effectLst/>
                        </a:rPr>
                        <a:t>應徵者如具中華民國以外之國籍者，請註明國籍名稱；如具教師證書者，請詳填教師證書之等級及字號</a:t>
                      </a:r>
                      <a:r>
                        <a:rPr lang="en-US" sz="1800" kern="100" dirty="0">
                          <a:effectLst/>
                        </a:rPr>
                        <a:t>)</a:t>
                      </a: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78061">
                <a:tc rowSpan="2">
                  <a:txBody>
                    <a:bodyPr/>
                    <a:lstStyle/>
                    <a:p>
                      <a:pPr algn="just">
                        <a:lnSpc>
                          <a:spcPts val="1600"/>
                        </a:lnSpc>
                        <a:spcAft>
                          <a:spcPts val="0"/>
                        </a:spcAft>
                      </a:pP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ts val="1600"/>
                        </a:lnSpc>
                        <a:spcAft>
                          <a:spcPts val="0"/>
                        </a:spcAft>
                      </a:pP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ts val="1600"/>
                        </a:lnSpc>
                        <a:spcAft>
                          <a:spcPts val="0"/>
                        </a:spcAft>
                      </a:pP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ts val="1600"/>
                        </a:lnSpc>
                        <a:spcAft>
                          <a:spcPts val="0"/>
                        </a:spcAft>
                      </a:pP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ts val="1600"/>
                        </a:lnSpc>
                        <a:spcAft>
                          <a:spcPts val="0"/>
                        </a:spcAft>
                      </a:pP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173355" indent="-179705" algn="just">
                        <a:lnSpc>
                          <a:spcPts val="1600"/>
                        </a:lnSpc>
                        <a:spcAft>
                          <a:spcPts val="0"/>
                        </a:spcAft>
                      </a:pPr>
                      <a:r>
                        <a:rPr lang="en-US" sz="1800" kern="100" dirty="0">
                          <a:effectLst/>
                        </a:rPr>
                        <a:t>1</a:t>
                      </a:r>
                      <a:r>
                        <a:rPr lang="zh-TW" sz="1800" kern="100" dirty="0">
                          <a:effectLst/>
                        </a:rPr>
                        <a:t>、（民國）年月日起，迄今</a:t>
                      </a:r>
                      <a:r>
                        <a:rPr lang="en-US" sz="1800" kern="100" dirty="0">
                          <a:effectLst/>
                        </a:rPr>
                        <a:t>(</a:t>
                      </a:r>
                      <a:r>
                        <a:rPr lang="zh-TW" sz="1800" kern="100" dirty="0">
                          <a:effectLst/>
                        </a:rPr>
                        <a:t>共計ＯＯ年</a:t>
                      </a:r>
                      <a:r>
                        <a:rPr lang="en-US" sz="1800" kern="100" dirty="0">
                          <a:effectLst/>
                        </a:rPr>
                        <a:t>)</a:t>
                      </a:r>
                      <a:r>
                        <a:rPr lang="zh-TW" sz="1800" kern="100" dirty="0">
                          <a:effectLst/>
                        </a:rPr>
                        <a:t>擔任ＯＯ</a:t>
                      </a:r>
                      <a:r>
                        <a:rPr lang="en-US" sz="1800" kern="100" dirty="0">
                          <a:effectLst/>
                        </a:rPr>
                        <a:t>(</a:t>
                      </a:r>
                      <a:r>
                        <a:rPr lang="zh-TW" sz="1800" kern="100" dirty="0">
                          <a:effectLst/>
                        </a:rPr>
                        <a:t>職務</a:t>
                      </a:r>
                      <a:r>
                        <a:rPr lang="en-US" sz="1800" kern="100" dirty="0">
                          <a:effectLst/>
                        </a:rPr>
                        <a:t>)</a:t>
                      </a:r>
                      <a:endParaRPr lang="zh-TW" sz="1800" kern="100" dirty="0">
                        <a:effectLst/>
                      </a:endParaRPr>
                    </a:p>
                    <a:p>
                      <a:pPr marL="173355" indent="-179705" algn="just">
                        <a:lnSpc>
                          <a:spcPts val="1600"/>
                        </a:lnSpc>
                        <a:spcAft>
                          <a:spcPts val="0"/>
                        </a:spcAft>
                      </a:pPr>
                      <a:r>
                        <a:rPr lang="en-US" sz="1800" kern="100" dirty="0">
                          <a:effectLst/>
                        </a:rPr>
                        <a:t>2</a:t>
                      </a:r>
                      <a:r>
                        <a:rPr lang="zh-TW" sz="1800" kern="100" dirty="0">
                          <a:effectLst/>
                        </a:rPr>
                        <a:t>、（民國）年月日起至（民國）年月日止迄</a:t>
                      </a:r>
                      <a:r>
                        <a:rPr lang="en-US" sz="1800" kern="100" dirty="0">
                          <a:effectLst/>
                        </a:rPr>
                        <a:t>(</a:t>
                      </a:r>
                      <a:r>
                        <a:rPr lang="zh-TW" sz="1800" kern="100" dirty="0">
                          <a:effectLst/>
                        </a:rPr>
                        <a:t>共計ＯＯ年</a:t>
                      </a:r>
                      <a:r>
                        <a:rPr lang="en-US" sz="1800" kern="100" dirty="0">
                          <a:effectLst/>
                        </a:rPr>
                        <a:t>)</a:t>
                      </a:r>
                      <a:r>
                        <a:rPr lang="zh-TW" sz="1800" kern="100" dirty="0">
                          <a:effectLst/>
                        </a:rPr>
                        <a:t>擔任ＯＯ</a:t>
                      </a:r>
                      <a:r>
                        <a:rPr lang="en-US" sz="1800" kern="100" dirty="0">
                          <a:effectLst/>
                        </a:rPr>
                        <a:t>(</a:t>
                      </a:r>
                      <a:r>
                        <a:rPr lang="zh-TW" sz="1800" kern="100" dirty="0">
                          <a:effectLst/>
                        </a:rPr>
                        <a:t>職務</a:t>
                      </a:r>
                      <a:r>
                        <a:rPr lang="en-US" sz="1800" kern="100" dirty="0">
                          <a:effectLst/>
                        </a:rPr>
                        <a:t>)</a:t>
                      </a:r>
                      <a:endParaRPr lang="zh-TW" sz="1800" kern="100" dirty="0">
                        <a:effectLst/>
                      </a:endParaRPr>
                    </a:p>
                    <a:p>
                      <a:pPr marL="173355" indent="-179705" algn="just">
                        <a:lnSpc>
                          <a:spcPts val="1600"/>
                        </a:lnSpc>
                        <a:spcAft>
                          <a:spcPts val="0"/>
                        </a:spcAft>
                      </a:pPr>
                      <a:r>
                        <a:rPr lang="en-US" sz="1800" kern="100" dirty="0">
                          <a:effectLst/>
                        </a:rPr>
                        <a:t>3</a:t>
                      </a:r>
                      <a:r>
                        <a:rPr lang="zh-TW" sz="1800" kern="100" dirty="0">
                          <a:effectLst/>
                        </a:rPr>
                        <a:t>、</a:t>
                      </a:r>
                      <a:r>
                        <a:rPr lang="en-US" sz="1800" kern="100" dirty="0">
                          <a:effectLst/>
                        </a:rPr>
                        <a:t>(</a:t>
                      </a:r>
                      <a:r>
                        <a:rPr lang="zh-TW" sz="1800" kern="100" dirty="0">
                          <a:effectLst/>
                        </a:rPr>
                        <a:t>以下請自行新增</a:t>
                      </a:r>
                      <a:r>
                        <a:rPr lang="en-US" sz="1800" kern="100" dirty="0">
                          <a:effectLst/>
                        </a:rPr>
                        <a:t>)</a:t>
                      </a: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800"/>
                        </a:lnSpc>
                        <a:spcAft>
                          <a:spcPts val="0"/>
                        </a:spcAft>
                      </a:pPr>
                      <a:r>
                        <a:rPr lang="zh-TW" sz="1800" kern="100" dirty="0">
                          <a:effectLst/>
                        </a:rPr>
                        <a:t>具</a:t>
                      </a:r>
                      <a:r>
                        <a:rPr lang="zh-HK" sz="1800" kern="100" dirty="0">
                          <a:effectLst/>
                        </a:rPr>
                        <a:t>外</a:t>
                      </a:r>
                      <a:r>
                        <a:rPr lang="zh-TW" sz="1800" kern="100" dirty="0">
                          <a:effectLst/>
                        </a:rPr>
                        <a:t>語能力，並符合下列資格條件之一：</a:t>
                      </a:r>
                    </a:p>
                    <a:p>
                      <a:pPr algn="just">
                        <a:lnSpc>
                          <a:spcPts val="1800"/>
                        </a:lnSpc>
                        <a:spcAft>
                          <a:spcPts val="0"/>
                        </a:spcAft>
                      </a:pPr>
                      <a:r>
                        <a:rPr lang="zh-TW" sz="1800" kern="100" dirty="0" smtClean="0">
                          <a:effectLst/>
                        </a:rPr>
                        <a:t>符合資格（勾選）</a:t>
                      </a:r>
                    </a:p>
                    <a:p>
                      <a:pPr algn="just">
                        <a:lnSpc>
                          <a:spcPts val="1800"/>
                        </a:lnSpc>
                        <a:spcAft>
                          <a:spcPts val="0"/>
                        </a:spcAft>
                      </a:pPr>
                      <a:r>
                        <a:rPr lang="zh-TW" sz="1800" kern="100" dirty="0" smtClean="0">
                          <a:effectLst/>
                        </a:rPr>
                        <a:t>□條件一（請</a:t>
                      </a:r>
                      <a:r>
                        <a:rPr lang="zh-HK" sz="1800" kern="100" dirty="0" smtClean="0">
                          <a:effectLst/>
                        </a:rPr>
                        <a:t>按徵聘</a:t>
                      </a:r>
                      <a:r>
                        <a:rPr lang="zh-TW" sz="1800" kern="100" dirty="0" smtClean="0">
                          <a:effectLst/>
                        </a:rPr>
                        <a:t>啟事敘明）</a:t>
                      </a:r>
                    </a:p>
                    <a:p>
                      <a:pPr algn="just">
                        <a:lnSpc>
                          <a:spcPts val="1800"/>
                        </a:lnSpc>
                        <a:spcAft>
                          <a:spcPts val="0"/>
                        </a:spcAft>
                      </a:pPr>
                      <a:r>
                        <a:rPr lang="zh-TW" sz="1800" kern="100" dirty="0" smtClean="0">
                          <a:effectLst/>
                        </a:rPr>
                        <a:t>□條件二（請</a:t>
                      </a:r>
                      <a:r>
                        <a:rPr lang="zh-HK" sz="1800" kern="100" dirty="0" smtClean="0">
                          <a:effectLst/>
                        </a:rPr>
                        <a:t>按徵聘</a:t>
                      </a:r>
                      <a:r>
                        <a:rPr lang="zh-TW" sz="1800" kern="100" dirty="0" smtClean="0">
                          <a:effectLst/>
                        </a:rPr>
                        <a:t>啟事敘明）</a:t>
                      </a:r>
                    </a:p>
                    <a:p>
                      <a:pPr algn="just">
                        <a:lnSpc>
                          <a:spcPts val="1800"/>
                        </a:lnSpc>
                        <a:spcAft>
                          <a:spcPts val="0"/>
                        </a:spcAft>
                      </a:pPr>
                      <a:r>
                        <a:rPr lang="zh-TW" sz="1800" kern="100" dirty="0" smtClean="0">
                          <a:effectLst/>
                        </a:rPr>
                        <a:t>□條件三（請</a:t>
                      </a:r>
                      <a:r>
                        <a:rPr lang="zh-HK" sz="1800" kern="100" dirty="0" smtClean="0">
                          <a:effectLst/>
                        </a:rPr>
                        <a:t>按徵聘</a:t>
                      </a:r>
                      <a:r>
                        <a:rPr lang="zh-TW" sz="1800" kern="100" dirty="0" smtClean="0">
                          <a:effectLst/>
                        </a:rPr>
                        <a:t>啟事敘明）</a:t>
                      </a:r>
                    </a:p>
                    <a:p>
                      <a:pPr algn="just">
                        <a:lnSpc>
                          <a:spcPts val="1800"/>
                        </a:lnSpc>
                        <a:spcAft>
                          <a:spcPts val="0"/>
                        </a:spcAft>
                      </a:pPr>
                      <a:r>
                        <a:rPr lang="zh-TW" sz="1800" kern="100" dirty="0" smtClean="0">
                          <a:effectLst/>
                        </a:rPr>
                        <a:t>□條件</a:t>
                      </a:r>
                      <a:r>
                        <a:rPr lang="zh-HK" sz="1800" kern="100" dirty="0" smtClean="0">
                          <a:effectLst/>
                        </a:rPr>
                        <a:t>四</a:t>
                      </a:r>
                      <a:r>
                        <a:rPr lang="zh-TW" sz="1800" kern="100" dirty="0" smtClean="0">
                          <a:effectLst/>
                        </a:rPr>
                        <a:t>（請</a:t>
                      </a:r>
                      <a:r>
                        <a:rPr lang="zh-HK" sz="1800" kern="100" dirty="0" smtClean="0">
                          <a:effectLst/>
                        </a:rPr>
                        <a:t>按徵聘</a:t>
                      </a:r>
                      <a:r>
                        <a:rPr lang="zh-TW" sz="1800" kern="100" dirty="0" smtClean="0">
                          <a:effectLst/>
                        </a:rPr>
                        <a:t>啟事敘明</a:t>
                      </a: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alpha val="0"/>
                      </a:srgbClr>
                    </a:solidFill>
                  </a:tcPr>
                </a:tc>
                <a:extLst>
                  <a:ext uri="{0D108BD9-81ED-4DB2-BD59-A6C34878D82A}">
                    <a16:rowId xmlns:a16="http://schemas.microsoft.com/office/drawing/2014/main" val="10002"/>
                  </a:ext>
                </a:extLst>
              </a:tr>
              <a:tr h="71570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just">
                        <a:lnSpc>
                          <a:spcPts val="1800"/>
                        </a:lnSpc>
                        <a:spcAft>
                          <a:spcPts val="0"/>
                        </a:spcAft>
                      </a:pPr>
                      <a:r>
                        <a:rPr lang="zh-TW" sz="1800" kern="100" dirty="0">
                          <a:effectLst/>
                        </a:rPr>
                        <a:t>（擇一勾選）</a:t>
                      </a:r>
                    </a:p>
                    <a:p>
                      <a:pPr algn="just">
                        <a:lnSpc>
                          <a:spcPts val="1800"/>
                        </a:lnSpc>
                        <a:spcAft>
                          <a:spcPts val="0"/>
                        </a:spcAft>
                      </a:pPr>
                      <a:r>
                        <a:rPr lang="zh-TW" sz="1800" kern="100" dirty="0">
                          <a:effectLst/>
                        </a:rPr>
                        <a:t>□獲推薦</a:t>
                      </a:r>
                    </a:p>
                    <a:p>
                      <a:pPr algn="just">
                        <a:lnSpc>
                          <a:spcPts val="1800"/>
                        </a:lnSpc>
                        <a:spcAft>
                          <a:spcPts val="0"/>
                        </a:spcAft>
                      </a:pPr>
                      <a:r>
                        <a:rPr lang="zh-TW" sz="1800" kern="100" dirty="0">
                          <a:effectLst/>
                        </a:rPr>
                        <a:t>□未獲推薦（請敘明理由）</a:t>
                      </a:r>
                      <a:endParaRPr lang="zh-TW" sz="1800" kern="100" dirty="0">
                        <a:effectLst/>
                        <a:latin typeface="Times New Roman"/>
                        <a:ea typeface="新細明體"/>
                      </a:endParaRPr>
                    </a:p>
                  </a:txBody>
                  <a:tcPr marL="7201" marR="7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矩形 4"/>
          <p:cNvSpPr/>
          <p:nvPr/>
        </p:nvSpPr>
        <p:spPr>
          <a:xfrm>
            <a:off x="5796136" y="4221088"/>
            <a:ext cx="3096344" cy="1080120"/>
          </a:xfrm>
          <a:prstGeom prst="rect">
            <a:avLst/>
          </a:prstGeom>
          <a:noFill/>
          <a:ln w="38100" cmpd="sng">
            <a:solidFill>
              <a:srgbClr val="C00000">
                <a:alpha val="2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5796136" y="6021288"/>
            <a:ext cx="2808312" cy="288032"/>
          </a:xfrm>
          <a:prstGeom prst="rect">
            <a:avLst/>
          </a:prstGeom>
          <a:noFill/>
          <a:ln w="38100">
            <a:solidFill>
              <a:srgbClr val="C00000">
                <a:alpha val="2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291030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51720" y="2132856"/>
            <a:ext cx="6408712" cy="864096"/>
          </a:xfrm>
        </p:spPr>
        <p:txBody>
          <a:bodyPr>
            <a:noAutofit/>
          </a:bodyPr>
          <a:lstStyle/>
          <a:p>
            <a:r>
              <a:rPr lang="en-US" altLang="zh-TW" sz="4400" dirty="0" smtClean="0"/>
              <a:t/>
            </a:r>
            <a:br>
              <a:rPr lang="en-US" altLang="zh-TW" sz="4400" dirty="0" smtClean="0"/>
            </a:br>
            <a:r>
              <a:rPr lang="zh-TW" altLang="en-US" sz="4400" dirty="0" smtClean="0"/>
              <a:t>教師升等法規修正重點</a:t>
            </a:r>
            <a:endParaRPr lang="zh-TW" altLang="en-US" sz="4400"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8</a:t>
            </a:fld>
            <a:endParaRPr lang="zh-TW" altLang="en-US"/>
          </a:p>
        </p:txBody>
      </p:sp>
    </p:spTree>
    <p:extLst>
      <p:ext uri="{BB962C8B-B14F-4D97-AF65-F5344CB8AC3E}">
        <p14:creationId xmlns:p14="http://schemas.microsoft.com/office/powerpoint/2010/main" val="2833781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7874" y="295562"/>
            <a:ext cx="7704667" cy="739551"/>
          </a:xfrm>
        </p:spPr>
        <p:txBody>
          <a:bodyPr>
            <a:normAutofit fontScale="90000"/>
          </a:bodyPr>
          <a:lstStyle/>
          <a:p>
            <a:r>
              <a:rPr lang="zh-TW" altLang="en-US" sz="2400" b="1" dirty="0">
                <a:solidFill>
                  <a:srgbClr val="660066"/>
                </a:solidFill>
                <a:latin typeface="+mj-ea"/>
              </a:rPr>
              <a:t>本校教師聘任及升等審查</a:t>
            </a:r>
            <a:r>
              <a:rPr lang="zh-TW" altLang="en-US" sz="2400" b="1" dirty="0" smtClean="0">
                <a:solidFill>
                  <a:srgbClr val="660066"/>
                </a:solidFill>
                <a:latin typeface="+mj-ea"/>
              </a:rPr>
              <a:t>辦法第</a:t>
            </a:r>
            <a:r>
              <a:rPr lang="en-US" altLang="zh-TW" sz="2400" b="1" dirty="0" smtClean="0">
                <a:solidFill>
                  <a:srgbClr val="660066"/>
                </a:solidFill>
                <a:latin typeface="+mj-ea"/>
              </a:rPr>
              <a:t>9</a:t>
            </a:r>
            <a:r>
              <a:rPr lang="zh-TW" altLang="en-US" sz="2400" b="1" dirty="0" smtClean="0">
                <a:solidFill>
                  <a:srgbClr val="660066"/>
                </a:solidFill>
                <a:latin typeface="+mj-ea"/>
              </a:rPr>
              <a:t>條</a:t>
            </a:r>
            <a:r>
              <a:rPr lang="en-US" altLang="zh-TW" sz="2400" b="1" dirty="0">
                <a:solidFill>
                  <a:srgbClr val="660066"/>
                </a:solidFill>
                <a:latin typeface="+mj-ea"/>
              </a:rPr>
              <a:t/>
            </a:r>
            <a:br>
              <a:rPr lang="en-US" altLang="zh-TW" sz="2400" b="1" dirty="0">
                <a:solidFill>
                  <a:srgbClr val="660066"/>
                </a:solidFill>
                <a:latin typeface="+mj-ea"/>
              </a:rPr>
            </a:br>
            <a:r>
              <a:rPr lang="zh-TW" altLang="en-US" sz="4400" b="1" dirty="0">
                <a:solidFill>
                  <a:srgbClr val="660066"/>
                </a:solidFill>
                <a:latin typeface="+mj-ea"/>
              </a:rPr>
              <a:t>             </a:t>
            </a:r>
            <a:r>
              <a:rPr lang="zh-TW" altLang="en-US" sz="2400" dirty="0" smtClean="0"/>
              <a:t>修正重點</a:t>
            </a:r>
            <a:r>
              <a:rPr lang="en-US" altLang="zh-TW" dirty="0" smtClean="0"/>
              <a:t>-</a:t>
            </a:r>
            <a:r>
              <a:rPr lang="zh-TW" altLang="en-US" dirty="0" smtClean="0"/>
              <a:t>限期升等</a:t>
            </a:r>
            <a:endParaRPr lang="zh-TW" altLang="en-US" dirty="0"/>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9</a:t>
            </a:fld>
            <a:endParaRPr lang="zh-TW" altLang="en-US"/>
          </a:p>
        </p:txBody>
      </p:sp>
      <p:graphicFrame>
        <p:nvGraphicFramePr>
          <p:cNvPr id="7" name="資料庫圖表 6"/>
          <p:cNvGraphicFramePr/>
          <p:nvPr>
            <p:extLst>
              <p:ext uri="{D42A27DB-BD31-4B8C-83A1-F6EECF244321}">
                <p14:modId xmlns:p14="http://schemas.microsoft.com/office/powerpoint/2010/main" val="726758192"/>
              </p:ext>
            </p:extLst>
          </p:nvPr>
        </p:nvGraphicFramePr>
        <p:xfrm>
          <a:off x="1187624" y="1412776"/>
          <a:ext cx="6720408" cy="4264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資料庫圖表 7"/>
          <p:cNvGraphicFramePr/>
          <p:nvPr>
            <p:extLst>
              <p:ext uri="{D42A27DB-BD31-4B8C-83A1-F6EECF244321}">
                <p14:modId xmlns:p14="http://schemas.microsoft.com/office/powerpoint/2010/main" val="2685265018"/>
              </p:ext>
            </p:extLst>
          </p:nvPr>
        </p:nvGraphicFramePr>
        <p:xfrm>
          <a:off x="1403648" y="1251958"/>
          <a:ext cx="6792416" cy="527338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397281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10129</TotalTime>
  <Words>4830</Words>
  <Application>Microsoft Office PowerPoint</Application>
  <PresentationFormat>如螢幕大小 (4:3)</PresentationFormat>
  <Paragraphs>529</Paragraphs>
  <Slides>46</Slides>
  <Notes>19</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46</vt:i4>
      </vt:variant>
    </vt:vector>
  </HeadingPairs>
  <TitlesOfParts>
    <vt:vector size="58" baseType="lpstr">
      <vt:lpstr>華康儷中黑</vt:lpstr>
      <vt:lpstr>微軟正黑體</vt:lpstr>
      <vt:lpstr>新細明體</vt:lpstr>
      <vt:lpstr>標楷體</vt:lpstr>
      <vt:lpstr>Arial</vt:lpstr>
      <vt:lpstr>Calibri</vt:lpstr>
      <vt:lpstr>Gill Sans MT</vt:lpstr>
      <vt:lpstr>Times New Roman</vt:lpstr>
      <vt:lpstr>Verdana</vt:lpstr>
      <vt:lpstr>Wingdings</vt:lpstr>
      <vt:lpstr>Wingdings 2</vt:lpstr>
      <vt:lpstr>夏至</vt:lpstr>
      <vt:lpstr> 教師資格送審相關法規 修正重點說明</vt:lpstr>
      <vt:lpstr>簡報大綱</vt:lpstr>
      <vt:lpstr>教師聘任法規修正重點</vt:lpstr>
      <vt:lpstr>本校新聘專(案)任教師甄選作業要點              修正重點-教師遴聘作業時程</vt:lpstr>
      <vt:lpstr>本校新聘專任教師甄選作業要點                   修正重點-教師徵聘啟事</vt:lpstr>
      <vt:lpstr>教師聘任注意事項(一)</vt:lpstr>
      <vt:lpstr>教師聘任注意事項(二)</vt:lpstr>
      <vt:lpstr> 教師升等法規修正重點</vt:lpstr>
      <vt:lpstr>本校教師聘任及升等審查辦法第9條              修正重點-限期升等</vt:lpstr>
      <vt:lpstr>本校教師聘任及升等審查辦法第18條 修正重點-舊制助教升等講師</vt:lpstr>
      <vt:lpstr> 本校教師聘任及升等審查辦法第18條 修正重點-舊制講師升等助理教授及副教授</vt:lpstr>
      <vt:lpstr>本校教師聘任及升等審查辦法第11條            修正重點-升等作業時程</vt:lpstr>
      <vt:lpstr>本校教師聘任及升等審查辦法第9條之1 修正重點-教學實務研究報告升等</vt:lpstr>
      <vt:lpstr>本校教師聘任及升等審查辦法第9條之1 教學實務研究報告升等-定義</vt:lpstr>
      <vt:lpstr>教師聘任及升等審查原則附表5-教學實務研究報告審查基準 教學實務研究報告升等-申請資格(一)</vt:lpstr>
      <vt:lpstr>教學實務研究報告升等-申請資格(二)</vt:lpstr>
      <vt:lpstr>教學實務研究報告升等-申請資格(三)</vt:lpstr>
      <vt:lpstr>教學實務研究報告升等-申請資格(四)</vt:lpstr>
      <vt:lpstr>教師聘任及升等審查原則附表1-學術著作升等審查基準 學術著作升等-申請資格</vt:lpstr>
      <vt:lpstr>教師聘任及升等審查原則附表2-作品及成就證明升等審查基準</vt:lpstr>
      <vt:lpstr>教師聘任及升等審查原則附表2-作品及成就證明升等審查基準 美術-應送繳資料</vt:lpstr>
      <vt:lpstr>教師聘任及升等審查原則附表2-作品及成就證明升等審查基準 音樂-創作-應送繳資料</vt:lpstr>
      <vt:lpstr>教師聘任及升等審查原則附表2-作品及成就證明升等審查基準 音樂-演奏（唱）及指揮-應送繳資料</vt:lpstr>
      <vt:lpstr>教師聘任及升等審查原則附表3-技術報告升等審查基準 技術報告升等-申請資格</vt:lpstr>
      <vt:lpstr> 本校教師聘任及升等審查原則 教師升等評審項目及配分標準</vt:lpstr>
      <vt:lpstr>PowerPoint 簡報</vt:lpstr>
      <vt:lpstr>PowerPoint 簡報</vt:lpstr>
      <vt:lpstr> 本校教師聘任及升等審查辦法相關表件 修正清單-教師升等所需相關表件</vt:lpstr>
      <vt:lpstr>教師升等案提送校教評會審查應繳證件清單－新增表件</vt:lpstr>
      <vt:lpstr>著作及論文目錄一覽表－表格修正</vt:lpstr>
      <vt:lpstr>教學實務研究報告升等基本門檻查核表 －表格修正</vt:lpstr>
      <vt:lpstr>教學實務研究報告送審教師資格審查意見表(甲表)(乙表)－表格修正</vt:lpstr>
      <vt:lpstr>教師升等業務注意事項</vt:lpstr>
      <vt:lpstr> 教師違反送審教師資格 規定處理要點修正重點</vt:lpstr>
      <vt:lpstr>本校教師違反送審教師資格規定處理要點-修法重點</vt:lpstr>
      <vt:lpstr>本校教師違反送審教師資格規定處理要點第7點</vt:lpstr>
      <vt:lpstr>本校教師違反送審教師資格規定處理要點第9點 </vt:lpstr>
      <vt:lpstr>本校教師違反送審教師資格規定處理要點</vt:lpstr>
      <vt:lpstr>原審查人對於送審人是否有違反送審教師資格規定之評定有前後不一致情事</vt:lpstr>
      <vt:lpstr>原審查人對於送審人是否有違反送審教師資格規定之評定有前後不一致情事(續)</vt:lpstr>
      <vt:lpstr>原審查人對於送審人是否有違反送審教師資格規定之評定前後一致</vt:lpstr>
      <vt:lpstr>本校兼任教師聘任審查要點</vt:lpstr>
      <vt:lpstr>本校兼任教師聘任審查要點第8點 兼任教師聘任程序-新(續)聘</vt:lpstr>
      <vt:lpstr>本校兼任教師聘任審查要點-修法重點</vt:lpstr>
      <vt:lpstr>本校兼任教師聘任審查要點-修法重點</vt:lpstr>
      <vt:lpstr>謝謝聆聽 敬請賜教 </vt:lpstr>
    </vt:vector>
  </TitlesOfParts>
  <Company>OEM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教師聘任及升等審查相關業務注意事項</dc:title>
  <dc:creator>USER</dc:creator>
  <cp:lastModifiedBy>USER</cp:lastModifiedBy>
  <cp:revision>551</cp:revision>
  <cp:lastPrinted>2018-12-03T08:45:02Z</cp:lastPrinted>
  <dcterms:created xsi:type="dcterms:W3CDTF">2016-05-05T00:47:44Z</dcterms:created>
  <dcterms:modified xsi:type="dcterms:W3CDTF">2018-12-05T05:29:38Z</dcterms:modified>
</cp:coreProperties>
</file>