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85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09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0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36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64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66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34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98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84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67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21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53D7-46EB-4C3B-A90D-548EB593EFA7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C678-8F68-4BD3-ADBF-18B6E019A4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32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2\Desktop\擷取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920"/>
            <a:ext cx="9164798" cy="685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323528" y="5877272"/>
            <a:ext cx="2088232" cy="646331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國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80435" y="58772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國立嘉義大學校區</a:t>
            </a:r>
            <a:endParaRPr lang="en-US" altLang="zh-TW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週邊</a:t>
            </a:r>
            <a:r>
              <a:rPr lang="zh-TW" altLang="en-US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危險路段地圖</a:t>
            </a:r>
          </a:p>
        </p:txBody>
      </p:sp>
      <p:sp>
        <p:nvSpPr>
          <p:cNvPr id="6" name="矩形圖說文字 5"/>
          <p:cNvSpPr/>
          <p:nvPr/>
        </p:nvSpPr>
        <p:spPr>
          <a:xfrm rot="5400000">
            <a:off x="6772662" y="2792002"/>
            <a:ext cx="2110378" cy="1944214"/>
          </a:xfrm>
          <a:prstGeom prst="wedgeRectCallout">
            <a:avLst>
              <a:gd name="adj1" fmla="val 82434"/>
              <a:gd name="adj2" fmla="val 6725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855744" y="2708920"/>
            <a:ext cx="1944214" cy="38530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855744" y="2712855"/>
            <a:ext cx="208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蘭潭校區易肇事路段</a:t>
            </a:r>
            <a:endParaRPr lang="zh-TW" altLang="en-US" sz="1600" dirty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876256" y="3155484"/>
            <a:ext cx="20313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學府路彎道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林牧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路彎道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二二八紀念碑路口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清水祖師爺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廟路口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彌陀路接學府路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環潭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公路</a:t>
            </a:r>
            <a:endParaRPr lang="zh-TW" altLang="en-US" sz="1600" dirty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13" name="矩形圖說文字 12"/>
          <p:cNvSpPr/>
          <p:nvPr/>
        </p:nvSpPr>
        <p:spPr>
          <a:xfrm rot="5400000">
            <a:off x="5076621" y="2457968"/>
            <a:ext cx="964003" cy="2236509"/>
          </a:xfrm>
          <a:prstGeom prst="wedgeRectCallout">
            <a:avLst>
              <a:gd name="adj1" fmla="val 104565"/>
              <a:gd name="adj2" fmla="val 3530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440369" y="2708919"/>
            <a:ext cx="2236508" cy="38530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4556899" y="2730406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林森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校區易肇事路段</a:t>
            </a:r>
            <a:endParaRPr lang="zh-TW" altLang="en-US" sz="1600" dirty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440369" y="3165964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林森東路接新生東路口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林森東路接忠孝東路口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18" name="矩形圖說文字 17"/>
          <p:cNvSpPr/>
          <p:nvPr/>
        </p:nvSpPr>
        <p:spPr>
          <a:xfrm rot="5400000">
            <a:off x="594595" y="387701"/>
            <a:ext cx="1211142" cy="1991137"/>
          </a:xfrm>
          <a:prstGeom prst="wedgeRectCallout">
            <a:avLst>
              <a:gd name="adj1" fmla="val -16141"/>
              <a:gd name="adj2" fmla="val -841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204599" y="379403"/>
            <a:ext cx="1991136" cy="38530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164411" y="42615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民雄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校區易肇事路段</a:t>
            </a:r>
            <a:endParaRPr lang="zh-TW" altLang="en-US" sz="1600" dirty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04599" y="763331"/>
            <a:ext cx="20313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文化路接外環道路口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民雄地下道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嘉</a:t>
            </a:r>
            <a:r>
              <a:rPr lang="en-US" altLang="zh-TW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80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接縱貫路口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西側門圍牆鄉道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22" name="矩形圖說文字 21"/>
          <p:cNvSpPr/>
          <p:nvPr/>
        </p:nvSpPr>
        <p:spPr>
          <a:xfrm rot="5400000">
            <a:off x="816115" y="3705565"/>
            <a:ext cx="1440160" cy="2327191"/>
          </a:xfrm>
          <a:prstGeom prst="wedgeRectCallout">
            <a:avLst>
              <a:gd name="adj1" fmla="val 69061"/>
              <a:gd name="adj2" fmla="val -9628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72601" y="3763779"/>
            <a:ext cx="2327190" cy="38530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596459" y="3810526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新民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校區易肇事路段</a:t>
            </a:r>
            <a:endParaRPr lang="zh-TW" altLang="en-US" sz="1600" dirty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72601" y="4186535"/>
            <a:ext cx="24416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世賢路四段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民生南路接世賢路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新民路接世賢路路口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興業西路接</a:t>
            </a:r>
            <a:r>
              <a:rPr lang="zh-TW" altLang="en-US" sz="1600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民生南路路口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r>
              <a:rPr lang="zh-TW" altLang="en-US" sz="1600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興業西路接尋民路路口</a:t>
            </a:r>
            <a:endParaRPr lang="en-US" altLang="zh-TW" sz="1600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389481" cy="33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375" y="963977"/>
            <a:ext cx="389481" cy="33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650316"/>
            <a:ext cx="389481" cy="33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796463"/>
            <a:ext cx="389481" cy="33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2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106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user2</dc:creator>
  <cp:lastModifiedBy>user2</cp:lastModifiedBy>
  <cp:revision>16</cp:revision>
  <dcterms:created xsi:type="dcterms:W3CDTF">2016-05-06T01:42:00Z</dcterms:created>
  <dcterms:modified xsi:type="dcterms:W3CDTF">2016-05-06T02:37:30Z</dcterms:modified>
</cp:coreProperties>
</file>