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456" r:id="rId1"/>
    <p:sldMasterId id="2147488475" r:id="rId2"/>
    <p:sldMasterId id="2147488488" r:id="rId3"/>
  </p:sldMasterIdLst>
  <p:notesMasterIdLst>
    <p:notesMasterId r:id="rId5"/>
  </p:notesMasterIdLst>
  <p:handoutMasterIdLst>
    <p:handoutMasterId r:id="rId6"/>
  </p:handoutMasterIdLst>
  <p:sldIdLst>
    <p:sldId id="722" r:id="rId4"/>
  </p:sldIdLst>
  <p:sldSz cx="9144000" cy="6858000" type="screen4x3"/>
  <p:notesSz cx="6807200" cy="9939338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sz="3600" kern="1200">
        <a:solidFill>
          <a:schemeClr val="tx1"/>
        </a:solidFill>
        <a:latin typeface="Arial" charset="0"/>
        <a:ea typeface="華康隸書體W7(P)" pitchFamily="66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3600" kern="1200">
        <a:solidFill>
          <a:schemeClr val="tx1"/>
        </a:solidFill>
        <a:latin typeface="Arial" charset="0"/>
        <a:ea typeface="華康隸書體W7(P)" pitchFamily="66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3600" kern="1200">
        <a:solidFill>
          <a:schemeClr val="tx1"/>
        </a:solidFill>
        <a:latin typeface="Arial" charset="0"/>
        <a:ea typeface="華康隸書體W7(P)" pitchFamily="66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3600" kern="1200">
        <a:solidFill>
          <a:schemeClr val="tx1"/>
        </a:solidFill>
        <a:latin typeface="Arial" charset="0"/>
        <a:ea typeface="華康隸書體W7(P)" pitchFamily="66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3600" kern="1200">
        <a:solidFill>
          <a:schemeClr val="tx1"/>
        </a:solidFill>
        <a:latin typeface="Arial" charset="0"/>
        <a:ea typeface="華康隸書體W7(P)" pitchFamily="66" charset="-120"/>
        <a:cs typeface="+mn-cs"/>
      </a:defRPr>
    </a:lvl5pPr>
    <a:lvl6pPr marL="2286000" algn="l" defTabSz="914400" rtl="0" eaLnBrk="1" latinLnBrk="0" hangingPunct="1">
      <a:defRPr kumimoji="1" sz="3600" kern="1200">
        <a:solidFill>
          <a:schemeClr val="tx1"/>
        </a:solidFill>
        <a:latin typeface="Arial" charset="0"/>
        <a:ea typeface="華康隸書體W7(P)" pitchFamily="66" charset="-120"/>
        <a:cs typeface="+mn-cs"/>
      </a:defRPr>
    </a:lvl6pPr>
    <a:lvl7pPr marL="2743200" algn="l" defTabSz="914400" rtl="0" eaLnBrk="1" latinLnBrk="0" hangingPunct="1">
      <a:defRPr kumimoji="1" sz="3600" kern="1200">
        <a:solidFill>
          <a:schemeClr val="tx1"/>
        </a:solidFill>
        <a:latin typeface="Arial" charset="0"/>
        <a:ea typeface="華康隸書體W7(P)" pitchFamily="66" charset="-120"/>
        <a:cs typeface="+mn-cs"/>
      </a:defRPr>
    </a:lvl7pPr>
    <a:lvl8pPr marL="3200400" algn="l" defTabSz="914400" rtl="0" eaLnBrk="1" latinLnBrk="0" hangingPunct="1">
      <a:defRPr kumimoji="1" sz="3600" kern="1200">
        <a:solidFill>
          <a:schemeClr val="tx1"/>
        </a:solidFill>
        <a:latin typeface="Arial" charset="0"/>
        <a:ea typeface="華康隸書體W7(P)" pitchFamily="66" charset="-120"/>
        <a:cs typeface="+mn-cs"/>
      </a:defRPr>
    </a:lvl8pPr>
    <a:lvl9pPr marL="3657600" algn="l" defTabSz="914400" rtl="0" eaLnBrk="1" latinLnBrk="0" hangingPunct="1">
      <a:defRPr kumimoji="1" sz="3600" kern="1200">
        <a:solidFill>
          <a:schemeClr val="tx1"/>
        </a:solidFill>
        <a:latin typeface="Arial" charset="0"/>
        <a:ea typeface="華康隸書體W7(P)" pitchFamily="66" charset="-120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預設章節" id="{EE0BD3E9-161E-4A14-95AF-8243D4347CEB}">
          <p14:sldIdLst/>
        </p14:section>
        <p14:section name="未命名的章節" id="{4A1DC99B-6682-4C77-9181-4B9FEA969B68}">
          <p14:sldIdLst>
            <p14:sldId id="72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 userDrawn="1">
          <p15:clr>
            <a:srgbClr val="A4A3A4"/>
          </p15:clr>
        </p15:guide>
        <p15:guide id="2" pos="2145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0000FF"/>
    <a:srgbClr val="FFFF66"/>
    <a:srgbClr val="FF00FF"/>
    <a:srgbClr val="CCFFCC"/>
    <a:srgbClr val="FFCC99"/>
    <a:srgbClr val="FFCCFF"/>
    <a:srgbClr val="FF66FF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中等深淺樣式 2 - 輔色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中等深淺樣式 2 - 輔色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中等深淺樣式 2 - 輔色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中等深淺樣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BDBED569-4797-4DF1-A0F4-6AAB3CD982D8}" styleName="淺色樣式 3 - 輔色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A111915-BE36-4E01-A7E5-04B1672EAD32}" styleName="淺色樣式 2 - 輔色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B301B821-A1FF-4177-AEE7-76D212191A09}" styleName="中等深淺樣式 1 - 輔色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74C1A8A3-306A-4EB7-A6B1-4F7E0EB9C5D6}" styleName="中等深淺樣式 3 - 輔色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10A1B5D5-9B99-4C35-A422-299274C87663}" styleName="中等深淺樣式 1 - 輔色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3296810-A885-4BE3-A3E7-6D5BEEA58F35}" styleName="中等深淺樣式 2 - 輔色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2DE63D5-997A-4646-A377-4702673A728D}" styleName="淺色樣式 2 - 輔色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EB344D84-9AFB-497E-A393-DC336BA19D2E}" styleName="中等深淺樣式 3 - 輔色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中等深淺樣式 2 - 輔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FECB4D8-DB02-4DC6-A0A2-4F2EBAE1DC90}" styleName="中等深淺樣式 1 - 輔色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8799B23B-EC83-4686-B30A-512413B5E67A}" styleName="淺色樣式 3 - 輔色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473" autoAdjust="0"/>
    <p:restoredTop sz="94700" autoAdjust="0"/>
  </p:normalViewPr>
  <p:slideViewPr>
    <p:cSldViewPr>
      <p:cViewPr varScale="1">
        <p:scale>
          <a:sx n="110" d="100"/>
          <a:sy n="110" d="100"/>
        </p:scale>
        <p:origin x="1308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950"/>
    </p:cViewPr>
  </p:sorterViewPr>
  <p:notesViewPr>
    <p:cSldViewPr>
      <p:cViewPr varScale="1">
        <p:scale>
          <a:sx n="52" d="100"/>
          <a:sy n="52" d="100"/>
        </p:scale>
        <p:origin x="-1866" y="-90"/>
      </p:cViewPr>
      <p:guideLst>
        <p:guide orient="horz" pos="3131"/>
        <p:guide pos="214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50375" cy="497207"/>
          </a:xfrm>
          <a:prstGeom prst="rect">
            <a:avLst/>
          </a:prstGeom>
        </p:spPr>
        <p:txBody>
          <a:bodyPr vert="horz" lIns="92217" tIns="46109" rIns="92217" bIns="46109" rtlCol="0"/>
          <a:lstStyle>
            <a:lvl1pPr algn="l">
              <a:defRPr sz="1600"/>
            </a:lvl1pPr>
          </a:lstStyle>
          <a:p>
            <a:pPr>
              <a:defRPr/>
            </a:pPr>
            <a:r>
              <a:rPr lang="zh-TW" altLang="en-US"/>
              <a:t>           嘉南藥理科技大學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55221" y="1"/>
            <a:ext cx="2950374" cy="497207"/>
          </a:xfrm>
          <a:prstGeom prst="rect">
            <a:avLst/>
          </a:prstGeom>
        </p:spPr>
        <p:txBody>
          <a:bodyPr vert="horz" lIns="92217" tIns="46109" rIns="92217" bIns="46109" rtlCol="0"/>
          <a:lstStyle>
            <a:lvl1pPr algn="r">
              <a:defRPr sz="1200"/>
            </a:lvl1pPr>
          </a:lstStyle>
          <a:p>
            <a:pPr>
              <a:defRPr/>
            </a:pPr>
            <a:fld id="{1C0F41EB-743D-4E8C-8A03-EF54CABD1888}" type="datetimeFigureOut">
              <a:rPr lang="zh-TW" altLang="en-US"/>
              <a:pPr>
                <a:defRPr/>
              </a:pPr>
              <a:t>2020/4/10</a:t>
            </a:fld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55221" y="9440533"/>
            <a:ext cx="2950374" cy="497206"/>
          </a:xfrm>
          <a:prstGeom prst="rect">
            <a:avLst/>
          </a:prstGeom>
        </p:spPr>
        <p:txBody>
          <a:bodyPr vert="horz" lIns="92217" tIns="46109" rIns="92217" bIns="46109" rtlCol="0" anchor="b"/>
          <a:lstStyle>
            <a:lvl1pPr algn="r">
              <a:defRPr sz="1600"/>
            </a:lvl1pPr>
          </a:lstStyle>
          <a:p>
            <a:pPr>
              <a:defRPr/>
            </a:pPr>
            <a:r>
              <a:rPr lang="zh-TW" altLang="en-US"/>
              <a:t>軍訓室製</a:t>
            </a:r>
          </a:p>
        </p:txBody>
      </p:sp>
      <p:sp>
        <p:nvSpPr>
          <p:cNvPr id="7" name="頁尾版面配置區 6"/>
          <p:cNvSpPr>
            <a:spLocks noGrp="1"/>
          </p:cNvSpPr>
          <p:nvPr>
            <p:ph type="ftr" sz="quarter" idx="2"/>
          </p:nvPr>
        </p:nvSpPr>
        <p:spPr>
          <a:xfrm>
            <a:off x="1" y="9440533"/>
            <a:ext cx="2950375" cy="497206"/>
          </a:xfrm>
          <a:prstGeom prst="rect">
            <a:avLst/>
          </a:prstGeom>
        </p:spPr>
        <p:txBody>
          <a:bodyPr vert="horz" lIns="92217" tIns="46109" rIns="92217" bIns="46109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zh-TW" altLang="en-US"/>
          </a:p>
        </p:txBody>
      </p:sp>
      <p:pic>
        <p:nvPicPr>
          <p:cNvPr id="167942" name="圖片 7" descr="嘉藥校徽-1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590396" cy="543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5539646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50375" cy="497207"/>
          </a:xfrm>
          <a:prstGeom prst="rect">
            <a:avLst/>
          </a:prstGeom>
        </p:spPr>
        <p:txBody>
          <a:bodyPr vert="horz" lIns="92217" tIns="46109" rIns="92217" bIns="46109" rtlCol="0"/>
          <a:lstStyle>
            <a:lvl1pPr algn="l">
              <a:defRPr sz="1200">
                <a:latin typeface="Arial" pitchFamily="34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55221" y="1"/>
            <a:ext cx="2950374" cy="497207"/>
          </a:xfrm>
          <a:prstGeom prst="rect">
            <a:avLst/>
          </a:prstGeom>
        </p:spPr>
        <p:txBody>
          <a:bodyPr vert="horz" lIns="92217" tIns="46109" rIns="92217" bIns="46109" rtlCol="0"/>
          <a:lstStyle>
            <a:lvl1pPr algn="r">
              <a:defRPr sz="1200">
                <a:latin typeface="Arial" pitchFamily="34" charset="0"/>
                <a:ea typeface="新細明體" pitchFamily="18" charset="-120"/>
              </a:defRPr>
            </a:lvl1pPr>
          </a:lstStyle>
          <a:p>
            <a:pPr>
              <a:defRPr/>
            </a:pPr>
            <a:fld id="{27208B8C-77AD-4769-8A42-0E23F2279B1A}" type="datetimeFigureOut">
              <a:rPr lang="zh-TW" altLang="en-US"/>
              <a:pPr>
                <a:defRPr/>
              </a:pPr>
              <a:t>2020/4/10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72050" cy="3729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217" tIns="46109" rIns="92217" bIns="46109" rtlCol="0" anchor="ctr"/>
          <a:lstStyle/>
          <a:p>
            <a:pPr lvl="0"/>
            <a:endParaRPr lang="zh-TW" altLang="en-US" noProof="0" smtClean="0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0239" y="4721067"/>
            <a:ext cx="5446723" cy="4473261"/>
          </a:xfrm>
          <a:prstGeom prst="rect">
            <a:avLst/>
          </a:prstGeom>
        </p:spPr>
        <p:txBody>
          <a:bodyPr vert="horz" wrap="square" lIns="92217" tIns="46109" rIns="92217" bIns="46109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zh-TW" altLang="en-US" noProof="0" smtClean="0"/>
              <a:t>按一下以編輯母片文字樣式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1" y="9440533"/>
            <a:ext cx="2950375" cy="497206"/>
          </a:xfrm>
          <a:prstGeom prst="rect">
            <a:avLst/>
          </a:prstGeom>
        </p:spPr>
        <p:txBody>
          <a:bodyPr vert="horz" lIns="92217" tIns="46109" rIns="92217" bIns="46109" rtlCol="0" anchor="b"/>
          <a:lstStyle>
            <a:lvl1pPr algn="l">
              <a:defRPr sz="1200">
                <a:latin typeface="Arial" pitchFamily="34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5"/>
          </p:nvPr>
        </p:nvSpPr>
        <p:spPr>
          <a:xfrm>
            <a:off x="3855221" y="9440533"/>
            <a:ext cx="2950374" cy="497206"/>
          </a:xfrm>
          <a:prstGeom prst="rect">
            <a:avLst/>
          </a:prstGeom>
        </p:spPr>
        <p:txBody>
          <a:bodyPr vert="horz" lIns="92217" tIns="46109" rIns="92217" bIns="46109" rtlCol="0" anchor="b"/>
          <a:lstStyle>
            <a:lvl1pPr algn="r">
              <a:defRPr sz="1200"/>
            </a:lvl1pPr>
          </a:lstStyle>
          <a:p>
            <a:pPr>
              <a:defRPr/>
            </a:pPr>
            <a:fld id="{A0FB5853-BC63-4A19-8C88-8F49765AE46B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158240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日期版面配置區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頁尾版面配置區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投影片編號版面配置區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B71F31-F16F-4277-B6D7-689460D153A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日期版面配置區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頁尾版面配置區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投影片編號版面配置區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4B7AEE-89C0-403D-813C-EC6B4E7FB5A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zh-TW" altLang="en-US" smtClean="0"/>
              <a:t>按一下以編輯母片副標題樣式</a:t>
            </a:r>
            <a:endParaRPr lang="en-US"/>
          </a:p>
        </p:txBody>
      </p:sp>
      <p:sp>
        <p:nvSpPr>
          <p:cNvPr id="4" name="日期版面配置區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頁尾版面配置區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投影片編號版面配置區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587A93-A85C-453B-9181-101ABB005AB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 dirty="0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ED295C-A8F4-4BC5-B7B4-542532761A17}" type="datetime1">
              <a:rPr lang="zh-TW" altLang="en-US">
                <a:solidFill>
                  <a:srgbClr val="073E87">
                    <a:lumMod val="75000"/>
                  </a:srgbClr>
                </a:solidFill>
              </a:rPr>
              <a:pPr>
                <a:defRPr/>
              </a:pPr>
              <a:t>2020/4/10</a:t>
            </a:fld>
            <a:endParaRPr lang="zh-TW" altLang="en-US" dirty="0">
              <a:solidFill>
                <a:srgbClr val="073E87">
                  <a:lumMod val="75000"/>
                </a:srgbClr>
              </a:solidFill>
            </a:endParaRPr>
          </a:p>
        </p:txBody>
      </p:sp>
      <p:sp>
        <p:nvSpPr>
          <p:cNvPr id="5" name="投影片編號版面配置區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5D4BA1B-9853-4504-9654-7E4C27CDC347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288358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BD6E89-7F25-43F3-B724-4F1CC9226C80}" type="datetime1">
              <a:rPr lang="zh-TW" altLang="en-US">
                <a:solidFill>
                  <a:srgbClr val="073E87">
                    <a:lumMod val="75000"/>
                  </a:srgbClr>
                </a:solidFill>
              </a:rPr>
              <a:pPr>
                <a:defRPr/>
              </a:pPr>
              <a:t>2020/4/10</a:t>
            </a:fld>
            <a:endParaRPr lang="zh-TW" altLang="en-US" dirty="0">
              <a:solidFill>
                <a:srgbClr val="073E87">
                  <a:lumMod val="75000"/>
                </a:srgbClr>
              </a:solidFill>
            </a:endParaRPr>
          </a:p>
        </p:txBody>
      </p:sp>
      <p:sp>
        <p:nvSpPr>
          <p:cNvPr id="5" name="投影片編號版面配置區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D042812-F765-4965-858A-EA904E14AFDC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320563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dirty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3C9932-289F-43C8-B30D-8F547A922FDE}" type="datetime1">
              <a:rPr lang="zh-TW" altLang="en-US">
                <a:solidFill>
                  <a:srgbClr val="073E87">
                    <a:lumMod val="75000"/>
                  </a:srgbClr>
                </a:solidFill>
              </a:rPr>
              <a:pPr>
                <a:defRPr/>
              </a:pPr>
              <a:t>2020/4/10</a:t>
            </a:fld>
            <a:endParaRPr lang="zh-TW" altLang="en-US" dirty="0">
              <a:solidFill>
                <a:srgbClr val="073E87">
                  <a:lumMod val="75000"/>
                </a:srgbClr>
              </a:solidFill>
            </a:endParaRPr>
          </a:p>
        </p:txBody>
      </p:sp>
      <p:sp>
        <p:nvSpPr>
          <p:cNvPr id="5" name="投影片編號版面配置區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6C1E700-EA63-4839-9D31-20A4E6EA9A3C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925073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C3DB2F-80F3-4C59-A9CE-96D5097EFFF7}" type="datetime1">
              <a:rPr lang="zh-TW" altLang="en-US">
                <a:solidFill>
                  <a:srgbClr val="073E87">
                    <a:lumMod val="75000"/>
                  </a:srgbClr>
                </a:solidFill>
              </a:rPr>
              <a:pPr>
                <a:defRPr/>
              </a:pPr>
              <a:t>2020/4/10</a:t>
            </a:fld>
            <a:endParaRPr lang="zh-TW" altLang="en-US" dirty="0">
              <a:solidFill>
                <a:srgbClr val="073E87">
                  <a:lumMod val="75000"/>
                </a:srgb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91BA024-E971-4840-A0D4-6AF1680896CB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816461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2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2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2ED7CF-82A1-4967-AF20-5E2C77DEAD71}" type="datetime1">
              <a:rPr lang="zh-TW" altLang="en-US">
                <a:solidFill>
                  <a:srgbClr val="073E87">
                    <a:lumMod val="75000"/>
                  </a:srgbClr>
                </a:solidFill>
              </a:rPr>
              <a:pPr>
                <a:defRPr/>
              </a:pPr>
              <a:t>2020/4/10</a:t>
            </a:fld>
            <a:endParaRPr lang="zh-TW" altLang="en-US" dirty="0">
              <a:solidFill>
                <a:srgbClr val="073E87">
                  <a:lumMod val="75000"/>
                </a:srgbClr>
              </a:solidFill>
            </a:endParaRPr>
          </a:p>
        </p:txBody>
      </p:sp>
      <p:sp>
        <p:nvSpPr>
          <p:cNvPr id="8" name="投影片編號版面配置區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5EB3C30-73DB-4B0E-8E83-28C0FC511008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1952771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095B32-B41D-4C45-A0B1-EC0DCF659702}" type="datetime1">
              <a:rPr lang="zh-TW" altLang="en-US">
                <a:solidFill>
                  <a:srgbClr val="073E87">
                    <a:lumMod val="75000"/>
                  </a:srgbClr>
                </a:solidFill>
              </a:rPr>
              <a:pPr>
                <a:defRPr/>
              </a:pPr>
              <a:t>2020/4/10</a:t>
            </a:fld>
            <a:endParaRPr lang="zh-TW" altLang="en-US" dirty="0">
              <a:solidFill>
                <a:srgbClr val="073E87">
                  <a:lumMod val="75000"/>
                </a:srgbClr>
              </a:solidFill>
            </a:endParaRPr>
          </a:p>
        </p:txBody>
      </p:sp>
      <p:sp>
        <p:nvSpPr>
          <p:cNvPr id="4" name="投影片編號版面配置區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99B5E85-7A1E-40B5-9BEE-476DEC7AB9F3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7014011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F13B2D-750B-4018-B3CA-619F45DEBBEE}" type="datetime1">
              <a:rPr lang="zh-TW" altLang="en-US">
                <a:solidFill>
                  <a:srgbClr val="073E87">
                    <a:lumMod val="75000"/>
                  </a:srgbClr>
                </a:solidFill>
              </a:rPr>
              <a:pPr>
                <a:defRPr/>
              </a:pPr>
              <a:t>2020/4/10</a:t>
            </a:fld>
            <a:endParaRPr lang="zh-TW" altLang="en-US" dirty="0">
              <a:solidFill>
                <a:srgbClr val="073E87">
                  <a:lumMod val="75000"/>
                </a:srgbClr>
              </a:solidFill>
            </a:endParaRPr>
          </a:p>
        </p:txBody>
      </p:sp>
      <p:sp>
        <p:nvSpPr>
          <p:cNvPr id="3" name="投影片編號版面配置區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DF9D050-5DEE-41BF-85C2-536C95768848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0457018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D8A570-A362-4B8A-9248-F0E3A0775CFF}" type="datetime1">
              <a:rPr lang="zh-TW" altLang="en-US">
                <a:solidFill>
                  <a:srgbClr val="073E87">
                    <a:lumMod val="75000"/>
                  </a:srgbClr>
                </a:solidFill>
              </a:rPr>
              <a:pPr>
                <a:defRPr/>
              </a:pPr>
              <a:t>2020/4/10</a:t>
            </a:fld>
            <a:endParaRPr lang="zh-TW" altLang="en-US" dirty="0">
              <a:solidFill>
                <a:srgbClr val="073E87">
                  <a:lumMod val="75000"/>
                </a:srgb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F93C5BA-A421-47F2-9A1B-BCE335DB0821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40385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D6ECFF">
                    <a:shade val="90000"/>
                  </a:srgbClr>
                </a:solidFill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D6ECFF">
                    <a:shade val="90000"/>
                  </a:srgbClr>
                </a:solidFill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6ECFF">
                    <a:shade val="90000"/>
                  </a:srgbClr>
                </a:solidFill>
              </a:defRPr>
            </a:lvl1pPr>
          </a:lstStyle>
          <a:p>
            <a:pPr>
              <a:defRPr/>
            </a:pPr>
            <a:fld id="{257C8314-46C2-4CA9-B9D6-278453D29BB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>
                <a:solidFill>
                  <a:srgbClr val="99330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dirty="0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D611FF-75DF-4CFE-916E-E7018C88E473}" type="datetime1">
              <a:rPr lang="zh-TW" altLang="en-US">
                <a:solidFill>
                  <a:srgbClr val="073E87">
                    <a:lumMod val="75000"/>
                  </a:srgbClr>
                </a:solidFill>
              </a:rPr>
              <a:pPr>
                <a:defRPr/>
              </a:pPr>
              <a:t>2020/4/10</a:t>
            </a:fld>
            <a:endParaRPr lang="zh-TW" altLang="en-US" dirty="0">
              <a:solidFill>
                <a:srgbClr val="073E87">
                  <a:lumMod val="75000"/>
                </a:srgb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5A2D04D-4FED-43A8-9769-88388E1E8899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5273333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F66740-B4BA-4A20-8C71-F5231A816CB8}" type="datetime1">
              <a:rPr lang="zh-TW" altLang="en-US">
                <a:solidFill>
                  <a:srgbClr val="073E87">
                    <a:lumMod val="75000"/>
                  </a:srgbClr>
                </a:solidFill>
              </a:rPr>
              <a:pPr>
                <a:defRPr/>
              </a:pPr>
              <a:t>2020/4/10</a:t>
            </a:fld>
            <a:endParaRPr lang="zh-TW" altLang="en-US" dirty="0">
              <a:solidFill>
                <a:srgbClr val="073E87">
                  <a:lumMod val="75000"/>
                </a:srgbClr>
              </a:solidFill>
            </a:endParaRPr>
          </a:p>
        </p:txBody>
      </p:sp>
      <p:sp>
        <p:nvSpPr>
          <p:cNvPr id="5" name="投影片編號版面配置區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8EE427E-157F-49AB-BF5C-4F8F742C8E65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3954469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60351"/>
            <a:ext cx="2057400" cy="5865813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60351"/>
            <a:ext cx="6019800" cy="5865813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E9B4AC-BA75-403C-88B4-D85AA38F88B7}" type="datetime1">
              <a:rPr lang="zh-TW" altLang="en-US">
                <a:solidFill>
                  <a:srgbClr val="073E87">
                    <a:lumMod val="75000"/>
                  </a:srgbClr>
                </a:solidFill>
              </a:rPr>
              <a:pPr>
                <a:defRPr/>
              </a:pPr>
              <a:t>2020/4/10</a:t>
            </a:fld>
            <a:endParaRPr lang="zh-TW" altLang="en-US" dirty="0">
              <a:solidFill>
                <a:srgbClr val="073E87">
                  <a:lumMod val="75000"/>
                </a:srgbClr>
              </a:solidFill>
            </a:endParaRPr>
          </a:p>
        </p:txBody>
      </p:sp>
      <p:sp>
        <p:nvSpPr>
          <p:cNvPr id="5" name="投影片編號版面配置區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74BC461-E2C8-4F2B-A86F-EAA361C5D784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872432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468313" y="1773238"/>
            <a:ext cx="4038600" cy="4525962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1pPr>
            <a:lvl2pPr>
              <a:defRPr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2pPr>
            <a:lvl3pPr>
              <a:defRPr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3pPr>
            <a:lvl4pPr>
              <a:defRPr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4pPr>
            <a:lvl5pPr>
              <a:defRPr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5pPr>
          </a:lstStyle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zh-TW" altLang="en-US" dirty="0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59313" y="1773238"/>
            <a:ext cx="4038600" cy="4525962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zh-TW" altLang="en-US" dirty="0"/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34B5C7-ADE0-4682-8CDC-2EF7F280C945}" type="datetime1">
              <a:rPr lang="zh-TW" altLang="en-US">
                <a:solidFill>
                  <a:srgbClr val="073E87">
                    <a:lumMod val="75000"/>
                  </a:srgbClr>
                </a:solidFill>
              </a:rPr>
              <a:pPr>
                <a:defRPr/>
              </a:pPr>
              <a:t>2020/4/10</a:t>
            </a:fld>
            <a:endParaRPr lang="zh-TW" altLang="en-US" dirty="0">
              <a:solidFill>
                <a:srgbClr val="073E87">
                  <a:lumMod val="75000"/>
                </a:srgb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1D4AC1C-0C21-4BD2-BBF2-3F63C956F32F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5768912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6DEF25-B2A4-4BD7-9627-C636494069F5}" type="datetime1">
              <a:rPr lang="zh-TW" altLang="en-US"/>
              <a:pPr>
                <a:defRPr/>
              </a:pPr>
              <a:t>2020/4/10</a:t>
            </a:fld>
            <a:endParaRPr lang="zh-TW" altLang="en-US" dirty="0"/>
          </a:p>
        </p:txBody>
      </p:sp>
      <p:sp>
        <p:nvSpPr>
          <p:cNvPr id="5" name="投影片編號版面配置區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97E86C2-0E23-4B34-8B51-2C04ECB25BF9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7429142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762712-EBC6-42E7-AD73-CC205709B983}" type="datetime1">
              <a:rPr lang="zh-TW" altLang="en-US"/>
              <a:pPr>
                <a:defRPr/>
              </a:pPr>
              <a:t>2020/4/10</a:t>
            </a:fld>
            <a:endParaRPr lang="zh-TW" altLang="en-US" dirty="0"/>
          </a:p>
        </p:txBody>
      </p:sp>
      <p:sp>
        <p:nvSpPr>
          <p:cNvPr id="5" name="投影片編號版面配置區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EC5BE3B-69A6-4BE9-A8A1-482DF216634D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1643770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29C5D3-A37C-4E92-AF12-1862554F57EF}" type="datetime1">
              <a:rPr lang="zh-TW" altLang="en-US"/>
              <a:pPr>
                <a:defRPr/>
              </a:pPr>
              <a:t>2020/4/10</a:t>
            </a:fld>
            <a:endParaRPr lang="zh-TW" altLang="en-US" dirty="0"/>
          </a:p>
        </p:txBody>
      </p:sp>
      <p:sp>
        <p:nvSpPr>
          <p:cNvPr id="5" name="投影片編號版面配置區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6CB33B4-0F97-40E2-9435-6473126FF9E9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5758252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訂版面配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440D8A-B026-4E57-B56F-69D4941D818D}" type="datetime1">
              <a:rPr lang="zh-TW" altLang="en-US"/>
              <a:pPr>
                <a:defRPr/>
              </a:pPr>
              <a:t>2020/4/10</a:t>
            </a:fld>
            <a:endParaRPr lang="zh-TW" altLang="en-US" dirty="0"/>
          </a:p>
        </p:txBody>
      </p:sp>
      <p:sp>
        <p:nvSpPr>
          <p:cNvPr id="4" name="投影片編號版面配置區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38EB92A-4977-4F97-87A0-4D3ACC13CFBD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0566768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A5C234-AA02-4A13-8785-C0BBBD672372}" type="datetime1">
              <a:rPr lang="zh-TW" altLang="en-US"/>
              <a:pPr>
                <a:defRPr/>
              </a:pPr>
              <a:t>2020/4/10</a:t>
            </a:fld>
            <a:endParaRPr lang="zh-TW" altLang="en-US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034A77F-0228-4211-943E-DAF94FAE5547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8565997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1pPr>
          </a:lstStyle>
          <a:p>
            <a:endParaRPr lang="zh-TW" altLang="en-US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2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5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dirty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2" y="2174875"/>
            <a:ext cx="4040188" cy="3951288"/>
          </a:xfrm>
        </p:spPr>
        <p:txBody>
          <a:bodyPr/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5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dirty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7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58595E-0735-4396-97D7-B93F73505C4A}" type="datetime1">
              <a:rPr lang="zh-TW" altLang="en-US"/>
              <a:pPr>
                <a:defRPr/>
              </a:pPr>
              <a:t>2020/4/10</a:t>
            </a:fld>
            <a:endParaRPr lang="zh-TW" altLang="en-US" dirty="0"/>
          </a:p>
        </p:txBody>
      </p:sp>
      <p:sp>
        <p:nvSpPr>
          <p:cNvPr id="8" name="投影片編號版面配置區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42BE44F-F933-4C42-B25A-4D6FF1480DC2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426815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5" name="日期版面配置區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頁尾版面配置區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投影片編號版面配置區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E34FA8-8B3D-4359-8114-C45BD8F1BA4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49B4BB-F845-4D7B-8C6D-9FDB479071E0}" type="datetime1">
              <a:rPr lang="zh-TW" altLang="en-US"/>
              <a:pPr>
                <a:defRPr/>
              </a:pPr>
              <a:t>2020/4/10</a:t>
            </a:fld>
            <a:endParaRPr lang="zh-TW" altLang="en-US" dirty="0"/>
          </a:p>
        </p:txBody>
      </p:sp>
      <p:sp>
        <p:nvSpPr>
          <p:cNvPr id="4" name="投影片編號版面配置區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4D58645-55E2-474E-925B-9B5B04B1992A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9840158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96E054-218D-4D76-B29D-859CD29881A5}" type="datetime1">
              <a:rPr lang="zh-TW" altLang="en-US"/>
              <a:pPr>
                <a:defRPr/>
              </a:pPr>
              <a:t>2020/4/10</a:t>
            </a:fld>
            <a:endParaRPr lang="zh-TW" altLang="en-US" dirty="0"/>
          </a:p>
        </p:txBody>
      </p:sp>
      <p:sp>
        <p:nvSpPr>
          <p:cNvPr id="3" name="投影片編號版面配置區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D090D30-46C4-4332-BA31-C65C08757B08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5541000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F0960A-99AB-46EF-BB7E-1BF8D11F0BBB}" type="datetime1">
              <a:rPr lang="zh-TW" altLang="en-US"/>
              <a:pPr>
                <a:defRPr/>
              </a:pPr>
              <a:t>2020/4/10</a:t>
            </a:fld>
            <a:endParaRPr lang="zh-TW" altLang="en-US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575C7D6-6F1A-4BCF-9EBE-A9930A44275F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7456439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0046B9-1F10-4753-8BCA-15BD12F9F14F}" type="datetime1">
              <a:rPr lang="zh-TW" altLang="en-US"/>
              <a:pPr>
                <a:defRPr/>
              </a:pPr>
              <a:t>2020/4/10</a:t>
            </a:fld>
            <a:endParaRPr lang="zh-TW" altLang="en-US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825E65F-5322-4039-9974-1BA526C4CF20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7528783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435264-E76F-40C3-ACE9-D80325C6B2C7}" type="datetime1">
              <a:rPr lang="zh-TW" altLang="en-US"/>
              <a:pPr>
                <a:defRPr/>
              </a:pPr>
              <a:t>2020/4/10</a:t>
            </a:fld>
            <a:endParaRPr lang="zh-TW" altLang="en-US" dirty="0"/>
          </a:p>
        </p:txBody>
      </p:sp>
      <p:sp>
        <p:nvSpPr>
          <p:cNvPr id="5" name="投影片編號版面配置區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CFA258E-D19E-4FA7-9BDF-15BAEA4C5390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672510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60351"/>
            <a:ext cx="2057400" cy="5865813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60351"/>
            <a:ext cx="6019800" cy="5865813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4A3A90-22C3-4892-92FB-899BCC3DC2FC}" type="datetime1">
              <a:rPr lang="zh-TW" altLang="en-US"/>
              <a:pPr>
                <a:defRPr/>
              </a:pPr>
              <a:t>2020/4/10</a:t>
            </a:fld>
            <a:endParaRPr lang="zh-TW" altLang="en-US" dirty="0"/>
          </a:p>
        </p:txBody>
      </p:sp>
      <p:sp>
        <p:nvSpPr>
          <p:cNvPr id="5" name="投影片編號版面配置區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00232C4-EE9F-4818-BD76-7D1DC0C02644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9420117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468313" y="1773238"/>
            <a:ext cx="4038600" cy="4525962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59313" y="1773238"/>
            <a:ext cx="4038600" cy="4525962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47CC53-AC5F-492E-98A3-BC9F644505C0}" type="datetime1">
              <a:rPr lang="zh-TW" altLang="en-US"/>
              <a:pPr>
                <a:defRPr/>
              </a:pPr>
              <a:t>2020/4/10</a:t>
            </a:fld>
            <a:endParaRPr lang="zh-TW" altLang="en-US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73DE3E1-2AAB-4E28-B5E0-3D25E5D05326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682471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7" name="日期版面配置區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頁尾版面配置區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投影片編號版面配置區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213234-CC59-4DBA-A996-AD73D839A93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日期版面配置區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頁尾版面配置區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投影片編號版面配置區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C52F17-4F60-4F48-8E1D-3C0489D5E06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頁尾版面配置區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投影片編號版面配置區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08EB8A-B094-4AC8-9464-F105FB8C06D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5" name="日期版面配置區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頁尾版面配置區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投影片編號版面配置區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7B4DA2-FD03-4C55-8C1B-6007273FDBD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剪去並圓角化單一角落矩形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400">
              <a:solidFill>
                <a:prstClr val="white"/>
              </a:solidFill>
            </a:endParaRPr>
          </a:p>
        </p:txBody>
      </p:sp>
      <p:sp>
        <p:nvSpPr>
          <p:cNvPr id="6" name="直角三角形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400">
              <a:solidFill>
                <a:prstClr val="white"/>
              </a:solidFill>
            </a:endParaRPr>
          </a:p>
        </p:txBody>
      </p:sp>
      <p:sp>
        <p:nvSpPr>
          <p:cNvPr id="7" name="手繪多邊形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sz="2400">
              <a:solidFill>
                <a:prstClr val="black"/>
              </a:solidFill>
              <a:latin typeface="Constantia"/>
              <a:ea typeface="新細明體" pitchFamily="18" charset="-120"/>
            </a:endParaRPr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sz="2400">
              <a:solidFill>
                <a:prstClr val="black"/>
              </a:solidFill>
              <a:latin typeface="Constantia"/>
              <a:ea typeface="新細明體" pitchFamily="18" charset="-120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zh-TW" altLang="en-US" noProof="0" smtClean="0"/>
              <a:t>按一下圖示以新增圖片</a:t>
            </a:r>
            <a:endParaRPr lang="en-US" noProof="0" dirty="0"/>
          </a:p>
        </p:txBody>
      </p:sp>
      <p:sp>
        <p:nvSpPr>
          <p:cNvPr id="9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1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9F64E3-03A0-46AF-B791-587F2F8CC32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日期版面配置區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頁尾版面配置區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投影片編號版面配置區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FBD18F-A8AF-4B10-BCC9-EB1B2A59098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18" Type="http://schemas.openxmlformats.org/officeDocument/2006/relationships/image" Target="../media/image6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image" Target="../media/image5.jpeg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4.jpeg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21.xml"/><Relationship Id="rId19" Type="http://schemas.openxmlformats.org/officeDocument/2006/relationships/image" Target="../media/image7.png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slideLayout" Target="../slideLayouts/slideLayout36.xml"/><Relationship Id="rId18" Type="http://schemas.openxmlformats.org/officeDocument/2006/relationships/image" Target="../media/image5.jpeg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17" Type="http://schemas.openxmlformats.org/officeDocument/2006/relationships/image" Target="../media/image4.jpeg"/><Relationship Id="rId2" Type="http://schemas.openxmlformats.org/officeDocument/2006/relationships/slideLayout" Target="../slideLayouts/slideLayout25.xml"/><Relationship Id="rId16" Type="http://schemas.openxmlformats.org/officeDocument/2006/relationships/image" Target="../media/image3.png"/><Relationship Id="rId20" Type="http://schemas.openxmlformats.org/officeDocument/2006/relationships/image" Target="../media/image7.png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33.xml"/><Relationship Id="rId19" Type="http://schemas.openxmlformats.org/officeDocument/2006/relationships/image" Target="../media/image6.png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Relationship Id="rId1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64000">
              <a:schemeClr val="bg1"/>
            </a:gs>
            <a:gs pos="100000">
              <a:schemeClr val="bg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sz="2400">
              <a:solidFill>
                <a:prstClr val="black"/>
              </a:solidFill>
              <a:latin typeface="Constantia"/>
              <a:ea typeface="新細明體" pitchFamily="18" charset="-120"/>
            </a:endParaRPr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sz="2400">
              <a:solidFill>
                <a:prstClr val="black"/>
              </a:solidFill>
              <a:latin typeface="Constantia"/>
              <a:ea typeface="新細明體" pitchFamily="18" charset="-120"/>
            </a:endParaRPr>
          </a:p>
        </p:txBody>
      </p:sp>
      <p:sp>
        <p:nvSpPr>
          <p:cNvPr id="4100" name="標題版面配置區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  <a:endParaRPr lang="en-US" smtClean="0"/>
          </a:p>
        </p:txBody>
      </p:sp>
      <p:sp>
        <p:nvSpPr>
          <p:cNvPr id="4101" name="文字版面配置區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smtClean="0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rgbClr val="4E5B6F">
                    <a:shade val="90000"/>
                  </a:srgbClr>
                </a:solidFill>
                <a:latin typeface="Times New Roman" pitchFamily="18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rgbClr val="4E5B6F">
                    <a:shade val="90000"/>
                  </a:srgbClr>
                </a:solidFill>
                <a:latin typeface="Times New Roman" pitchFamily="18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rgbClr val="4E5B6F">
                    <a:shade val="90000"/>
                  </a:srgbClr>
                </a:solidFill>
                <a:latin typeface="Times New Roman" pitchFamily="18" charset="0"/>
                <a:ea typeface="新細明體" pitchFamily="18" charset="-120"/>
              </a:defRPr>
            </a:lvl1pPr>
          </a:lstStyle>
          <a:p>
            <a:pPr>
              <a:defRPr/>
            </a:pPr>
            <a:fld id="{B4AF9282-F5F3-4981-BD18-C1D5779D344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grpSp>
        <p:nvGrpSpPr>
          <p:cNvPr id="4105" name="群組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手繪多邊形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 sz="2400">
                <a:solidFill>
                  <a:prstClr val="black"/>
                </a:solidFill>
                <a:latin typeface="Times New Roman" pitchFamily="18" charset="0"/>
                <a:ea typeface="新細明體" pitchFamily="18" charset="-120"/>
              </a:endParaRPr>
            </a:p>
          </p:txBody>
        </p:sp>
        <p:sp>
          <p:nvSpPr>
            <p:cNvPr id="13" name="手繪多邊形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 sz="2400">
                <a:solidFill>
                  <a:prstClr val="black"/>
                </a:solidFill>
                <a:latin typeface="Times New Roman" pitchFamily="18" charset="0"/>
                <a:ea typeface="新細明體" pitchFamily="18" charset="-120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8147" r:id="rId1"/>
    <p:sldLayoutId id="2147488243" r:id="rId2"/>
    <p:sldLayoutId id="2147488148" r:id="rId3"/>
    <p:sldLayoutId id="2147488149" r:id="rId4"/>
    <p:sldLayoutId id="2147488150" r:id="rId5"/>
    <p:sldLayoutId id="2147488151" r:id="rId6"/>
    <p:sldLayoutId id="2147488152" r:id="rId7"/>
    <p:sldLayoutId id="2147488244" r:id="rId8"/>
    <p:sldLayoutId id="2147488153" r:id="rId9"/>
    <p:sldLayoutId id="2147488154" r:id="rId10"/>
    <p:sldLayoutId id="214748815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ea typeface="微軟正黑體" pitchFamily="34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ea typeface="微軟正黑體" pitchFamily="34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ea typeface="微軟正黑體" pitchFamily="34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ea typeface="微軟正黑體" pitchFamily="34" charset="-12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ea typeface="微軟正黑體" pitchFamily="34" charset="-12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ea typeface="微軟正黑體" pitchFamily="34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ea typeface="微軟正黑體" pitchFamily="34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ea typeface="微軟正黑體" pitchFamily="34" charset="-12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FEB80A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FEB80A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00ADDC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矩形 6"/>
          <p:cNvGrpSpPr>
            <a:grpSpLocks/>
          </p:cNvGrpSpPr>
          <p:nvPr/>
        </p:nvGrpSpPr>
        <p:grpSpPr bwMode="auto">
          <a:xfrm>
            <a:off x="0" y="109538"/>
            <a:ext cx="9045575" cy="6748462"/>
            <a:chOff x="31" y="46"/>
            <a:chExt cx="5698" cy="4251"/>
          </a:xfrm>
        </p:grpSpPr>
        <p:pic>
          <p:nvPicPr>
            <p:cNvPr id="1038" name="矩形 6"/>
            <p:cNvPicPr>
              <a:picLocks noChangeArrowheads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" y="46"/>
              <a:ext cx="5698" cy="42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" name="Text Box 3"/>
            <p:cNvSpPr txBox="1">
              <a:spLocks noChangeArrowheads="1"/>
            </p:cNvSpPr>
            <p:nvPr/>
          </p:nvSpPr>
          <p:spPr bwMode="auto">
            <a:xfrm>
              <a:off x="68" y="73"/>
              <a:ext cx="5624" cy="4174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algn="ctr" eaLnBrk="1" hangingPunct="1">
                <a:defRPr/>
              </a:pPr>
              <a:endParaRPr kumimoji="0" lang="zh-TW" altLang="en-US" sz="1800" smtClean="0">
                <a:solidFill>
                  <a:prstClr val="black"/>
                </a:solidFill>
                <a:latin typeface="Times New Roman" pitchFamily="18" charset="0"/>
                <a:ea typeface="標楷體" pitchFamily="65" charset="-120"/>
              </a:endParaRPr>
            </a:p>
          </p:txBody>
        </p:sp>
      </p:grpSp>
      <p:sp>
        <p:nvSpPr>
          <p:cNvPr id="1027" name="文字版面配置區 2"/>
          <p:cNvSpPr>
            <a:spLocks noGrp="1"/>
          </p:cNvSpPr>
          <p:nvPr>
            <p:ph type="body" idx="1"/>
          </p:nvPr>
        </p:nvSpPr>
        <p:spPr bwMode="auto">
          <a:xfrm>
            <a:off x="468313" y="17732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7164388" y="6381750"/>
            <a:ext cx="8747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 baseline="0">
                <a:solidFill>
                  <a:schemeClr val="tx2">
                    <a:lumMod val="75000"/>
                  </a:schemeClr>
                </a:solidFill>
                <a:latin typeface="+mn-lt"/>
                <a:ea typeface="標楷體" pitchFamily="65" charset="-120"/>
              </a:defRPr>
            </a:lvl1pPr>
          </a:lstStyle>
          <a:p>
            <a:pPr>
              <a:defRPr/>
            </a:pPr>
            <a:fld id="{211D953A-7264-49FF-A4BC-9A9BBA3A9860}" type="datetime1">
              <a:rPr lang="zh-TW" altLang="en-US">
                <a:solidFill>
                  <a:srgbClr val="073E87">
                    <a:lumMod val="75000"/>
                  </a:srgbClr>
                </a:solidFill>
              </a:rPr>
              <a:pPr>
                <a:defRPr/>
              </a:pPr>
              <a:t>2020/4/10</a:t>
            </a:fld>
            <a:endParaRPr lang="zh-TW" altLang="en-US" dirty="0">
              <a:solidFill>
                <a:srgbClr val="073E87">
                  <a:lumMod val="75000"/>
                </a:srgb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027988" y="6356350"/>
            <a:ext cx="658812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kumimoji="0" sz="1200">
                <a:solidFill>
                  <a:srgbClr val="052E65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</a:lstStyle>
          <a:p>
            <a:fld id="{2E2883AF-43D3-4F32-89A3-44E83FAFC4FF}" type="slidenum">
              <a:rPr lang="zh-TW" altLang="en-US" smtClean="0"/>
              <a:pPr/>
              <a:t>‹#›</a:t>
            </a:fld>
            <a:endParaRPr lang="zh-TW" altLang="en-US" smtClean="0"/>
          </a:p>
        </p:txBody>
      </p:sp>
      <p:pic>
        <p:nvPicPr>
          <p:cNvPr id="1030" name="圖片 7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333375"/>
            <a:ext cx="1335088" cy="1335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031" name="群組 4"/>
          <p:cNvGrpSpPr>
            <a:grpSpLocks/>
          </p:cNvGrpSpPr>
          <p:nvPr/>
        </p:nvGrpSpPr>
        <p:grpSpPr bwMode="auto">
          <a:xfrm>
            <a:off x="1511300" y="981075"/>
            <a:ext cx="7632700" cy="738188"/>
            <a:chOff x="1403648" y="941896"/>
            <a:chExt cx="7632848" cy="738600"/>
          </a:xfrm>
        </p:grpSpPr>
        <p:cxnSp>
          <p:nvCxnSpPr>
            <p:cNvPr id="11" name="直線接點 10"/>
            <p:cNvCxnSpPr/>
            <p:nvPr userDrawn="1"/>
          </p:nvCxnSpPr>
          <p:spPr>
            <a:xfrm>
              <a:off x="1403648" y="1556602"/>
              <a:ext cx="7272479" cy="0"/>
            </a:xfrm>
            <a:prstGeom prst="line">
              <a:avLst/>
            </a:prstGeom>
            <a:ln w="38100" cmpd="thinThick"/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grpSp>
          <p:nvGrpSpPr>
            <p:cNvPr id="1035" name="群組 13"/>
            <p:cNvGrpSpPr>
              <a:grpSpLocks/>
            </p:cNvGrpSpPr>
            <p:nvPr userDrawn="1"/>
          </p:nvGrpSpPr>
          <p:grpSpPr bwMode="auto">
            <a:xfrm>
              <a:off x="8172400" y="941896"/>
              <a:ext cx="864096" cy="738600"/>
              <a:chOff x="7873996" y="744598"/>
              <a:chExt cx="1157394" cy="935897"/>
            </a:xfrm>
          </p:grpSpPr>
          <p:pic>
            <p:nvPicPr>
              <p:cNvPr id="1036" name="圖片 11"/>
              <p:cNvPicPr>
                <a:picLocks noChangeAspect="1"/>
              </p:cNvPicPr>
              <p:nvPr userDrawn="1"/>
            </p:nvPicPr>
            <p:blipFill>
              <a:blip r:embed="rId16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8587" t="15710" r="16162" b="6358"/>
              <a:stretch>
                <a:fillRect/>
              </a:stretch>
            </p:blipFill>
            <p:spPr bwMode="auto">
              <a:xfrm rot="-4603974">
                <a:off x="8246017" y="834090"/>
                <a:ext cx="874865" cy="69588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37" name="圖片 12"/>
              <p:cNvPicPr>
                <a:picLocks noChangeAspect="1"/>
              </p:cNvPicPr>
              <p:nvPr userDrawn="1"/>
            </p:nvPicPr>
            <p:blipFill>
              <a:blip r:embed="rId17">
                <a:clrChange>
                  <a:clrFrom>
                    <a:srgbClr val="F6F6F6"/>
                  </a:clrFrom>
                  <a:clrTo>
                    <a:srgbClr val="F6F6F6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8587" t="15710" r="16162" b="6358"/>
              <a:stretch>
                <a:fillRect/>
              </a:stretch>
            </p:blipFill>
            <p:spPr bwMode="auto">
              <a:xfrm rot="13904825" flipV="1">
                <a:off x="7815595" y="1104476"/>
                <a:ext cx="634420" cy="51761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sp>
        <p:nvSpPr>
          <p:cNvPr id="1041" name="Rectangle 17"/>
          <p:cNvSpPr>
            <a:spLocks/>
          </p:cNvSpPr>
          <p:nvPr/>
        </p:nvSpPr>
        <p:spPr bwMode="auto">
          <a:xfrm>
            <a:off x="1908175" y="692150"/>
            <a:ext cx="6265863" cy="720725"/>
          </a:xfrm>
          <a:prstGeom prst="rect">
            <a:avLst/>
          </a:prstGeom>
          <a:noFill/>
          <a:ln>
            <a:noFill/>
          </a:ln>
          <a:extLst/>
        </p:spPr>
        <p:txBody>
          <a:bodyPr anchor="b"/>
          <a:lstStyle>
            <a:lvl1pPr algn="ctr" eaLnBrk="0" hangingPunct="0">
              <a:defRPr kumimoji="1" sz="3200">
                <a:solidFill>
                  <a:srgbClr val="4A452A"/>
                </a:solidFill>
                <a:latin typeface="Times New Roman" pitchFamily="18" charset="0"/>
                <a:ea typeface="標楷體" pitchFamily="65" charset="-120"/>
              </a:defRPr>
            </a:lvl1pPr>
            <a:lvl2pPr algn="ctr" eaLnBrk="0" hangingPunct="0">
              <a:defRPr kumimoji="1" sz="3200">
                <a:solidFill>
                  <a:srgbClr val="4A452A"/>
                </a:solidFill>
                <a:latin typeface="Times New Roman" pitchFamily="18" charset="0"/>
                <a:ea typeface="標楷體" pitchFamily="65" charset="-120"/>
              </a:defRPr>
            </a:lvl2pPr>
            <a:lvl3pPr algn="ctr" eaLnBrk="0" hangingPunct="0">
              <a:defRPr kumimoji="1" sz="3200">
                <a:solidFill>
                  <a:srgbClr val="4A452A"/>
                </a:solidFill>
                <a:latin typeface="Times New Roman" pitchFamily="18" charset="0"/>
                <a:ea typeface="標楷體" pitchFamily="65" charset="-120"/>
              </a:defRPr>
            </a:lvl3pPr>
            <a:lvl4pPr algn="ctr" eaLnBrk="0" hangingPunct="0">
              <a:defRPr kumimoji="1" sz="3200">
                <a:solidFill>
                  <a:srgbClr val="4A452A"/>
                </a:solidFill>
                <a:latin typeface="Times New Roman" pitchFamily="18" charset="0"/>
                <a:ea typeface="標楷體" pitchFamily="65" charset="-120"/>
              </a:defRPr>
            </a:lvl4pPr>
            <a:lvl5pPr algn="ctr" eaLnBrk="0" hangingPunct="0">
              <a:defRPr kumimoji="1" sz="3200">
                <a:solidFill>
                  <a:srgbClr val="4A452A"/>
                </a:solidFill>
                <a:latin typeface="Times New Roman" pitchFamily="18" charset="0"/>
                <a:ea typeface="標楷體" pitchFamily="65" charset="-12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rgbClr val="4A452A"/>
                </a:solidFill>
                <a:latin typeface="Times New Roman" pitchFamily="18" charset="0"/>
                <a:ea typeface="標楷體" pitchFamily="65" charset="-12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rgbClr val="4A452A"/>
                </a:solidFill>
                <a:latin typeface="Times New Roman" pitchFamily="18" charset="0"/>
                <a:ea typeface="標楷體" pitchFamily="65" charset="-12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rgbClr val="4A452A"/>
                </a:solidFill>
                <a:latin typeface="Times New Roman" pitchFamily="18" charset="0"/>
                <a:ea typeface="標楷體" pitchFamily="65" charset="-12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rgbClr val="4A452A"/>
                </a:solidFill>
                <a:latin typeface="Times New Roman" pitchFamily="18" charset="0"/>
                <a:ea typeface="標楷體" pitchFamily="65" charset="-120"/>
              </a:defRPr>
            </a:lvl9pPr>
          </a:lstStyle>
          <a:p>
            <a:pPr>
              <a:defRPr/>
            </a:pPr>
            <a:endParaRPr lang="zh-TW" altLang="en-US" dirty="0" smtClean="0">
              <a:latin typeface="華康行楷體W5(P)" panose="03000500000000000000" pitchFamily="66" charset="-120"/>
              <a:ea typeface="華康行楷體W5(P)" panose="03000500000000000000" pitchFamily="66" charset="-120"/>
            </a:endParaRPr>
          </a:p>
        </p:txBody>
      </p:sp>
      <p:sp>
        <p:nvSpPr>
          <p:cNvPr id="14" name="Text Box 207"/>
          <p:cNvSpPr txBox="1">
            <a:spLocks noChangeArrowheads="1"/>
          </p:cNvSpPr>
          <p:nvPr/>
        </p:nvSpPr>
        <p:spPr bwMode="auto">
          <a:xfrm>
            <a:off x="323850" y="6281738"/>
            <a:ext cx="2160588" cy="471487"/>
          </a:xfrm>
          <a:prstGeom prst="rect">
            <a:avLst/>
          </a:prstGeom>
          <a:noFill/>
          <a:ln>
            <a:noFill/>
          </a:ln>
          <a:extLst/>
        </p:spPr>
        <p:txBody>
          <a:bodyPr lIns="72000" tIns="0" rIns="72000" bIns="0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dist" eaLnBrk="1" hangingPunct="1">
              <a:lnSpc>
                <a:spcPct val="90000"/>
              </a:lnSpc>
              <a:defRPr/>
            </a:pPr>
            <a:r>
              <a:rPr kumimoji="0" lang="zh-TW" altLang="en-US" sz="1400" b="1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rPr>
              <a:t>國 立 嘉 義 大 學</a:t>
            </a:r>
          </a:p>
          <a:p>
            <a:pPr algn="ctr" eaLnBrk="1" hangingPunct="1">
              <a:lnSpc>
                <a:spcPct val="90000"/>
              </a:lnSpc>
              <a:defRPr/>
            </a:pPr>
            <a:r>
              <a:rPr lang="en-US" altLang="zh-TW" sz="1000" b="1" smtClean="0">
                <a:solidFill>
                  <a:srgbClr val="0033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NATIONAL CHIAYI UNIVERSITY</a:t>
            </a:r>
            <a:endParaRPr lang="zh-TW" altLang="en-US" sz="1000" b="1" smtClean="0">
              <a:solidFill>
                <a:srgbClr val="0033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50271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8476" r:id="rId1"/>
    <p:sldLayoutId id="2147488477" r:id="rId2"/>
    <p:sldLayoutId id="2147488478" r:id="rId3"/>
    <p:sldLayoutId id="2147488479" r:id="rId4"/>
    <p:sldLayoutId id="2147488480" r:id="rId5"/>
    <p:sldLayoutId id="2147488481" r:id="rId6"/>
    <p:sldLayoutId id="2147488482" r:id="rId7"/>
    <p:sldLayoutId id="2147488483" r:id="rId8"/>
    <p:sldLayoutId id="2147488484" r:id="rId9"/>
    <p:sldLayoutId id="2147488485" r:id="rId10"/>
    <p:sldLayoutId id="2147488486" r:id="rId11"/>
    <p:sldLayoutId id="2147488487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3200">
          <a:solidFill>
            <a:srgbClr val="4A452A"/>
          </a:solidFill>
          <a:latin typeface="+mj-lt"/>
          <a:ea typeface="標楷體" panose="03000509000000000000" pitchFamily="65" charset="-12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3200">
          <a:solidFill>
            <a:srgbClr val="4A452A"/>
          </a:solidFill>
          <a:latin typeface="Times New Roman" pitchFamily="18" charset="0"/>
          <a:ea typeface="標楷體" pitchFamily="65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3200">
          <a:solidFill>
            <a:srgbClr val="4A452A"/>
          </a:solidFill>
          <a:latin typeface="Times New Roman" pitchFamily="18" charset="0"/>
          <a:ea typeface="標楷體" pitchFamily="65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3200">
          <a:solidFill>
            <a:srgbClr val="4A452A"/>
          </a:solidFill>
          <a:latin typeface="Times New Roman" pitchFamily="18" charset="0"/>
          <a:ea typeface="標楷體" pitchFamily="65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3200">
          <a:solidFill>
            <a:srgbClr val="4A452A"/>
          </a:solidFill>
          <a:latin typeface="Times New Roman" pitchFamily="18" charset="0"/>
          <a:ea typeface="標楷體" pitchFamily="65" charset="-12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400">
          <a:solidFill>
            <a:srgbClr val="4A452A"/>
          </a:solidFill>
          <a:latin typeface="Times New Roman" pitchFamily="18" charset="0"/>
          <a:ea typeface="新細明體" charset="-12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400">
          <a:solidFill>
            <a:srgbClr val="4A452A"/>
          </a:solidFill>
          <a:latin typeface="Times New Roman" pitchFamily="18" charset="0"/>
          <a:ea typeface="新細明體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400">
          <a:solidFill>
            <a:srgbClr val="4A452A"/>
          </a:solidFill>
          <a:latin typeface="Times New Roman" pitchFamily="18" charset="0"/>
          <a:ea typeface="新細明體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400">
          <a:solidFill>
            <a:srgbClr val="4A452A"/>
          </a:solidFill>
          <a:latin typeface="Times New Roman" pitchFamily="18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Blip>
          <a:blip r:embed="rId18"/>
        </a:buBlip>
        <a:defRPr kumimoji="1" sz="3000" b="1">
          <a:solidFill>
            <a:schemeClr val="tx1"/>
          </a:solidFill>
          <a:latin typeface="標楷體" pitchFamily="65" charset="-120"/>
          <a:ea typeface="標楷體" pitchFamily="65" charset="-12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Blip>
          <a:blip r:embed="rId19"/>
        </a:buBlip>
        <a:defRPr kumimoji="1" sz="2600" b="1">
          <a:solidFill>
            <a:schemeClr val="tx1"/>
          </a:solidFill>
          <a:latin typeface="標楷體" pitchFamily="65" charset="-120"/>
          <a:ea typeface="標楷體" pitchFamily="65" charset="-12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Times New Roman" panose="02020603050405020304" pitchFamily="18" charset="0"/>
        <a:buChar char="─"/>
        <a:defRPr kumimoji="1" sz="2000">
          <a:solidFill>
            <a:schemeClr val="tx1"/>
          </a:solidFill>
          <a:latin typeface="標楷體" pitchFamily="65" charset="-120"/>
          <a:ea typeface="標楷體" panose="03000509000000000000" pitchFamily="65" charset="-12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>
          <a:solidFill>
            <a:schemeClr val="tx1"/>
          </a:solidFill>
          <a:latin typeface="標楷體" pitchFamily="65" charset="-120"/>
          <a:ea typeface="標楷體" panose="03000509000000000000" pitchFamily="65" charset="-12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>
          <a:solidFill>
            <a:schemeClr val="tx1"/>
          </a:solidFill>
          <a:latin typeface="標楷體" pitchFamily="65" charset="-120"/>
          <a:ea typeface="標楷體" panose="03000509000000000000" pitchFamily="65" charset="-12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矩形 6"/>
          <p:cNvGrpSpPr>
            <a:grpSpLocks/>
          </p:cNvGrpSpPr>
          <p:nvPr/>
        </p:nvGrpSpPr>
        <p:grpSpPr bwMode="auto">
          <a:xfrm>
            <a:off x="0" y="109538"/>
            <a:ext cx="9045575" cy="6748462"/>
            <a:chOff x="31" y="46"/>
            <a:chExt cx="5698" cy="4251"/>
          </a:xfrm>
        </p:grpSpPr>
        <p:pic>
          <p:nvPicPr>
            <p:cNvPr id="3086" name="矩形 6"/>
            <p:cNvPicPr>
              <a:picLocks noChangeArrowheads="1"/>
            </p:cNvPicPr>
            <p:nvPr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" y="46"/>
              <a:ext cx="5698" cy="42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" name="Text Box 3"/>
            <p:cNvSpPr txBox="1">
              <a:spLocks noChangeArrowheads="1"/>
            </p:cNvSpPr>
            <p:nvPr/>
          </p:nvSpPr>
          <p:spPr bwMode="auto">
            <a:xfrm>
              <a:off x="68" y="73"/>
              <a:ext cx="5624" cy="4174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algn="ctr" eaLnBrk="1" hangingPunct="1">
                <a:defRPr/>
              </a:pPr>
              <a:endParaRPr kumimoji="0" lang="zh-TW" altLang="en-US" sz="1800" smtClean="0">
                <a:solidFill>
                  <a:prstClr val="black"/>
                </a:solidFill>
                <a:latin typeface="Times New Roman" pitchFamily="18" charset="0"/>
                <a:ea typeface="標楷體" pitchFamily="65" charset="-120"/>
              </a:endParaRPr>
            </a:p>
          </p:txBody>
        </p:sp>
      </p:grpSp>
      <p:sp>
        <p:nvSpPr>
          <p:cNvPr id="3075" name="文字版面配置區 2"/>
          <p:cNvSpPr>
            <a:spLocks noGrp="1"/>
          </p:cNvSpPr>
          <p:nvPr>
            <p:ph type="body" idx="1"/>
          </p:nvPr>
        </p:nvSpPr>
        <p:spPr bwMode="auto">
          <a:xfrm>
            <a:off x="468313" y="17732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7164388" y="6381750"/>
            <a:ext cx="8747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 baseline="0">
                <a:solidFill>
                  <a:srgbClr val="073E87">
                    <a:lumMod val="75000"/>
                  </a:srgbClr>
                </a:solidFill>
                <a:latin typeface="+mn-lt"/>
                <a:ea typeface="標楷體" pitchFamily="65" charset="-120"/>
              </a:defRPr>
            </a:lvl1pPr>
          </a:lstStyle>
          <a:p>
            <a:pPr>
              <a:defRPr/>
            </a:pPr>
            <a:fld id="{5DC86D87-88B3-4F6E-B6F5-6AF060EC1BC4}" type="datetime1">
              <a:rPr lang="zh-TW" altLang="en-US"/>
              <a:pPr>
                <a:defRPr/>
              </a:pPr>
              <a:t>2020/4/10</a:t>
            </a:fld>
            <a:endParaRPr lang="zh-TW" altLang="en-US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027988" y="6356350"/>
            <a:ext cx="658812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kumimoji="0" sz="1200">
                <a:solidFill>
                  <a:srgbClr val="052E65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</a:lstStyle>
          <a:p>
            <a:fld id="{CA79273F-90DC-4781-A363-009330CD2C38}" type="slidenum">
              <a:rPr lang="zh-TW" altLang="en-US" smtClean="0"/>
              <a:pPr/>
              <a:t>‹#›</a:t>
            </a:fld>
            <a:endParaRPr lang="zh-TW" altLang="en-US" smtClean="0"/>
          </a:p>
        </p:txBody>
      </p:sp>
      <p:pic>
        <p:nvPicPr>
          <p:cNvPr id="3078" name="圖片 7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333375"/>
            <a:ext cx="1335088" cy="1335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079" name="群組 4"/>
          <p:cNvGrpSpPr>
            <a:grpSpLocks/>
          </p:cNvGrpSpPr>
          <p:nvPr/>
        </p:nvGrpSpPr>
        <p:grpSpPr bwMode="auto">
          <a:xfrm>
            <a:off x="1511300" y="981075"/>
            <a:ext cx="7632700" cy="738188"/>
            <a:chOff x="1403648" y="941896"/>
            <a:chExt cx="7632848" cy="738600"/>
          </a:xfrm>
        </p:grpSpPr>
        <p:cxnSp>
          <p:nvCxnSpPr>
            <p:cNvPr id="11" name="直線接點 10"/>
            <p:cNvCxnSpPr/>
            <p:nvPr userDrawn="1"/>
          </p:nvCxnSpPr>
          <p:spPr>
            <a:xfrm>
              <a:off x="1403648" y="1556602"/>
              <a:ext cx="7272479" cy="0"/>
            </a:xfrm>
            <a:prstGeom prst="line">
              <a:avLst/>
            </a:prstGeom>
            <a:ln w="38100" cmpd="thinThick"/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grpSp>
          <p:nvGrpSpPr>
            <p:cNvPr id="3083" name="群組 13"/>
            <p:cNvGrpSpPr>
              <a:grpSpLocks/>
            </p:cNvGrpSpPr>
            <p:nvPr userDrawn="1"/>
          </p:nvGrpSpPr>
          <p:grpSpPr bwMode="auto">
            <a:xfrm>
              <a:off x="8172400" y="941896"/>
              <a:ext cx="864096" cy="738600"/>
              <a:chOff x="7873996" y="744598"/>
              <a:chExt cx="1157394" cy="935897"/>
            </a:xfrm>
          </p:grpSpPr>
          <p:pic>
            <p:nvPicPr>
              <p:cNvPr id="3084" name="圖片 11"/>
              <p:cNvPicPr>
                <a:picLocks noChangeAspect="1"/>
              </p:cNvPicPr>
              <p:nvPr userDrawn="1"/>
            </p:nvPicPr>
            <p:blipFill>
              <a:blip r:embed="rId17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8587" t="15710" r="16162" b="6358"/>
              <a:stretch>
                <a:fillRect/>
              </a:stretch>
            </p:blipFill>
            <p:spPr bwMode="auto">
              <a:xfrm rot="-4603974">
                <a:off x="8246017" y="834090"/>
                <a:ext cx="874865" cy="69588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085" name="圖片 12"/>
              <p:cNvPicPr>
                <a:picLocks noChangeAspect="1"/>
              </p:cNvPicPr>
              <p:nvPr userDrawn="1"/>
            </p:nvPicPr>
            <p:blipFill>
              <a:blip r:embed="rId18">
                <a:clrChange>
                  <a:clrFrom>
                    <a:srgbClr val="F6F6F6"/>
                  </a:clrFrom>
                  <a:clrTo>
                    <a:srgbClr val="F6F6F6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8587" t="15710" r="16162" b="6358"/>
              <a:stretch>
                <a:fillRect/>
              </a:stretch>
            </p:blipFill>
            <p:spPr bwMode="auto">
              <a:xfrm rot="13904825" flipV="1">
                <a:off x="7815595" y="1104476"/>
                <a:ext cx="634420" cy="51761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sp>
        <p:nvSpPr>
          <p:cNvPr id="1041" name="Rectangle 17"/>
          <p:cNvSpPr>
            <a:spLocks/>
          </p:cNvSpPr>
          <p:nvPr/>
        </p:nvSpPr>
        <p:spPr bwMode="auto">
          <a:xfrm>
            <a:off x="1908175" y="692150"/>
            <a:ext cx="6265863" cy="720725"/>
          </a:xfrm>
          <a:prstGeom prst="rect">
            <a:avLst/>
          </a:prstGeom>
          <a:noFill/>
          <a:ln>
            <a:noFill/>
          </a:ln>
          <a:extLst/>
        </p:spPr>
        <p:txBody>
          <a:bodyPr anchor="b"/>
          <a:lstStyle>
            <a:lvl1pPr algn="ctr" eaLnBrk="0" hangingPunct="0">
              <a:defRPr kumimoji="1" sz="3200">
                <a:solidFill>
                  <a:srgbClr val="4A452A"/>
                </a:solidFill>
                <a:latin typeface="Times New Roman" pitchFamily="18" charset="0"/>
                <a:ea typeface="標楷體" pitchFamily="65" charset="-120"/>
              </a:defRPr>
            </a:lvl1pPr>
            <a:lvl2pPr algn="ctr" eaLnBrk="0" hangingPunct="0">
              <a:defRPr kumimoji="1" sz="3200">
                <a:solidFill>
                  <a:srgbClr val="4A452A"/>
                </a:solidFill>
                <a:latin typeface="Times New Roman" pitchFamily="18" charset="0"/>
                <a:ea typeface="標楷體" pitchFamily="65" charset="-120"/>
              </a:defRPr>
            </a:lvl2pPr>
            <a:lvl3pPr algn="ctr" eaLnBrk="0" hangingPunct="0">
              <a:defRPr kumimoji="1" sz="3200">
                <a:solidFill>
                  <a:srgbClr val="4A452A"/>
                </a:solidFill>
                <a:latin typeface="Times New Roman" pitchFamily="18" charset="0"/>
                <a:ea typeface="標楷體" pitchFamily="65" charset="-120"/>
              </a:defRPr>
            </a:lvl3pPr>
            <a:lvl4pPr algn="ctr" eaLnBrk="0" hangingPunct="0">
              <a:defRPr kumimoji="1" sz="3200">
                <a:solidFill>
                  <a:srgbClr val="4A452A"/>
                </a:solidFill>
                <a:latin typeface="Times New Roman" pitchFamily="18" charset="0"/>
                <a:ea typeface="標楷體" pitchFamily="65" charset="-120"/>
              </a:defRPr>
            </a:lvl4pPr>
            <a:lvl5pPr algn="ctr" eaLnBrk="0" hangingPunct="0">
              <a:defRPr kumimoji="1" sz="3200">
                <a:solidFill>
                  <a:srgbClr val="4A452A"/>
                </a:solidFill>
                <a:latin typeface="Times New Roman" pitchFamily="18" charset="0"/>
                <a:ea typeface="標楷體" pitchFamily="65" charset="-12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rgbClr val="4A452A"/>
                </a:solidFill>
                <a:latin typeface="Times New Roman" pitchFamily="18" charset="0"/>
                <a:ea typeface="標楷體" pitchFamily="65" charset="-12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rgbClr val="4A452A"/>
                </a:solidFill>
                <a:latin typeface="Times New Roman" pitchFamily="18" charset="0"/>
                <a:ea typeface="標楷體" pitchFamily="65" charset="-12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rgbClr val="4A452A"/>
                </a:solidFill>
                <a:latin typeface="Times New Roman" pitchFamily="18" charset="0"/>
                <a:ea typeface="標楷體" pitchFamily="65" charset="-12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rgbClr val="4A452A"/>
                </a:solidFill>
                <a:latin typeface="Times New Roman" pitchFamily="18" charset="0"/>
                <a:ea typeface="標楷體" pitchFamily="65" charset="-120"/>
              </a:defRPr>
            </a:lvl9pPr>
          </a:lstStyle>
          <a:p>
            <a:pPr>
              <a:defRPr/>
            </a:pPr>
            <a:endParaRPr lang="zh-TW" altLang="en-US" dirty="0" smtClean="0">
              <a:latin typeface="華康行楷體W5(P)" panose="03000500000000000000" pitchFamily="66" charset="-120"/>
              <a:ea typeface="華康行楷體W5(P)" panose="03000500000000000000" pitchFamily="66" charset="-120"/>
            </a:endParaRPr>
          </a:p>
        </p:txBody>
      </p:sp>
      <p:sp>
        <p:nvSpPr>
          <p:cNvPr id="14" name="Text Box 207"/>
          <p:cNvSpPr txBox="1">
            <a:spLocks noChangeArrowheads="1"/>
          </p:cNvSpPr>
          <p:nvPr/>
        </p:nvSpPr>
        <p:spPr bwMode="auto">
          <a:xfrm>
            <a:off x="323850" y="6281738"/>
            <a:ext cx="2160588" cy="471487"/>
          </a:xfrm>
          <a:prstGeom prst="rect">
            <a:avLst/>
          </a:prstGeom>
          <a:noFill/>
          <a:ln>
            <a:noFill/>
          </a:ln>
          <a:extLst/>
        </p:spPr>
        <p:txBody>
          <a:bodyPr lIns="72000" tIns="0" rIns="72000" bIns="0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dist" eaLnBrk="1" hangingPunct="1">
              <a:lnSpc>
                <a:spcPct val="90000"/>
              </a:lnSpc>
              <a:defRPr/>
            </a:pPr>
            <a:r>
              <a:rPr kumimoji="0" lang="zh-TW" altLang="en-US" sz="1400" b="1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rPr>
              <a:t>國 立 嘉 義 大 學</a:t>
            </a:r>
          </a:p>
          <a:p>
            <a:pPr algn="ctr" eaLnBrk="1" hangingPunct="1">
              <a:lnSpc>
                <a:spcPct val="90000"/>
              </a:lnSpc>
              <a:defRPr/>
            </a:pPr>
            <a:r>
              <a:rPr lang="en-US" altLang="zh-TW" sz="1000" b="1" smtClean="0">
                <a:solidFill>
                  <a:srgbClr val="0033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NATIONAL CHIAYI UNIVERSITY</a:t>
            </a:r>
            <a:endParaRPr lang="zh-TW" altLang="en-US" sz="1000" b="1" smtClean="0">
              <a:solidFill>
                <a:srgbClr val="0033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47156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8489" r:id="rId1"/>
    <p:sldLayoutId id="2147488490" r:id="rId2"/>
    <p:sldLayoutId id="2147488491" r:id="rId3"/>
    <p:sldLayoutId id="2147488492" r:id="rId4"/>
    <p:sldLayoutId id="2147488493" r:id="rId5"/>
    <p:sldLayoutId id="2147488494" r:id="rId6"/>
    <p:sldLayoutId id="2147488495" r:id="rId7"/>
    <p:sldLayoutId id="2147488496" r:id="rId8"/>
    <p:sldLayoutId id="2147488497" r:id="rId9"/>
    <p:sldLayoutId id="2147488498" r:id="rId10"/>
    <p:sldLayoutId id="2147488499" r:id="rId11"/>
    <p:sldLayoutId id="2147488500" r:id="rId12"/>
    <p:sldLayoutId id="2147488501" r:id="rId1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3200">
          <a:solidFill>
            <a:srgbClr val="4A452A"/>
          </a:solidFill>
          <a:latin typeface="+mj-lt"/>
          <a:ea typeface="標楷體" panose="03000509000000000000" pitchFamily="65" charset="-12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3200">
          <a:solidFill>
            <a:srgbClr val="4A452A"/>
          </a:solidFill>
          <a:latin typeface="Times New Roman" pitchFamily="18" charset="0"/>
          <a:ea typeface="標楷體" pitchFamily="65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3200">
          <a:solidFill>
            <a:srgbClr val="4A452A"/>
          </a:solidFill>
          <a:latin typeface="Times New Roman" pitchFamily="18" charset="0"/>
          <a:ea typeface="標楷體" pitchFamily="65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3200">
          <a:solidFill>
            <a:srgbClr val="4A452A"/>
          </a:solidFill>
          <a:latin typeface="Times New Roman" pitchFamily="18" charset="0"/>
          <a:ea typeface="標楷體" pitchFamily="65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3200">
          <a:solidFill>
            <a:srgbClr val="4A452A"/>
          </a:solidFill>
          <a:latin typeface="Times New Roman" pitchFamily="18" charset="0"/>
          <a:ea typeface="標楷體" pitchFamily="65" charset="-12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400">
          <a:solidFill>
            <a:srgbClr val="4A452A"/>
          </a:solidFill>
          <a:latin typeface="Times New Roman" pitchFamily="18" charset="0"/>
          <a:ea typeface="新細明體" charset="-12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400">
          <a:solidFill>
            <a:srgbClr val="4A452A"/>
          </a:solidFill>
          <a:latin typeface="Times New Roman" pitchFamily="18" charset="0"/>
          <a:ea typeface="新細明體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400">
          <a:solidFill>
            <a:srgbClr val="4A452A"/>
          </a:solidFill>
          <a:latin typeface="Times New Roman" pitchFamily="18" charset="0"/>
          <a:ea typeface="新細明體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400">
          <a:solidFill>
            <a:srgbClr val="4A452A"/>
          </a:solidFill>
          <a:latin typeface="Times New Roman" pitchFamily="18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Blip>
          <a:blip r:embed="rId19"/>
        </a:buBlip>
        <a:defRPr kumimoji="1" sz="3000">
          <a:solidFill>
            <a:schemeClr val="tx1"/>
          </a:solidFill>
          <a:latin typeface="標楷體" pitchFamily="65" charset="-120"/>
          <a:ea typeface="標楷體" pitchFamily="65" charset="-12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Blip>
          <a:blip r:embed="rId20"/>
        </a:buBlip>
        <a:defRPr kumimoji="1" sz="2600">
          <a:solidFill>
            <a:schemeClr val="tx1"/>
          </a:solidFill>
          <a:latin typeface="標楷體" pitchFamily="65" charset="-120"/>
          <a:ea typeface="標楷體" pitchFamily="65" charset="-12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Times New Roman" panose="02020603050405020304" pitchFamily="18" charset="0"/>
        <a:buChar char="─"/>
        <a:defRPr kumimoji="1" sz="2000">
          <a:solidFill>
            <a:schemeClr val="tx1"/>
          </a:solidFill>
          <a:latin typeface="標楷體" pitchFamily="65" charset="-120"/>
          <a:ea typeface="標楷體" panose="03000509000000000000" pitchFamily="65" charset="-12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>
          <a:solidFill>
            <a:schemeClr val="tx1"/>
          </a:solidFill>
          <a:latin typeface="標楷體" pitchFamily="65" charset="-120"/>
          <a:ea typeface="標楷體" panose="03000509000000000000" pitchFamily="65" charset="-12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>
          <a:solidFill>
            <a:schemeClr val="tx1"/>
          </a:solidFill>
          <a:latin typeface="標楷體" pitchFamily="65" charset="-120"/>
          <a:ea typeface="標楷體" panose="03000509000000000000" pitchFamily="65" charset="-12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表格 6"/>
          <p:cNvGraphicFramePr>
            <a:graphicFrameLocks noGrp="1"/>
          </p:cNvGraphicFramePr>
          <p:nvPr>
            <p:extLst/>
          </p:nvPr>
        </p:nvGraphicFramePr>
        <p:xfrm>
          <a:off x="323528" y="1628800"/>
          <a:ext cx="8568950" cy="4539294"/>
        </p:xfrm>
        <a:graphic>
          <a:graphicData uri="http://schemas.openxmlformats.org/drawingml/2006/table">
            <a:tbl>
              <a:tblPr/>
              <a:tblGrid>
                <a:gridCol w="285599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85599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68018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68018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748296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748296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</a:tblGrid>
              <a:tr h="51416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300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計畫項目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098" marR="17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300" kern="10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辦理活動</a:t>
                      </a:r>
                      <a:endParaRPr lang="zh-TW" sz="12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098" marR="17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300" kern="10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場次</a:t>
                      </a:r>
                      <a:endParaRPr lang="zh-TW" sz="12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098" marR="17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300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參加</a:t>
                      </a:r>
                      <a:endParaRPr lang="en-US" altLang="zh-TW" sz="1300" kern="100" dirty="0">
                        <a:effectLst/>
                        <a:latin typeface="Calibri" panose="020F0502020204030204" pitchFamily="34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300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人數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098" marR="17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300" kern="10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經費</a:t>
                      </a:r>
                      <a:endParaRPr lang="zh-TW" sz="12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098" marR="17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300" kern="10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備考</a:t>
                      </a:r>
                      <a:endParaRPr lang="zh-TW" sz="12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098" marR="17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7286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品德教育推廣與深耕學校計畫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098" marR="17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參訪中正大學防治藥物濫用教育中心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098" marR="17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4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098" marR="17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altLang="zh-TW" sz="1200" kern="100" dirty="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01</a:t>
                      </a:r>
                      <a:r>
                        <a:rPr lang="zh-TW" sz="1200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人次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098" marR="17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altLang="zh-TW" sz="1200" kern="100" dirty="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1200" kern="100" dirty="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000</a:t>
                      </a:r>
                      <a:r>
                        <a:rPr lang="zh-TW" sz="1200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元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098" marR="17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1000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教育部品德教育相關經費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098" marR="17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76382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altLang="zh-TW" sz="1200" kern="100" dirty="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08</a:t>
                      </a:r>
                      <a:r>
                        <a:rPr lang="zh-TW" sz="1200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年學生藥物濫用服務學習模式方案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098" marR="17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altLang="en-US" sz="1200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阿里山中</a:t>
                      </a:r>
                      <a:r>
                        <a:rPr lang="zh-TW" sz="1200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小</a:t>
                      </a:r>
                      <a:r>
                        <a:rPr lang="zh-TW" altLang="en-US" sz="1200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學</a:t>
                      </a:r>
                      <a:r>
                        <a:rPr lang="zh-TW" sz="1200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、</a:t>
                      </a:r>
                      <a:r>
                        <a:rPr lang="zh-TW" altLang="en-US" sz="1200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梅圳</a:t>
                      </a:r>
                      <a:r>
                        <a:rPr lang="zh-TW" sz="1200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國小反毒宣導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098" marR="17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2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098" marR="17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150</a:t>
                      </a:r>
                      <a:r>
                        <a:rPr lang="zh-TW" sz="1200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人次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098" marR="17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32000</a:t>
                      </a:r>
                      <a:r>
                        <a:rPr lang="zh-TW" sz="1200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元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098" marR="17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108</a:t>
                      </a:r>
                      <a:r>
                        <a:rPr lang="zh-TW" sz="1000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年學生藥物濫用服務學習模式方案」經費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098" marR="17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04986">
                <a:tc row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宣導活動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098" marR="17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大一寒假學生安全暨反毒宣導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098" marR="17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3</a:t>
                      </a:r>
                      <a:endParaRPr lang="zh-TW" sz="12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098" marR="17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1500</a:t>
                      </a:r>
                      <a:r>
                        <a:rPr lang="zh-TW" sz="1200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人次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098" marR="17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9783</a:t>
                      </a:r>
                      <a:r>
                        <a:rPr lang="zh-TW" sz="1200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元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098" marR="17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000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年度</a:t>
                      </a:r>
                      <a:r>
                        <a:rPr lang="zh-TW" altLang="en-US" sz="1000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高教深耕</a:t>
                      </a:r>
                      <a:r>
                        <a:rPr lang="zh-TW" sz="1000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相關經費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098" marR="17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66849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新生入住、新生始業式實施友善校園月</a:t>
                      </a:r>
                      <a:r>
                        <a:rPr lang="en-US" sz="1200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zh-TW" sz="1200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反毒宣導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098" marR="17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2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098" marR="17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2600</a:t>
                      </a:r>
                      <a:r>
                        <a:rPr lang="zh-TW" sz="1200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人次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098" marR="17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lang="zh-TW" sz="1200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元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098" marR="17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 kern="100" dirty="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098" marR="17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504986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友善校園月「宿舍幹部反毒知能研習」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098" marR="17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3</a:t>
                      </a:r>
                      <a:endParaRPr lang="zh-TW" sz="12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098" marR="17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200" kern="100" dirty="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120</a:t>
                      </a:r>
                      <a:r>
                        <a:rPr lang="zh-TW" sz="1200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人次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098" marR="17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lang="zh-TW" sz="1200" kern="10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元</a:t>
                      </a:r>
                      <a:endParaRPr lang="zh-TW" sz="12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098" marR="17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 kern="10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12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098" marR="17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504986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1200" kern="10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租屋博覽會、賃居安全講座暨連續假期學生安全宣導活動</a:t>
                      </a:r>
                      <a:endParaRPr lang="zh-TW" sz="12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098" marR="17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3</a:t>
                      </a:r>
                      <a:endParaRPr lang="zh-TW" sz="12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098" marR="17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200" kern="10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1325</a:t>
                      </a:r>
                      <a:r>
                        <a:rPr lang="zh-TW" sz="1200" kern="10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人次</a:t>
                      </a:r>
                      <a:endParaRPr lang="zh-TW" sz="12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098" marR="17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lang="zh-TW" sz="1200" kern="10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元</a:t>
                      </a:r>
                      <a:endParaRPr lang="zh-TW" sz="12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098" marR="17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000" kern="10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搭配租屋博覽會活動</a:t>
                      </a:r>
                      <a:endParaRPr lang="zh-TW" sz="12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098" marR="17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504986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1200" kern="10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慈暉五月暨學生安全宣導活動</a:t>
                      </a:r>
                      <a:endParaRPr lang="zh-TW" sz="12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098" marR="17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1</a:t>
                      </a:r>
                      <a:endParaRPr lang="zh-TW" sz="12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098" marR="17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altLang="zh-TW" sz="1200" kern="100" dirty="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lang="en-US" sz="1200" kern="100" dirty="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lang="zh-TW" sz="1200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人次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098" marR="17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lang="zh-TW" sz="1200" kern="10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元</a:t>
                      </a:r>
                      <a:endParaRPr lang="zh-TW" sz="12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098" marR="17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000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搭配職涯博覽會活動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098" marR="17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8" name="矩形 7"/>
          <p:cNvSpPr/>
          <p:nvPr/>
        </p:nvSpPr>
        <p:spPr>
          <a:xfrm>
            <a:off x="323528" y="476672"/>
            <a:ext cx="8568950" cy="1246495"/>
          </a:xfrm>
          <a:prstGeom prst="rect">
            <a:avLst/>
          </a:prstGeom>
          <a:gradFill flip="none" rotWithShape="1">
            <a:gsLst>
              <a:gs pos="0">
                <a:srgbClr val="0000FF">
                  <a:tint val="66000"/>
                  <a:satMod val="160000"/>
                </a:srgbClr>
              </a:gs>
              <a:gs pos="50000">
                <a:srgbClr val="0000FF">
                  <a:tint val="44500"/>
                  <a:satMod val="160000"/>
                </a:srgbClr>
              </a:gs>
              <a:gs pos="100000">
                <a:srgbClr val="0000FF">
                  <a:tint val="23500"/>
                  <a:satMod val="160000"/>
                </a:srgbClr>
              </a:gs>
            </a:gsLst>
            <a:lin ang="2700000" scaled="1"/>
            <a:tileRect/>
          </a:gradFill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lnSpc>
                <a:spcPts val="9000"/>
              </a:lnSpc>
              <a:defRPr/>
            </a:pPr>
            <a:r>
              <a:rPr lang="zh-TW" altLang="en-US" sz="4000" b="1" dirty="0">
                <a:solidFill>
                  <a:srgbClr val="FFFF66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防制學生藥物濫用活動一覽表</a:t>
            </a:r>
            <a:endParaRPr lang="zh-TW" altLang="en-US" sz="4000" b="1" dirty="0">
              <a:ln w="11430"/>
              <a:solidFill>
                <a:srgbClr val="FFFF66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3699034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3_流線">
  <a:themeElements>
    <a:clrScheme name="波形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流線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地鐵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佈景主題">
  <a:themeElements>
    <a:clrScheme name="波形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1_Office 佈景主題">
      <a:majorFont>
        <a:latin typeface="Times New Roman"/>
        <a:ea typeface="新細明體"/>
        <a:cs typeface=""/>
      </a:majorFont>
      <a:minorFont>
        <a:latin typeface="Times New Roman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Office 佈景主題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Office 佈景主題">
  <a:themeElements>
    <a:clrScheme name="波形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1_Office 佈景主題">
      <a:majorFont>
        <a:latin typeface="Times New Roman"/>
        <a:ea typeface="新細明體"/>
        <a:cs typeface=""/>
      </a:majorFont>
      <a:minorFont>
        <a:latin typeface="Times New Roman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Office 佈景主題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13127</TotalTime>
  <Words>174</Words>
  <Application>Microsoft Office PowerPoint</Application>
  <PresentationFormat>如螢幕大小 (4:3)</PresentationFormat>
  <Paragraphs>46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10</vt:i4>
      </vt:variant>
      <vt:variant>
        <vt:lpstr>佈景主題</vt:lpstr>
      </vt:variant>
      <vt:variant>
        <vt:i4>3</vt:i4>
      </vt:variant>
      <vt:variant>
        <vt:lpstr>投影片標題</vt:lpstr>
      </vt:variant>
      <vt:variant>
        <vt:i4>1</vt:i4>
      </vt:variant>
    </vt:vector>
  </HeadingPairs>
  <TitlesOfParts>
    <vt:vector size="14" baseType="lpstr">
      <vt:lpstr>華康行楷體W5(P)</vt:lpstr>
      <vt:lpstr>華康隸書體W7(P)</vt:lpstr>
      <vt:lpstr>微軟正黑體</vt:lpstr>
      <vt:lpstr>新細明體</vt:lpstr>
      <vt:lpstr>標楷體</vt:lpstr>
      <vt:lpstr>Arial</vt:lpstr>
      <vt:lpstr>Calibri</vt:lpstr>
      <vt:lpstr>Constantia</vt:lpstr>
      <vt:lpstr>Times New Roman</vt:lpstr>
      <vt:lpstr>Wingdings 2</vt:lpstr>
      <vt:lpstr>3_流線</vt:lpstr>
      <vt:lpstr>1_Office 佈景主題</vt:lpstr>
      <vt:lpstr>2_Office 佈景主題</vt:lpstr>
      <vt:lpstr>PowerPoint 簡報</vt:lpstr>
    </vt:vector>
  </TitlesOfParts>
  <Company>CMT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教育部98年度大專校院 「全民國防教育暨校園安全」工作訪視</dc:title>
  <dc:creator>Twnsys</dc:creator>
  <cp:lastModifiedBy>user</cp:lastModifiedBy>
  <cp:revision>834</cp:revision>
  <cp:lastPrinted>2018-06-25T06:40:18Z</cp:lastPrinted>
  <dcterms:created xsi:type="dcterms:W3CDTF">2009-10-15T02:51:08Z</dcterms:created>
  <dcterms:modified xsi:type="dcterms:W3CDTF">2020-04-10T01:54:01Z</dcterms:modified>
</cp:coreProperties>
</file>