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8475" r:id="rId1"/>
    <p:sldMasterId id="2147488488" r:id="rId2"/>
  </p:sldMasterIdLst>
  <p:notesMasterIdLst>
    <p:notesMasterId r:id="rId6"/>
  </p:notesMasterIdLst>
  <p:handoutMasterIdLst>
    <p:handoutMasterId r:id="rId7"/>
  </p:handoutMasterIdLst>
  <p:sldIdLst>
    <p:sldId id="716" r:id="rId3"/>
    <p:sldId id="717" r:id="rId4"/>
    <p:sldId id="718" r:id="rId5"/>
  </p:sldIdLst>
  <p:sldSz cx="9144000" cy="6858000" type="screen4x3"/>
  <p:notesSz cx="6807200" cy="9939338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sz="3600" kern="1200">
        <a:solidFill>
          <a:schemeClr val="tx1"/>
        </a:solidFill>
        <a:latin typeface="Arial" charset="0"/>
        <a:ea typeface="華康隸書體W7(P)" pitchFamily="66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3600" kern="1200">
        <a:solidFill>
          <a:schemeClr val="tx1"/>
        </a:solidFill>
        <a:latin typeface="Arial" charset="0"/>
        <a:ea typeface="華康隸書體W7(P)" pitchFamily="66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3600" kern="1200">
        <a:solidFill>
          <a:schemeClr val="tx1"/>
        </a:solidFill>
        <a:latin typeface="Arial" charset="0"/>
        <a:ea typeface="華康隸書體W7(P)" pitchFamily="66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3600" kern="1200">
        <a:solidFill>
          <a:schemeClr val="tx1"/>
        </a:solidFill>
        <a:latin typeface="Arial" charset="0"/>
        <a:ea typeface="華康隸書體W7(P)" pitchFamily="66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3600" kern="1200">
        <a:solidFill>
          <a:schemeClr val="tx1"/>
        </a:solidFill>
        <a:latin typeface="Arial" charset="0"/>
        <a:ea typeface="華康隸書體W7(P)" pitchFamily="66" charset="-120"/>
        <a:cs typeface="+mn-cs"/>
      </a:defRPr>
    </a:lvl5pPr>
    <a:lvl6pPr marL="2286000" algn="l" defTabSz="914400" rtl="0" eaLnBrk="1" latinLnBrk="0" hangingPunct="1">
      <a:defRPr kumimoji="1" sz="3600" kern="1200">
        <a:solidFill>
          <a:schemeClr val="tx1"/>
        </a:solidFill>
        <a:latin typeface="Arial" charset="0"/>
        <a:ea typeface="華康隸書體W7(P)" pitchFamily="66" charset="-120"/>
        <a:cs typeface="+mn-cs"/>
      </a:defRPr>
    </a:lvl6pPr>
    <a:lvl7pPr marL="2743200" algn="l" defTabSz="914400" rtl="0" eaLnBrk="1" latinLnBrk="0" hangingPunct="1">
      <a:defRPr kumimoji="1" sz="3600" kern="1200">
        <a:solidFill>
          <a:schemeClr val="tx1"/>
        </a:solidFill>
        <a:latin typeface="Arial" charset="0"/>
        <a:ea typeface="華康隸書體W7(P)" pitchFamily="66" charset="-120"/>
        <a:cs typeface="+mn-cs"/>
      </a:defRPr>
    </a:lvl7pPr>
    <a:lvl8pPr marL="3200400" algn="l" defTabSz="914400" rtl="0" eaLnBrk="1" latinLnBrk="0" hangingPunct="1">
      <a:defRPr kumimoji="1" sz="3600" kern="1200">
        <a:solidFill>
          <a:schemeClr val="tx1"/>
        </a:solidFill>
        <a:latin typeface="Arial" charset="0"/>
        <a:ea typeface="華康隸書體W7(P)" pitchFamily="66" charset="-120"/>
        <a:cs typeface="+mn-cs"/>
      </a:defRPr>
    </a:lvl8pPr>
    <a:lvl9pPr marL="3657600" algn="l" defTabSz="914400" rtl="0" eaLnBrk="1" latinLnBrk="0" hangingPunct="1">
      <a:defRPr kumimoji="1" sz="3600" kern="1200">
        <a:solidFill>
          <a:schemeClr val="tx1"/>
        </a:solidFill>
        <a:latin typeface="Arial" charset="0"/>
        <a:ea typeface="華康隸書體W7(P)" pitchFamily="66" charset="-120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預設章節" id="{EE0BD3E9-161E-4A14-95AF-8243D4347CEB}">
          <p14:sldIdLst>
            <p14:sldId id="716"/>
            <p14:sldId id="717"/>
            <p14:sldId id="718"/>
          </p14:sldIdLst>
        </p14:section>
        <p14:section name="未命名的章節" id="{4A1DC99B-6682-4C77-9181-4B9FEA969B68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0000FF"/>
    <a:srgbClr val="FFFF66"/>
    <a:srgbClr val="FF00FF"/>
    <a:srgbClr val="CCFFCC"/>
    <a:srgbClr val="FFCC99"/>
    <a:srgbClr val="FFCCFF"/>
    <a:srgbClr val="FF66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DBED569-4797-4DF1-A0F4-6AAB3CD982D8}" styleName="淺色樣式 3 - 輔色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A111915-BE36-4E01-A7E5-04B1672EAD32}" styleName="淺色樣式 2 - 輔色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B301B821-A1FF-4177-AEE7-76D212191A09}" styleName="中等深淺樣式 1 - 輔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4C1A8A3-306A-4EB7-A6B1-4F7E0EB9C5D6}" styleName="中等深淺樣式 3 - 輔色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0A1B5D5-9B99-4C35-A422-299274C87663}" styleName="中等深淺樣式 1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2DE63D5-997A-4646-A377-4702673A728D}" styleName="淺色樣式 2 - 輔色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EB344D84-9AFB-497E-A393-DC336BA19D2E}" styleName="中等深淺樣式 3 - 輔色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FECB4D8-DB02-4DC6-A0A2-4F2EBAE1DC90}" styleName="中等深淺樣式 1 - 輔色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8799B23B-EC83-4686-B30A-512413B5E67A}" styleName="淺色樣式 3 - 輔色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473" autoAdjust="0"/>
    <p:restoredTop sz="94700" autoAdjust="0"/>
  </p:normalViewPr>
  <p:slideViewPr>
    <p:cSldViewPr>
      <p:cViewPr varScale="1">
        <p:scale>
          <a:sx n="110" d="100"/>
          <a:sy n="110" d="100"/>
        </p:scale>
        <p:origin x="1308" y="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950"/>
    </p:cViewPr>
  </p:sorterViewPr>
  <p:notesViewPr>
    <p:cSldViewPr>
      <p:cViewPr varScale="1">
        <p:scale>
          <a:sx n="52" d="100"/>
          <a:sy n="52" d="100"/>
        </p:scale>
        <p:origin x="-1866" y="-90"/>
      </p:cViewPr>
      <p:guideLst>
        <p:guide orient="horz" pos="3131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image" Target="../media/image9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png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50375" cy="497207"/>
          </a:xfrm>
          <a:prstGeom prst="rect">
            <a:avLst/>
          </a:prstGeom>
        </p:spPr>
        <p:txBody>
          <a:bodyPr vert="horz" lIns="92217" tIns="46109" rIns="92217" bIns="46109" rtlCol="0"/>
          <a:lstStyle>
            <a:lvl1pPr algn="l">
              <a:defRPr sz="1600"/>
            </a:lvl1pPr>
          </a:lstStyle>
          <a:p>
            <a:pPr>
              <a:defRPr/>
            </a:pPr>
            <a:r>
              <a:rPr lang="zh-TW" altLang="en-US"/>
              <a:t>           嘉南藥理科技大學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55221" y="1"/>
            <a:ext cx="2950374" cy="497207"/>
          </a:xfrm>
          <a:prstGeom prst="rect">
            <a:avLst/>
          </a:prstGeom>
        </p:spPr>
        <p:txBody>
          <a:bodyPr vert="horz" lIns="92217" tIns="46109" rIns="92217" bIns="46109" rtlCol="0"/>
          <a:lstStyle>
            <a:lvl1pPr algn="r">
              <a:defRPr sz="1200"/>
            </a:lvl1pPr>
          </a:lstStyle>
          <a:p>
            <a:pPr>
              <a:defRPr/>
            </a:pPr>
            <a:fld id="{1C0F41EB-743D-4E8C-8A03-EF54CABD1888}" type="datetimeFigureOut">
              <a:rPr lang="zh-TW" altLang="en-US"/>
              <a:pPr>
                <a:defRPr/>
              </a:pPr>
              <a:t>2020/4/10</a:t>
            </a:fld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55221" y="9440533"/>
            <a:ext cx="2950374" cy="497206"/>
          </a:xfrm>
          <a:prstGeom prst="rect">
            <a:avLst/>
          </a:prstGeom>
        </p:spPr>
        <p:txBody>
          <a:bodyPr vert="horz" lIns="92217" tIns="46109" rIns="92217" bIns="46109" rtlCol="0" anchor="b"/>
          <a:lstStyle>
            <a:lvl1pPr algn="r">
              <a:defRPr sz="1600"/>
            </a:lvl1pPr>
          </a:lstStyle>
          <a:p>
            <a:pPr>
              <a:defRPr/>
            </a:pPr>
            <a:r>
              <a:rPr lang="zh-TW" altLang="en-US"/>
              <a:t>軍訓室製</a:t>
            </a:r>
          </a:p>
        </p:txBody>
      </p:sp>
      <p:sp>
        <p:nvSpPr>
          <p:cNvPr id="7" name="頁尾版面配置區 6"/>
          <p:cNvSpPr>
            <a:spLocks noGrp="1"/>
          </p:cNvSpPr>
          <p:nvPr>
            <p:ph type="ftr" sz="quarter" idx="2"/>
          </p:nvPr>
        </p:nvSpPr>
        <p:spPr>
          <a:xfrm>
            <a:off x="1" y="9440533"/>
            <a:ext cx="2950375" cy="497206"/>
          </a:xfrm>
          <a:prstGeom prst="rect">
            <a:avLst/>
          </a:prstGeom>
        </p:spPr>
        <p:txBody>
          <a:bodyPr vert="horz" lIns="92217" tIns="46109" rIns="92217" bIns="46109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TW" altLang="en-US"/>
          </a:p>
        </p:txBody>
      </p:sp>
      <p:pic>
        <p:nvPicPr>
          <p:cNvPr id="167942" name="圖片 7" descr="嘉藥校徽-1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90396" cy="543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539646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50375" cy="497207"/>
          </a:xfrm>
          <a:prstGeom prst="rect">
            <a:avLst/>
          </a:prstGeom>
        </p:spPr>
        <p:txBody>
          <a:bodyPr vert="horz" lIns="92217" tIns="46109" rIns="92217" bIns="46109" rtlCol="0"/>
          <a:lstStyle>
            <a:lvl1pPr algn="l">
              <a:defRPr sz="1200"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5221" y="1"/>
            <a:ext cx="2950374" cy="497207"/>
          </a:xfrm>
          <a:prstGeom prst="rect">
            <a:avLst/>
          </a:prstGeom>
        </p:spPr>
        <p:txBody>
          <a:bodyPr vert="horz" lIns="92217" tIns="46109" rIns="92217" bIns="46109" rtlCol="0"/>
          <a:lstStyle>
            <a:lvl1pPr algn="r">
              <a:defRPr sz="1200"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fld id="{27208B8C-77AD-4769-8A42-0E23F2279B1A}" type="datetimeFigureOut">
              <a:rPr lang="zh-TW" altLang="en-US"/>
              <a:pPr>
                <a:defRPr/>
              </a:pPr>
              <a:t>2020/4/10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72050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17" tIns="46109" rIns="92217" bIns="46109" rtlCol="0" anchor="ctr"/>
          <a:lstStyle/>
          <a:p>
            <a:pPr lvl="0"/>
            <a:endParaRPr lang="zh-TW" altLang="en-US" noProof="0" smtClean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0239" y="4721067"/>
            <a:ext cx="5446723" cy="4473261"/>
          </a:xfrm>
          <a:prstGeom prst="rect">
            <a:avLst/>
          </a:prstGeom>
        </p:spPr>
        <p:txBody>
          <a:bodyPr vert="horz" wrap="square" lIns="92217" tIns="46109" rIns="92217" bIns="46109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zh-TW" altLang="en-US" noProof="0" smtClean="0"/>
              <a:t>按一下以編輯母片文字樣式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1" y="9440533"/>
            <a:ext cx="2950375" cy="497206"/>
          </a:xfrm>
          <a:prstGeom prst="rect">
            <a:avLst/>
          </a:prstGeom>
        </p:spPr>
        <p:txBody>
          <a:bodyPr vert="horz" lIns="92217" tIns="46109" rIns="92217" bIns="46109" rtlCol="0" anchor="b"/>
          <a:lstStyle>
            <a:lvl1pPr algn="l">
              <a:defRPr sz="1200"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5"/>
          </p:nvPr>
        </p:nvSpPr>
        <p:spPr>
          <a:xfrm>
            <a:off x="3855221" y="9440533"/>
            <a:ext cx="2950374" cy="497206"/>
          </a:xfrm>
          <a:prstGeom prst="rect">
            <a:avLst/>
          </a:prstGeom>
        </p:spPr>
        <p:txBody>
          <a:bodyPr vert="horz" lIns="92217" tIns="46109" rIns="92217" bIns="46109" rtlCol="0" anchor="b"/>
          <a:lstStyle>
            <a:lvl1pPr algn="r">
              <a:defRPr sz="1200"/>
            </a:lvl1pPr>
          </a:lstStyle>
          <a:p>
            <a:pPr>
              <a:defRPr/>
            </a:pPr>
            <a:fld id="{A0FB5853-BC63-4A19-8C88-8F49765AE46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158240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7459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147460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1363" indent="-2841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39825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597025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4225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1425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68625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5825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3025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05E2EDC8-7F20-4D2F-821D-61FB48E7A394}" type="slidenum">
              <a:rPr lang="zh-TW" altLang="en-US">
                <a:solidFill>
                  <a:srgbClr val="000000"/>
                </a:solidFill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1</a:t>
            </a:fld>
            <a:endParaRPr lang="zh-TW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47461" name="頁尾版面配置區 1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zh-TW" altLang="en-US" smtClean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90190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8483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148484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1363" indent="-2841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39825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597025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4225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1425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68625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5825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3025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2A2DCC59-B69F-4A65-969F-79340729E9FC}" type="slidenum">
              <a:rPr lang="zh-TW" altLang="en-US">
                <a:solidFill>
                  <a:srgbClr val="000000"/>
                </a:solidFill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2</a:t>
            </a:fld>
            <a:endParaRPr lang="zh-TW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48485" name="頁尾版面配置區 1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zh-TW" altLang="en-US" smtClean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56906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9507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149508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1363" indent="-2841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39825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597025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4225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1425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68625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5825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3025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1F677647-C766-47A8-A9C1-AF487A64E53E}" type="slidenum">
              <a:rPr lang="zh-TW" altLang="en-US">
                <a:solidFill>
                  <a:srgbClr val="000000"/>
                </a:solidFill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3</a:t>
            </a:fld>
            <a:endParaRPr lang="zh-TW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49509" name="頁尾版面配置區 1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zh-TW" altLang="en-US" smtClean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66592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dirty="0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ED295C-A8F4-4BC5-B7B4-542532761A17}" type="datetime1">
              <a:rPr lang="zh-TW" altLang="en-US">
                <a:solidFill>
                  <a:srgbClr val="073E87">
                    <a:lumMod val="75000"/>
                  </a:srgbClr>
                </a:solidFill>
              </a:rPr>
              <a:pPr>
                <a:defRPr/>
              </a:pPr>
              <a:t>2020/4/10</a:t>
            </a:fld>
            <a:endParaRPr lang="zh-TW" altLang="en-US" dirty="0">
              <a:solidFill>
                <a:srgbClr val="073E87">
                  <a:lumMod val="75000"/>
                </a:srgbClr>
              </a:solidFill>
            </a:endParaRPr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D4BA1B-9853-4504-9654-7E4C27CDC347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28835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F66740-B4BA-4A20-8C71-F5231A816CB8}" type="datetime1">
              <a:rPr lang="zh-TW" altLang="en-US">
                <a:solidFill>
                  <a:srgbClr val="073E87">
                    <a:lumMod val="75000"/>
                  </a:srgbClr>
                </a:solidFill>
              </a:rPr>
              <a:pPr>
                <a:defRPr/>
              </a:pPr>
              <a:t>2020/4/10</a:t>
            </a:fld>
            <a:endParaRPr lang="zh-TW" altLang="en-US" dirty="0">
              <a:solidFill>
                <a:srgbClr val="073E87">
                  <a:lumMod val="75000"/>
                </a:srgbClr>
              </a:solidFill>
            </a:endParaRPr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EE427E-157F-49AB-BF5C-4F8F742C8E65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39544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60351"/>
            <a:ext cx="2057400" cy="5865813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60351"/>
            <a:ext cx="6019800" cy="5865813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E9B4AC-BA75-403C-88B4-D85AA38F88B7}" type="datetime1">
              <a:rPr lang="zh-TW" altLang="en-US">
                <a:solidFill>
                  <a:srgbClr val="073E87">
                    <a:lumMod val="75000"/>
                  </a:srgbClr>
                </a:solidFill>
              </a:rPr>
              <a:pPr>
                <a:defRPr/>
              </a:pPr>
              <a:t>2020/4/10</a:t>
            </a:fld>
            <a:endParaRPr lang="zh-TW" altLang="en-US" dirty="0">
              <a:solidFill>
                <a:srgbClr val="073E87">
                  <a:lumMod val="75000"/>
                </a:srgbClr>
              </a:solidFill>
            </a:endParaRPr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74BC461-E2C8-4F2B-A86F-EAA361C5D784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87243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68313" y="1773238"/>
            <a:ext cx="4038600" cy="4525962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1pPr>
            <a:lvl2pPr>
              <a:defRPr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2pPr>
            <a:lvl3pPr>
              <a:defRPr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3pPr>
            <a:lvl4pPr>
              <a:defRPr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4pPr>
            <a:lvl5pPr>
              <a:defRPr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5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59313" y="1773238"/>
            <a:ext cx="4038600" cy="4525962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34B5C7-ADE0-4682-8CDC-2EF7F280C945}" type="datetime1">
              <a:rPr lang="zh-TW" altLang="en-US">
                <a:solidFill>
                  <a:srgbClr val="073E87">
                    <a:lumMod val="75000"/>
                  </a:srgbClr>
                </a:solidFill>
              </a:rPr>
              <a:pPr>
                <a:defRPr/>
              </a:pPr>
              <a:t>2020/4/10</a:t>
            </a:fld>
            <a:endParaRPr lang="zh-TW" altLang="en-US" dirty="0">
              <a:solidFill>
                <a:srgbClr val="073E87">
                  <a:lumMod val="75000"/>
                </a:srgb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1D4AC1C-0C21-4BD2-BBF2-3F63C956F32F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576891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6DEF25-B2A4-4BD7-9627-C636494069F5}" type="datetime1">
              <a:rPr lang="zh-TW" altLang="en-US"/>
              <a:pPr>
                <a:defRPr/>
              </a:pPr>
              <a:t>2020/4/10</a:t>
            </a:fld>
            <a:endParaRPr lang="zh-TW" altLang="en-US" dirty="0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97E86C2-0E23-4B34-8B51-2C04ECB25BF9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742914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762712-EBC6-42E7-AD73-CC205709B983}" type="datetime1">
              <a:rPr lang="zh-TW" altLang="en-US"/>
              <a:pPr>
                <a:defRPr/>
              </a:pPr>
              <a:t>2020/4/10</a:t>
            </a:fld>
            <a:endParaRPr lang="zh-TW" altLang="en-US" dirty="0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EC5BE3B-69A6-4BE9-A8A1-482DF216634D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164377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9C5D3-A37C-4E92-AF12-1862554F57EF}" type="datetime1">
              <a:rPr lang="zh-TW" altLang="en-US"/>
              <a:pPr>
                <a:defRPr/>
              </a:pPr>
              <a:t>2020/4/10</a:t>
            </a:fld>
            <a:endParaRPr lang="zh-TW" altLang="en-US" dirty="0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6CB33B4-0F97-40E2-9435-6473126FF9E9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575825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訂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440D8A-B026-4E57-B56F-69D4941D818D}" type="datetime1">
              <a:rPr lang="zh-TW" altLang="en-US"/>
              <a:pPr>
                <a:defRPr/>
              </a:pPr>
              <a:t>2020/4/10</a:t>
            </a:fld>
            <a:endParaRPr lang="zh-TW" altLang="en-US" dirty="0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38EB92A-4977-4F97-87A0-4D3ACC13CFBD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056676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A5C234-AA02-4A13-8785-C0BBBD672372}" type="datetime1">
              <a:rPr lang="zh-TW" altLang="en-US"/>
              <a:pPr>
                <a:defRPr/>
              </a:pPr>
              <a:t>2020/4/10</a:t>
            </a:fld>
            <a:endParaRPr lang="zh-TW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034A77F-0228-4211-943E-DAF94FAE5547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8565997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1pPr>
          </a:lstStyle>
          <a:p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5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dirty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5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dirty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7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58595E-0735-4396-97D7-B93F73505C4A}" type="datetime1">
              <a:rPr lang="zh-TW" altLang="en-US"/>
              <a:pPr>
                <a:defRPr/>
              </a:pPr>
              <a:t>2020/4/10</a:t>
            </a:fld>
            <a:endParaRPr lang="zh-TW" altLang="en-US" dirty="0"/>
          </a:p>
        </p:txBody>
      </p:sp>
      <p:sp>
        <p:nvSpPr>
          <p:cNvPr id="8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42BE44F-F933-4C42-B25A-4D6FF1480DC2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426815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49B4BB-F845-4D7B-8C6D-9FDB479071E0}" type="datetime1">
              <a:rPr lang="zh-TW" altLang="en-US"/>
              <a:pPr>
                <a:defRPr/>
              </a:pPr>
              <a:t>2020/4/10</a:t>
            </a:fld>
            <a:endParaRPr lang="zh-TW" altLang="en-US" dirty="0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4D58645-55E2-474E-925B-9B5B04B1992A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98401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BD6E89-7F25-43F3-B724-4F1CC9226C80}" type="datetime1">
              <a:rPr lang="zh-TW" altLang="en-US">
                <a:solidFill>
                  <a:srgbClr val="073E87">
                    <a:lumMod val="75000"/>
                  </a:srgbClr>
                </a:solidFill>
              </a:rPr>
              <a:pPr>
                <a:defRPr/>
              </a:pPr>
              <a:t>2020/4/10</a:t>
            </a:fld>
            <a:endParaRPr lang="zh-TW" altLang="en-US" dirty="0">
              <a:solidFill>
                <a:srgbClr val="073E87">
                  <a:lumMod val="75000"/>
                </a:srgbClr>
              </a:solidFill>
            </a:endParaRPr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D042812-F765-4965-858A-EA904E14AFDC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3205634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96E054-218D-4D76-B29D-859CD29881A5}" type="datetime1">
              <a:rPr lang="zh-TW" altLang="en-US"/>
              <a:pPr>
                <a:defRPr/>
              </a:pPr>
              <a:t>2020/4/10</a:t>
            </a:fld>
            <a:endParaRPr lang="zh-TW" altLang="en-US" dirty="0"/>
          </a:p>
        </p:txBody>
      </p:sp>
      <p:sp>
        <p:nvSpPr>
          <p:cNvPr id="3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D090D30-46C4-4332-BA31-C65C08757B08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5541000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F0960A-99AB-46EF-BB7E-1BF8D11F0BBB}" type="datetime1">
              <a:rPr lang="zh-TW" altLang="en-US"/>
              <a:pPr>
                <a:defRPr/>
              </a:pPr>
              <a:t>2020/4/10</a:t>
            </a:fld>
            <a:endParaRPr lang="zh-TW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575C7D6-6F1A-4BCF-9EBE-A9930A44275F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7456439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0046B9-1F10-4753-8BCA-15BD12F9F14F}" type="datetime1">
              <a:rPr lang="zh-TW" altLang="en-US"/>
              <a:pPr>
                <a:defRPr/>
              </a:pPr>
              <a:t>2020/4/10</a:t>
            </a:fld>
            <a:endParaRPr lang="zh-TW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825E65F-5322-4039-9974-1BA526C4CF20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7528783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435264-E76F-40C3-ACE9-D80325C6B2C7}" type="datetime1">
              <a:rPr lang="zh-TW" altLang="en-US"/>
              <a:pPr>
                <a:defRPr/>
              </a:pPr>
              <a:t>2020/4/10</a:t>
            </a:fld>
            <a:endParaRPr lang="zh-TW" altLang="en-US" dirty="0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CFA258E-D19E-4FA7-9BDF-15BAEA4C5390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672510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60351"/>
            <a:ext cx="2057400" cy="5865813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60351"/>
            <a:ext cx="6019800" cy="5865813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4A3A90-22C3-4892-92FB-899BCC3DC2FC}" type="datetime1">
              <a:rPr lang="zh-TW" altLang="en-US"/>
              <a:pPr>
                <a:defRPr/>
              </a:pPr>
              <a:t>2020/4/10</a:t>
            </a:fld>
            <a:endParaRPr lang="zh-TW" altLang="en-US" dirty="0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00232C4-EE9F-4818-BD76-7D1DC0C02644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9420117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68313" y="1773238"/>
            <a:ext cx="4038600" cy="4525962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59313" y="1773238"/>
            <a:ext cx="4038600" cy="4525962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47CC53-AC5F-492E-98A3-BC9F644505C0}" type="datetime1">
              <a:rPr lang="zh-TW" altLang="en-US"/>
              <a:pPr>
                <a:defRPr/>
              </a:pPr>
              <a:t>2020/4/10</a:t>
            </a:fld>
            <a:endParaRPr lang="zh-TW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73DE3E1-2AAB-4E28-B5E0-3D25E5D05326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68247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dirty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3C9932-289F-43C8-B30D-8F547A922FDE}" type="datetime1">
              <a:rPr lang="zh-TW" altLang="en-US">
                <a:solidFill>
                  <a:srgbClr val="073E87">
                    <a:lumMod val="75000"/>
                  </a:srgbClr>
                </a:solidFill>
              </a:rPr>
              <a:pPr>
                <a:defRPr/>
              </a:pPr>
              <a:t>2020/4/10</a:t>
            </a:fld>
            <a:endParaRPr lang="zh-TW" altLang="en-US" dirty="0">
              <a:solidFill>
                <a:srgbClr val="073E87">
                  <a:lumMod val="75000"/>
                </a:srgbClr>
              </a:solidFill>
            </a:endParaRPr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6C1E700-EA63-4839-9D31-20A4E6EA9A3C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92507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C3DB2F-80F3-4C59-A9CE-96D5097EFFF7}" type="datetime1">
              <a:rPr lang="zh-TW" altLang="en-US">
                <a:solidFill>
                  <a:srgbClr val="073E87">
                    <a:lumMod val="75000"/>
                  </a:srgbClr>
                </a:solidFill>
              </a:rPr>
              <a:pPr>
                <a:defRPr/>
              </a:pPr>
              <a:t>2020/4/10</a:t>
            </a:fld>
            <a:endParaRPr lang="zh-TW" altLang="en-US" dirty="0">
              <a:solidFill>
                <a:srgbClr val="073E87">
                  <a:lumMod val="75000"/>
                </a:srgb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91BA024-E971-4840-A0D4-6AF1680896CB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81646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2ED7CF-82A1-4967-AF20-5E2C77DEAD71}" type="datetime1">
              <a:rPr lang="zh-TW" altLang="en-US">
                <a:solidFill>
                  <a:srgbClr val="073E87">
                    <a:lumMod val="75000"/>
                  </a:srgbClr>
                </a:solidFill>
              </a:rPr>
              <a:pPr>
                <a:defRPr/>
              </a:pPr>
              <a:t>2020/4/10</a:t>
            </a:fld>
            <a:endParaRPr lang="zh-TW" altLang="en-US" dirty="0">
              <a:solidFill>
                <a:srgbClr val="073E87">
                  <a:lumMod val="75000"/>
                </a:srgbClr>
              </a:solidFill>
            </a:endParaRPr>
          </a:p>
        </p:txBody>
      </p:sp>
      <p:sp>
        <p:nvSpPr>
          <p:cNvPr id="8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5EB3C30-73DB-4B0E-8E83-28C0FC511008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19527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095B32-B41D-4C45-A0B1-EC0DCF659702}" type="datetime1">
              <a:rPr lang="zh-TW" altLang="en-US">
                <a:solidFill>
                  <a:srgbClr val="073E87">
                    <a:lumMod val="75000"/>
                  </a:srgbClr>
                </a:solidFill>
              </a:rPr>
              <a:pPr>
                <a:defRPr/>
              </a:pPr>
              <a:t>2020/4/10</a:t>
            </a:fld>
            <a:endParaRPr lang="zh-TW" altLang="en-US" dirty="0">
              <a:solidFill>
                <a:srgbClr val="073E87">
                  <a:lumMod val="75000"/>
                </a:srgbClr>
              </a:solidFill>
            </a:endParaRPr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99B5E85-7A1E-40B5-9BEE-476DEC7AB9F3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70140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F13B2D-750B-4018-B3CA-619F45DEBBEE}" type="datetime1">
              <a:rPr lang="zh-TW" altLang="en-US">
                <a:solidFill>
                  <a:srgbClr val="073E87">
                    <a:lumMod val="75000"/>
                  </a:srgbClr>
                </a:solidFill>
              </a:rPr>
              <a:pPr>
                <a:defRPr/>
              </a:pPr>
              <a:t>2020/4/10</a:t>
            </a:fld>
            <a:endParaRPr lang="zh-TW" altLang="en-US" dirty="0">
              <a:solidFill>
                <a:srgbClr val="073E87">
                  <a:lumMod val="75000"/>
                </a:srgbClr>
              </a:solidFill>
            </a:endParaRPr>
          </a:p>
        </p:txBody>
      </p:sp>
      <p:sp>
        <p:nvSpPr>
          <p:cNvPr id="3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DF9D050-5DEE-41BF-85C2-536C95768848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04570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D8A570-A362-4B8A-9248-F0E3A0775CFF}" type="datetime1">
              <a:rPr lang="zh-TW" altLang="en-US">
                <a:solidFill>
                  <a:srgbClr val="073E87">
                    <a:lumMod val="75000"/>
                  </a:srgbClr>
                </a:solidFill>
              </a:rPr>
              <a:pPr>
                <a:defRPr/>
              </a:pPr>
              <a:t>2020/4/10</a:t>
            </a:fld>
            <a:endParaRPr lang="zh-TW" altLang="en-US" dirty="0">
              <a:solidFill>
                <a:srgbClr val="073E87">
                  <a:lumMod val="75000"/>
                </a:srgb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F93C5BA-A421-47F2-9A1B-BCE335DB0821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4038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rgbClr val="99330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dirty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D611FF-75DF-4CFE-916E-E7018C88E473}" type="datetime1">
              <a:rPr lang="zh-TW" altLang="en-US">
                <a:solidFill>
                  <a:srgbClr val="073E87">
                    <a:lumMod val="75000"/>
                  </a:srgbClr>
                </a:solidFill>
              </a:rPr>
              <a:pPr>
                <a:defRPr/>
              </a:pPr>
              <a:t>2020/4/10</a:t>
            </a:fld>
            <a:endParaRPr lang="zh-TW" altLang="en-US" dirty="0">
              <a:solidFill>
                <a:srgbClr val="073E87">
                  <a:lumMod val="75000"/>
                </a:srgb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5A2D04D-4FED-43A8-9769-88388E1E8899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52733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6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18" Type="http://schemas.openxmlformats.org/officeDocument/2006/relationships/image" Target="../media/image4.jpe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image" Target="../media/image3.jpeg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2.png"/><Relationship Id="rId20" Type="http://schemas.openxmlformats.org/officeDocument/2006/relationships/image" Target="../media/image6.pn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2.xml"/><Relationship Id="rId19" Type="http://schemas.openxmlformats.org/officeDocument/2006/relationships/image" Target="../media/image5.png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矩形 6"/>
          <p:cNvGrpSpPr>
            <a:grpSpLocks/>
          </p:cNvGrpSpPr>
          <p:nvPr/>
        </p:nvGrpSpPr>
        <p:grpSpPr bwMode="auto">
          <a:xfrm>
            <a:off x="0" y="109538"/>
            <a:ext cx="9045575" cy="6748462"/>
            <a:chOff x="31" y="46"/>
            <a:chExt cx="5698" cy="4251"/>
          </a:xfrm>
        </p:grpSpPr>
        <p:pic>
          <p:nvPicPr>
            <p:cNvPr id="1038" name="矩形 6"/>
            <p:cNvPicPr>
              <a:picLocks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" y="46"/>
              <a:ext cx="5698" cy="42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" name="Text Box 3"/>
            <p:cNvSpPr txBox="1">
              <a:spLocks noChangeArrowheads="1"/>
            </p:cNvSpPr>
            <p:nvPr/>
          </p:nvSpPr>
          <p:spPr bwMode="auto">
            <a:xfrm>
              <a:off x="68" y="73"/>
              <a:ext cx="5624" cy="4174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algn="ctr" eaLnBrk="1" hangingPunct="1">
                <a:defRPr/>
              </a:pPr>
              <a:endParaRPr kumimoji="0" lang="zh-TW" altLang="en-US" sz="1800" smtClean="0">
                <a:solidFill>
                  <a:prstClr val="black"/>
                </a:solidFill>
                <a:latin typeface="Times New Roman" pitchFamily="18" charset="0"/>
                <a:ea typeface="標楷體" pitchFamily="65" charset="-120"/>
              </a:endParaRPr>
            </a:p>
          </p:txBody>
        </p:sp>
      </p:grpSp>
      <p:sp>
        <p:nvSpPr>
          <p:cNvPr id="1027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468313" y="17732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7164388" y="6381750"/>
            <a:ext cx="8747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 baseline="0">
                <a:solidFill>
                  <a:schemeClr val="tx2">
                    <a:lumMod val="75000"/>
                  </a:schemeClr>
                </a:solidFill>
                <a:latin typeface="+mn-lt"/>
                <a:ea typeface="標楷體" pitchFamily="65" charset="-120"/>
              </a:defRPr>
            </a:lvl1pPr>
          </a:lstStyle>
          <a:p>
            <a:pPr>
              <a:defRPr/>
            </a:pPr>
            <a:fld id="{211D953A-7264-49FF-A4BC-9A9BBA3A9860}" type="datetime1">
              <a:rPr lang="zh-TW" altLang="en-US">
                <a:solidFill>
                  <a:srgbClr val="073E87">
                    <a:lumMod val="75000"/>
                  </a:srgbClr>
                </a:solidFill>
              </a:rPr>
              <a:pPr>
                <a:defRPr/>
              </a:pPr>
              <a:t>2020/4/10</a:t>
            </a:fld>
            <a:endParaRPr lang="zh-TW" altLang="en-US" dirty="0">
              <a:solidFill>
                <a:srgbClr val="073E87">
                  <a:lumMod val="75000"/>
                </a:srgb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027988" y="6356350"/>
            <a:ext cx="658812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kumimoji="0" sz="1200">
                <a:solidFill>
                  <a:srgbClr val="052E65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</a:lstStyle>
          <a:p>
            <a:fld id="{2E2883AF-43D3-4F32-89A3-44E83FAFC4FF}" type="slidenum">
              <a:rPr lang="zh-TW" altLang="en-US" smtClean="0"/>
              <a:pPr/>
              <a:t>‹#›</a:t>
            </a:fld>
            <a:endParaRPr lang="zh-TW" altLang="en-US" smtClean="0"/>
          </a:p>
        </p:txBody>
      </p:sp>
      <p:pic>
        <p:nvPicPr>
          <p:cNvPr id="1030" name="圖片 7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333375"/>
            <a:ext cx="1335088" cy="1335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31" name="群組 4"/>
          <p:cNvGrpSpPr>
            <a:grpSpLocks/>
          </p:cNvGrpSpPr>
          <p:nvPr/>
        </p:nvGrpSpPr>
        <p:grpSpPr bwMode="auto">
          <a:xfrm>
            <a:off x="1511300" y="981075"/>
            <a:ext cx="7632700" cy="738188"/>
            <a:chOff x="1403648" y="941896"/>
            <a:chExt cx="7632848" cy="738600"/>
          </a:xfrm>
        </p:grpSpPr>
        <p:cxnSp>
          <p:nvCxnSpPr>
            <p:cNvPr id="11" name="直線接點 10"/>
            <p:cNvCxnSpPr/>
            <p:nvPr userDrawn="1"/>
          </p:nvCxnSpPr>
          <p:spPr>
            <a:xfrm>
              <a:off x="1403648" y="1556602"/>
              <a:ext cx="7272479" cy="0"/>
            </a:xfrm>
            <a:prstGeom prst="line">
              <a:avLst/>
            </a:prstGeom>
            <a:ln w="38100" cmpd="thinThick"/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grpSp>
          <p:nvGrpSpPr>
            <p:cNvPr id="1035" name="群組 13"/>
            <p:cNvGrpSpPr>
              <a:grpSpLocks/>
            </p:cNvGrpSpPr>
            <p:nvPr userDrawn="1"/>
          </p:nvGrpSpPr>
          <p:grpSpPr bwMode="auto">
            <a:xfrm>
              <a:off x="8172400" y="941896"/>
              <a:ext cx="864096" cy="738600"/>
              <a:chOff x="7873996" y="744598"/>
              <a:chExt cx="1157394" cy="935897"/>
            </a:xfrm>
          </p:grpSpPr>
          <p:pic>
            <p:nvPicPr>
              <p:cNvPr id="1036" name="圖片 11"/>
              <p:cNvPicPr>
                <a:picLocks noChangeAspect="1"/>
              </p:cNvPicPr>
              <p:nvPr userDrawn="1"/>
            </p:nvPicPr>
            <p:blipFill>
              <a:blip r:embed="rId16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8587" t="15710" r="16162" b="6358"/>
              <a:stretch>
                <a:fillRect/>
              </a:stretch>
            </p:blipFill>
            <p:spPr bwMode="auto">
              <a:xfrm rot="-4603974">
                <a:off x="8246017" y="834090"/>
                <a:ext cx="874865" cy="6958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37" name="圖片 12"/>
              <p:cNvPicPr>
                <a:picLocks noChangeAspect="1"/>
              </p:cNvPicPr>
              <p:nvPr userDrawn="1"/>
            </p:nvPicPr>
            <p:blipFill>
              <a:blip r:embed="rId17">
                <a:clrChange>
                  <a:clrFrom>
                    <a:srgbClr val="F6F6F6"/>
                  </a:clrFrom>
                  <a:clrTo>
                    <a:srgbClr val="F6F6F6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8587" t="15710" r="16162" b="6358"/>
              <a:stretch>
                <a:fillRect/>
              </a:stretch>
            </p:blipFill>
            <p:spPr bwMode="auto">
              <a:xfrm rot="13904825" flipV="1">
                <a:off x="7815595" y="1104476"/>
                <a:ext cx="634420" cy="5176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1041" name="Rectangle 17"/>
          <p:cNvSpPr>
            <a:spLocks/>
          </p:cNvSpPr>
          <p:nvPr/>
        </p:nvSpPr>
        <p:spPr bwMode="auto">
          <a:xfrm>
            <a:off x="1908175" y="692150"/>
            <a:ext cx="6265863" cy="720725"/>
          </a:xfrm>
          <a:prstGeom prst="rect">
            <a:avLst/>
          </a:prstGeom>
          <a:noFill/>
          <a:ln>
            <a:noFill/>
          </a:ln>
          <a:extLst/>
        </p:spPr>
        <p:txBody>
          <a:bodyPr anchor="b"/>
          <a:lstStyle>
            <a:lvl1pPr algn="ctr" eaLnBrk="0" hangingPunct="0">
              <a:defRPr kumimoji="1" sz="3200">
                <a:solidFill>
                  <a:srgbClr val="4A452A"/>
                </a:solidFill>
                <a:latin typeface="Times New Roman" pitchFamily="18" charset="0"/>
                <a:ea typeface="標楷體" pitchFamily="65" charset="-120"/>
              </a:defRPr>
            </a:lvl1pPr>
            <a:lvl2pPr algn="ctr" eaLnBrk="0" hangingPunct="0">
              <a:defRPr kumimoji="1" sz="3200">
                <a:solidFill>
                  <a:srgbClr val="4A452A"/>
                </a:solidFill>
                <a:latin typeface="Times New Roman" pitchFamily="18" charset="0"/>
                <a:ea typeface="標楷體" pitchFamily="65" charset="-120"/>
              </a:defRPr>
            </a:lvl2pPr>
            <a:lvl3pPr algn="ctr" eaLnBrk="0" hangingPunct="0">
              <a:defRPr kumimoji="1" sz="3200">
                <a:solidFill>
                  <a:srgbClr val="4A452A"/>
                </a:solidFill>
                <a:latin typeface="Times New Roman" pitchFamily="18" charset="0"/>
                <a:ea typeface="標楷體" pitchFamily="65" charset="-120"/>
              </a:defRPr>
            </a:lvl3pPr>
            <a:lvl4pPr algn="ctr" eaLnBrk="0" hangingPunct="0">
              <a:defRPr kumimoji="1" sz="3200">
                <a:solidFill>
                  <a:srgbClr val="4A452A"/>
                </a:solidFill>
                <a:latin typeface="Times New Roman" pitchFamily="18" charset="0"/>
                <a:ea typeface="標楷體" pitchFamily="65" charset="-120"/>
              </a:defRPr>
            </a:lvl4pPr>
            <a:lvl5pPr algn="ctr" eaLnBrk="0" hangingPunct="0">
              <a:defRPr kumimoji="1" sz="3200">
                <a:solidFill>
                  <a:srgbClr val="4A452A"/>
                </a:solidFill>
                <a:latin typeface="Times New Roman" pitchFamily="18" charset="0"/>
                <a:ea typeface="標楷體" pitchFamily="65" charset="-12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rgbClr val="4A452A"/>
                </a:solidFill>
                <a:latin typeface="Times New Roman" pitchFamily="18" charset="0"/>
                <a:ea typeface="標楷體" pitchFamily="65" charset="-12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rgbClr val="4A452A"/>
                </a:solidFill>
                <a:latin typeface="Times New Roman" pitchFamily="18" charset="0"/>
                <a:ea typeface="標楷體" pitchFamily="65" charset="-12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rgbClr val="4A452A"/>
                </a:solidFill>
                <a:latin typeface="Times New Roman" pitchFamily="18" charset="0"/>
                <a:ea typeface="標楷體" pitchFamily="65" charset="-12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rgbClr val="4A452A"/>
                </a:solidFill>
                <a:latin typeface="Times New Roman" pitchFamily="18" charset="0"/>
                <a:ea typeface="標楷體" pitchFamily="65" charset="-120"/>
              </a:defRPr>
            </a:lvl9pPr>
          </a:lstStyle>
          <a:p>
            <a:pPr>
              <a:defRPr/>
            </a:pPr>
            <a:endParaRPr lang="zh-TW" altLang="en-US" dirty="0" smtClean="0">
              <a:latin typeface="華康行楷體W5(P)" panose="03000500000000000000" pitchFamily="66" charset="-120"/>
              <a:ea typeface="華康行楷體W5(P)" panose="03000500000000000000" pitchFamily="66" charset="-120"/>
            </a:endParaRPr>
          </a:p>
        </p:txBody>
      </p:sp>
      <p:sp>
        <p:nvSpPr>
          <p:cNvPr id="14" name="Text Box 207"/>
          <p:cNvSpPr txBox="1">
            <a:spLocks noChangeArrowheads="1"/>
          </p:cNvSpPr>
          <p:nvPr/>
        </p:nvSpPr>
        <p:spPr bwMode="auto">
          <a:xfrm>
            <a:off x="323850" y="6281738"/>
            <a:ext cx="2160588" cy="471487"/>
          </a:xfrm>
          <a:prstGeom prst="rect">
            <a:avLst/>
          </a:prstGeom>
          <a:noFill/>
          <a:ln>
            <a:noFill/>
          </a:ln>
          <a:extLst/>
        </p:spPr>
        <p:txBody>
          <a:bodyPr lIns="72000" tIns="0" rIns="72000" bIns="0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dist" eaLnBrk="1" hangingPunct="1">
              <a:lnSpc>
                <a:spcPct val="90000"/>
              </a:lnSpc>
              <a:defRPr/>
            </a:pPr>
            <a:r>
              <a:rPr kumimoji="0" lang="zh-TW" altLang="en-US" sz="1400" b="1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國 立 嘉 義 大 學</a:t>
            </a:r>
          </a:p>
          <a:p>
            <a:pPr algn="ctr" eaLnBrk="1" hangingPunct="1">
              <a:lnSpc>
                <a:spcPct val="90000"/>
              </a:lnSpc>
              <a:defRPr/>
            </a:pPr>
            <a:r>
              <a:rPr lang="en-US" altLang="zh-TW" sz="1000" b="1" smtClean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NATIONAL CHIAYI UNIVERSITY</a:t>
            </a:r>
            <a:endParaRPr lang="zh-TW" altLang="en-US" sz="1000" b="1" smtClean="0">
              <a:solidFill>
                <a:srgbClr val="0033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5027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8476" r:id="rId1"/>
    <p:sldLayoutId id="2147488477" r:id="rId2"/>
    <p:sldLayoutId id="2147488478" r:id="rId3"/>
    <p:sldLayoutId id="2147488479" r:id="rId4"/>
    <p:sldLayoutId id="2147488480" r:id="rId5"/>
    <p:sldLayoutId id="2147488481" r:id="rId6"/>
    <p:sldLayoutId id="2147488482" r:id="rId7"/>
    <p:sldLayoutId id="2147488483" r:id="rId8"/>
    <p:sldLayoutId id="2147488484" r:id="rId9"/>
    <p:sldLayoutId id="2147488485" r:id="rId10"/>
    <p:sldLayoutId id="2147488486" r:id="rId11"/>
    <p:sldLayoutId id="2147488487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3200">
          <a:solidFill>
            <a:srgbClr val="4A452A"/>
          </a:solidFill>
          <a:latin typeface="+mj-lt"/>
          <a:ea typeface="標楷體" panose="03000509000000000000" pitchFamily="65" charset="-12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3200">
          <a:solidFill>
            <a:srgbClr val="4A452A"/>
          </a:solidFill>
          <a:latin typeface="Times New Roman" pitchFamily="18" charset="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3200">
          <a:solidFill>
            <a:srgbClr val="4A452A"/>
          </a:solidFill>
          <a:latin typeface="Times New Roman" pitchFamily="18" charset="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3200">
          <a:solidFill>
            <a:srgbClr val="4A452A"/>
          </a:solidFill>
          <a:latin typeface="Times New Roman" pitchFamily="18" charset="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3200">
          <a:solidFill>
            <a:srgbClr val="4A452A"/>
          </a:solidFill>
          <a:latin typeface="Times New Roman" pitchFamily="18" charset="0"/>
          <a:ea typeface="標楷體" pitchFamily="65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>
          <a:solidFill>
            <a:srgbClr val="4A452A"/>
          </a:solidFill>
          <a:latin typeface="Times New Roman" pitchFamily="18" charset="0"/>
          <a:ea typeface="新細明體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>
          <a:solidFill>
            <a:srgbClr val="4A452A"/>
          </a:solidFill>
          <a:latin typeface="Times New Roman" pitchFamily="18" charset="0"/>
          <a:ea typeface="新細明體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>
          <a:solidFill>
            <a:srgbClr val="4A452A"/>
          </a:solidFill>
          <a:latin typeface="Times New Roman" pitchFamily="18" charset="0"/>
          <a:ea typeface="新細明體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>
          <a:solidFill>
            <a:srgbClr val="4A452A"/>
          </a:solidFill>
          <a:latin typeface="Times New Roman" pitchFamily="18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Blip>
          <a:blip r:embed="rId18"/>
        </a:buBlip>
        <a:defRPr kumimoji="1" sz="3000" b="1">
          <a:solidFill>
            <a:schemeClr val="tx1"/>
          </a:solidFill>
          <a:latin typeface="標楷體" pitchFamily="65" charset="-120"/>
          <a:ea typeface="標楷體" pitchFamily="65" charset="-12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Blip>
          <a:blip r:embed="rId19"/>
        </a:buBlip>
        <a:defRPr kumimoji="1" sz="2600" b="1">
          <a:solidFill>
            <a:schemeClr val="tx1"/>
          </a:solidFill>
          <a:latin typeface="標楷體" pitchFamily="65" charset="-120"/>
          <a:ea typeface="標楷體" pitchFamily="65" charset="-12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Times New Roman" panose="02020603050405020304" pitchFamily="18" charset="0"/>
        <a:buChar char="─"/>
        <a:defRPr kumimoji="1" sz="2000">
          <a:solidFill>
            <a:schemeClr val="tx1"/>
          </a:solidFill>
          <a:latin typeface="標楷體" pitchFamily="65" charset="-120"/>
          <a:ea typeface="標楷體" panose="03000509000000000000" pitchFamily="65" charset="-12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>
          <a:solidFill>
            <a:schemeClr val="tx1"/>
          </a:solidFill>
          <a:latin typeface="標楷體" pitchFamily="65" charset="-120"/>
          <a:ea typeface="標楷體" panose="03000509000000000000" pitchFamily="65" charset="-12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>
          <a:solidFill>
            <a:schemeClr val="tx1"/>
          </a:solidFill>
          <a:latin typeface="標楷體" pitchFamily="65" charset="-120"/>
          <a:ea typeface="標楷體" panose="03000509000000000000" pitchFamily="65" charset="-12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矩形 6"/>
          <p:cNvGrpSpPr>
            <a:grpSpLocks/>
          </p:cNvGrpSpPr>
          <p:nvPr/>
        </p:nvGrpSpPr>
        <p:grpSpPr bwMode="auto">
          <a:xfrm>
            <a:off x="0" y="109538"/>
            <a:ext cx="9045575" cy="6748462"/>
            <a:chOff x="31" y="46"/>
            <a:chExt cx="5698" cy="4251"/>
          </a:xfrm>
        </p:grpSpPr>
        <p:pic>
          <p:nvPicPr>
            <p:cNvPr id="3086" name="矩形 6"/>
            <p:cNvPicPr>
              <a:picLocks noChangeArrowheads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" y="46"/>
              <a:ext cx="5698" cy="42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" name="Text Box 3"/>
            <p:cNvSpPr txBox="1">
              <a:spLocks noChangeArrowheads="1"/>
            </p:cNvSpPr>
            <p:nvPr/>
          </p:nvSpPr>
          <p:spPr bwMode="auto">
            <a:xfrm>
              <a:off x="68" y="73"/>
              <a:ext cx="5624" cy="4174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algn="ctr" eaLnBrk="1" hangingPunct="1">
                <a:defRPr/>
              </a:pPr>
              <a:endParaRPr kumimoji="0" lang="zh-TW" altLang="en-US" sz="1800" smtClean="0">
                <a:solidFill>
                  <a:prstClr val="black"/>
                </a:solidFill>
                <a:latin typeface="Times New Roman" pitchFamily="18" charset="0"/>
                <a:ea typeface="標楷體" pitchFamily="65" charset="-120"/>
              </a:endParaRPr>
            </a:p>
          </p:txBody>
        </p:sp>
      </p:grpSp>
      <p:sp>
        <p:nvSpPr>
          <p:cNvPr id="3075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468313" y="17732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7164388" y="6381750"/>
            <a:ext cx="8747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 baseline="0">
                <a:solidFill>
                  <a:srgbClr val="073E87">
                    <a:lumMod val="75000"/>
                  </a:srgbClr>
                </a:solidFill>
                <a:latin typeface="+mn-lt"/>
                <a:ea typeface="標楷體" pitchFamily="65" charset="-120"/>
              </a:defRPr>
            </a:lvl1pPr>
          </a:lstStyle>
          <a:p>
            <a:pPr>
              <a:defRPr/>
            </a:pPr>
            <a:fld id="{5DC86D87-88B3-4F6E-B6F5-6AF060EC1BC4}" type="datetime1">
              <a:rPr lang="zh-TW" altLang="en-US"/>
              <a:pPr>
                <a:defRPr/>
              </a:pPr>
              <a:t>2020/4/10</a:t>
            </a:fld>
            <a:endParaRPr lang="zh-TW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027988" y="6356350"/>
            <a:ext cx="658812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kumimoji="0" sz="1200">
                <a:solidFill>
                  <a:srgbClr val="052E65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</a:lstStyle>
          <a:p>
            <a:fld id="{CA79273F-90DC-4781-A363-009330CD2C38}" type="slidenum">
              <a:rPr lang="zh-TW" altLang="en-US" smtClean="0"/>
              <a:pPr/>
              <a:t>‹#›</a:t>
            </a:fld>
            <a:endParaRPr lang="zh-TW" altLang="en-US" smtClean="0"/>
          </a:p>
        </p:txBody>
      </p:sp>
      <p:pic>
        <p:nvPicPr>
          <p:cNvPr id="3078" name="圖片 7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333375"/>
            <a:ext cx="1335088" cy="1335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079" name="群組 4"/>
          <p:cNvGrpSpPr>
            <a:grpSpLocks/>
          </p:cNvGrpSpPr>
          <p:nvPr/>
        </p:nvGrpSpPr>
        <p:grpSpPr bwMode="auto">
          <a:xfrm>
            <a:off x="1511300" y="981075"/>
            <a:ext cx="7632700" cy="738188"/>
            <a:chOff x="1403648" y="941896"/>
            <a:chExt cx="7632848" cy="738600"/>
          </a:xfrm>
        </p:grpSpPr>
        <p:cxnSp>
          <p:nvCxnSpPr>
            <p:cNvPr id="11" name="直線接點 10"/>
            <p:cNvCxnSpPr/>
            <p:nvPr userDrawn="1"/>
          </p:nvCxnSpPr>
          <p:spPr>
            <a:xfrm>
              <a:off x="1403648" y="1556602"/>
              <a:ext cx="7272479" cy="0"/>
            </a:xfrm>
            <a:prstGeom prst="line">
              <a:avLst/>
            </a:prstGeom>
            <a:ln w="38100" cmpd="thinThick"/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grpSp>
          <p:nvGrpSpPr>
            <p:cNvPr id="3083" name="群組 13"/>
            <p:cNvGrpSpPr>
              <a:grpSpLocks/>
            </p:cNvGrpSpPr>
            <p:nvPr userDrawn="1"/>
          </p:nvGrpSpPr>
          <p:grpSpPr bwMode="auto">
            <a:xfrm>
              <a:off x="8172400" y="941896"/>
              <a:ext cx="864096" cy="738600"/>
              <a:chOff x="7873996" y="744598"/>
              <a:chExt cx="1157394" cy="935897"/>
            </a:xfrm>
          </p:grpSpPr>
          <p:pic>
            <p:nvPicPr>
              <p:cNvPr id="3084" name="圖片 11"/>
              <p:cNvPicPr>
                <a:picLocks noChangeAspect="1"/>
              </p:cNvPicPr>
              <p:nvPr userDrawn="1"/>
            </p:nvPicPr>
            <p:blipFill>
              <a:blip r:embed="rId17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8587" t="15710" r="16162" b="6358"/>
              <a:stretch>
                <a:fillRect/>
              </a:stretch>
            </p:blipFill>
            <p:spPr bwMode="auto">
              <a:xfrm rot="-4603974">
                <a:off x="8246017" y="834090"/>
                <a:ext cx="874865" cy="6958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085" name="圖片 12"/>
              <p:cNvPicPr>
                <a:picLocks noChangeAspect="1"/>
              </p:cNvPicPr>
              <p:nvPr userDrawn="1"/>
            </p:nvPicPr>
            <p:blipFill>
              <a:blip r:embed="rId18">
                <a:clrChange>
                  <a:clrFrom>
                    <a:srgbClr val="F6F6F6"/>
                  </a:clrFrom>
                  <a:clrTo>
                    <a:srgbClr val="F6F6F6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8587" t="15710" r="16162" b="6358"/>
              <a:stretch>
                <a:fillRect/>
              </a:stretch>
            </p:blipFill>
            <p:spPr bwMode="auto">
              <a:xfrm rot="13904825" flipV="1">
                <a:off x="7815595" y="1104476"/>
                <a:ext cx="634420" cy="5176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1041" name="Rectangle 17"/>
          <p:cNvSpPr>
            <a:spLocks/>
          </p:cNvSpPr>
          <p:nvPr/>
        </p:nvSpPr>
        <p:spPr bwMode="auto">
          <a:xfrm>
            <a:off x="1908175" y="692150"/>
            <a:ext cx="6265863" cy="720725"/>
          </a:xfrm>
          <a:prstGeom prst="rect">
            <a:avLst/>
          </a:prstGeom>
          <a:noFill/>
          <a:ln>
            <a:noFill/>
          </a:ln>
          <a:extLst/>
        </p:spPr>
        <p:txBody>
          <a:bodyPr anchor="b"/>
          <a:lstStyle>
            <a:lvl1pPr algn="ctr" eaLnBrk="0" hangingPunct="0">
              <a:defRPr kumimoji="1" sz="3200">
                <a:solidFill>
                  <a:srgbClr val="4A452A"/>
                </a:solidFill>
                <a:latin typeface="Times New Roman" pitchFamily="18" charset="0"/>
                <a:ea typeface="標楷體" pitchFamily="65" charset="-120"/>
              </a:defRPr>
            </a:lvl1pPr>
            <a:lvl2pPr algn="ctr" eaLnBrk="0" hangingPunct="0">
              <a:defRPr kumimoji="1" sz="3200">
                <a:solidFill>
                  <a:srgbClr val="4A452A"/>
                </a:solidFill>
                <a:latin typeface="Times New Roman" pitchFamily="18" charset="0"/>
                <a:ea typeface="標楷體" pitchFamily="65" charset="-120"/>
              </a:defRPr>
            </a:lvl2pPr>
            <a:lvl3pPr algn="ctr" eaLnBrk="0" hangingPunct="0">
              <a:defRPr kumimoji="1" sz="3200">
                <a:solidFill>
                  <a:srgbClr val="4A452A"/>
                </a:solidFill>
                <a:latin typeface="Times New Roman" pitchFamily="18" charset="0"/>
                <a:ea typeface="標楷體" pitchFamily="65" charset="-120"/>
              </a:defRPr>
            </a:lvl3pPr>
            <a:lvl4pPr algn="ctr" eaLnBrk="0" hangingPunct="0">
              <a:defRPr kumimoji="1" sz="3200">
                <a:solidFill>
                  <a:srgbClr val="4A452A"/>
                </a:solidFill>
                <a:latin typeface="Times New Roman" pitchFamily="18" charset="0"/>
                <a:ea typeface="標楷體" pitchFamily="65" charset="-120"/>
              </a:defRPr>
            </a:lvl4pPr>
            <a:lvl5pPr algn="ctr" eaLnBrk="0" hangingPunct="0">
              <a:defRPr kumimoji="1" sz="3200">
                <a:solidFill>
                  <a:srgbClr val="4A452A"/>
                </a:solidFill>
                <a:latin typeface="Times New Roman" pitchFamily="18" charset="0"/>
                <a:ea typeface="標楷體" pitchFamily="65" charset="-12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rgbClr val="4A452A"/>
                </a:solidFill>
                <a:latin typeface="Times New Roman" pitchFamily="18" charset="0"/>
                <a:ea typeface="標楷體" pitchFamily="65" charset="-12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rgbClr val="4A452A"/>
                </a:solidFill>
                <a:latin typeface="Times New Roman" pitchFamily="18" charset="0"/>
                <a:ea typeface="標楷體" pitchFamily="65" charset="-12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rgbClr val="4A452A"/>
                </a:solidFill>
                <a:latin typeface="Times New Roman" pitchFamily="18" charset="0"/>
                <a:ea typeface="標楷體" pitchFamily="65" charset="-12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rgbClr val="4A452A"/>
                </a:solidFill>
                <a:latin typeface="Times New Roman" pitchFamily="18" charset="0"/>
                <a:ea typeface="標楷體" pitchFamily="65" charset="-120"/>
              </a:defRPr>
            </a:lvl9pPr>
          </a:lstStyle>
          <a:p>
            <a:pPr>
              <a:defRPr/>
            </a:pPr>
            <a:endParaRPr lang="zh-TW" altLang="en-US" dirty="0" smtClean="0">
              <a:latin typeface="華康行楷體W5(P)" panose="03000500000000000000" pitchFamily="66" charset="-120"/>
              <a:ea typeface="華康行楷體W5(P)" panose="03000500000000000000" pitchFamily="66" charset="-120"/>
            </a:endParaRPr>
          </a:p>
        </p:txBody>
      </p:sp>
      <p:sp>
        <p:nvSpPr>
          <p:cNvPr id="14" name="Text Box 207"/>
          <p:cNvSpPr txBox="1">
            <a:spLocks noChangeArrowheads="1"/>
          </p:cNvSpPr>
          <p:nvPr/>
        </p:nvSpPr>
        <p:spPr bwMode="auto">
          <a:xfrm>
            <a:off x="323850" y="6281738"/>
            <a:ext cx="2160588" cy="471487"/>
          </a:xfrm>
          <a:prstGeom prst="rect">
            <a:avLst/>
          </a:prstGeom>
          <a:noFill/>
          <a:ln>
            <a:noFill/>
          </a:ln>
          <a:extLst/>
        </p:spPr>
        <p:txBody>
          <a:bodyPr lIns="72000" tIns="0" rIns="72000" bIns="0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dist" eaLnBrk="1" hangingPunct="1">
              <a:lnSpc>
                <a:spcPct val="90000"/>
              </a:lnSpc>
              <a:defRPr/>
            </a:pPr>
            <a:r>
              <a:rPr kumimoji="0" lang="zh-TW" altLang="en-US" sz="1400" b="1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國 立 嘉 義 大 學</a:t>
            </a:r>
          </a:p>
          <a:p>
            <a:pPr algn="ctr" eaLnBrk="1" hangingPunct="1">
              <a:lnSpc>
                <a:spcPct val="90000"/>
              </a:lnSpc>
              <a:defRPr/>
            </a:pPr>
            <a:r>
              <a:rPr lang="en-US" altLang="zh-TW" sz="1000" b="1" smtClean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NATIONAL CHIAYI UNIVERSITY</a:t>
            </a:r>
            <a:endParaRPr lang="zh-TW" altLang="en-US" sz="1000" b="1" smtClean="0">
              <a:solidFill>
                <a:srgbClr val="0033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4715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8489" r:id="rId1"/>
    <p:sldLayoutId id="2147488490" r:id="rId2"/>
    <p:sldLayoutId id="2147488491" r:id="rId3"/>
    <p:sldLayoutId id="2147488492" r:id="rId4"/>
    <p:sldLayoutId id="2147488493" r:id="rId5"/>
    <p:sldLayoutId id="2147488494" r:id="rId6"/>
    <p:sldLayoutId id="2147488495" r:id="rId7"/>
    <p:sldLayoutId id="2147488496" r:id="rId8"/>
    <p:sldLayoutId id="2147488497" r:id="rId9"/>
    <p:sldLayoutId id="2147488498" r:id="rId10"/>
    <p:sldLayoutId id="2147488499" r:id="rId11"/>
    <p:sldLayoutId id="2147488500" r:id="rId12"/>
    <p:sldLayoutId id="2147488501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3200">
          <a:solidFill>
            <a:srgbClr val="4A452A"/>
          </a:solidFill>
          <a:latin typeface="+mj-lt"/>
          <a:ea typeface="標楷體" panose="03000509000000000000" pitchFamily="65" charset="-12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3200">
          <a:solidFill>
            <a:srgbClr val="4A452A"/>
          </a:solidFill>
          <a:latin typeface="Times New Roman" pitchFamily="18" charset="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3200">
          <a:solidFill>
            <a:srgbClr val="4A452A"/>
          </a:solidFill>
          <a:latin typeface="Times New Roman" pitchFamily="18" charset="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3200">
          <a:solidFill>
            <a:srgbClr val="4A452A"/>
          </a:solidFill>
          <a:latin typeface="Times New Roman" pitchFamily="18" charset="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3200">
          <a:solidFill>
            <a:srgbClr val="4A452A"/>
          </a:solidFill>
          <a:latin typeface="Times New Roman" pitchFamily="18" charset="0"/>
          <a:ea typeface="標楷體" pitchFamily="65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>
          <a:solidFill>
            <a:srgbClr val="4A452A"/>
          </a:solidFill>
          <a:latin typeface="Times New Roman" pitchFamily="18" charset="0"/>
          <a:ea typeface="新細明體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>
          <a:solidFill>
            <a:srgbClr val="4A452A"/>
          </a:solidFill>
          <a:latin typeface="Times New Roman" pitchFamily="18" charset="0"/>
          <a:ea typeface="新細明體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>
          <a:solidFill>
            <a:srgbClr val="4A452A"/>
          </a:solidFill>
          <a:latin typeface="Times New Roman" pitchFamily="18" charset="0"/>
          <a:ea typeface="新細明體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>
          <a:solidFill>
            <a:srgbClr val="4A452A"/>
          </a:solidFill>
          <a:latin typeface="Times New Roman" pitchFamily="18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Blip>
          <a:blip r:embed="rId19"/>
        </a:buBlip>
        <a:defRPr kumimoji="1" sz="3000">
          <a:solidFill>
            <a:schemeClr val="tx1"/>
          </a:solidFill>
          <a:latin typeface="標楷體" pitchFamily="65" charset="-120"/>
          <a:ea typeface="標楷體" pitchFamily="65" charset="-12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Blip>
          <a:blip r:embed="rId20"/>
        </a:buBlip>
        <a:defRPr kumimoji="1" sz="2600">
          <a:solidFill>
            <a:schemeClr val="tx1"/>
          </a:solidFill>
          <a:latin typeface="標楷體" pitchFamily="65" charset="-120"/>
          <a:ea typeface="標楷體" pitchFamily="65" charset="-12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Times New Roman" panose="02020603050405020304" pitchFamily="18" charset="0"/>
        <a:buChar char="─"/>
        <a:defRPr kumimoji="1" sz="2000">
          <a:solidFill>
            <a:schemeClr val="tx1"/>
          </a:solidFill>
          <a:latin typeface="標楷體" pitchFamily="65" charset="-120"/>
          <a:ea typeface="標楷體" panose="03000509000000000000" pitchFamily="65" charset="-12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>
          <a:solidFill>
            <a:schemeClr val="tx1"/>
          </a:solidFill>
          <a:latin typeface="標楷體" pitchFamily="65" charset="-120"/>
          <a:ea typeface="標楷體" panose="03000509000000000000" pitchFamily="65" charset="-12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>
          <a:solidFill>
            <a:schemeClr val="tx1"/>
          </a:solidFill>
          <a:latin typeface="標楷體" pitchFamily="65" charset="-120"/>
          <a:ea typeface="標楷體" panose="03000509000000000000" pitchFamily="65" charset="-12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Microsoft_Excel_97-2003____1.xls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Microsoft_Excel_97-2003____2.xls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10.png"/><Relationship Id="rId5" Type="http://schemas.openxmlformats.org/officeDocument/2006/relationships/image" Target="../media/image6.png"/><Relationship Id="rId10" Type="http://schemas.openxmlformats.org/officeDocument/2006/relationships/oleObject" Target="../embeddings/Microsoft_Excel_97-2003____3.xls"/><Relationship Id="rId4" Type="http://schemas.openxmlformats.org/officeDocument/2006/relationships/image" Target="../media/image5.png"/><Relationship Id="rId9" Type="http://schemas.openxmlformats.org/officeDocument/2006/relationships/oleObject" Target="../embeddings/oleObject3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Microsoft_Excel_97-2003____4.xls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標題 1"/>
          <p:cNvSpPr>
            <a:spLocks noGrp="1"/>
          </p:cNvSpPr>
          <p:nvPr>
            <p:ph type="title"/>
          </p:nvPr>
        </p:nvSpPr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 smtClean="0"/>
          </a:p>
        </p:txBody>
      </p:sp>
      <p:sp>
        <p:nvSpPr>
          <p:cNvPr id="74755" name="投影片編號版面配置區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Blip>
                <a:blip r:embed="rId4"/>
              </a:buBlip>
              <a:defRPr kumimoji="1" sz="300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Blip>
                <a:blip r:embed="rId5"/>
              </a:buBlip>
              <a:defRPr kumimoji="1" sz="260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Times New Roman" panose="02020603050405020304" pitchFamily="18" charset="0"/>
              <a:buChar char="─"/>
              <a:defRPr kumimoji="1" sz="200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5AEBBAC3-C735-4DB3-809E-A1D698C760D5}" type="slidenum">
              <a:rPr kumimoji="0" lang="zh-TW" altLang="en-US" sz="1200">
                <a:solidFill>
                  <a:srgbClr val="052E65"/>
                </a:solidFill>
                <a:latin typeface="Times New Roman" panose="02020603050405020304" pitchFamily="18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1</a:t>
            </a:fld>
            <a:endParaRPr kumimoji="0" lang="zh-TW" altLang="en-US" sz="1200">
              <a:solidFill>
                <a:srgbClr val="052E65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13" name="表格 12"/>
          <p:cNvGraphicFramePr>
            <a:graphicFrameLocks noGrp="1"/>
          </p:cNvGraphicFramePr>
          <p:nvPr/>
        </p:nvGraphicFramePr>
        <p:xfrm>
          <a:off x="468313" y="1858963"/>
          <a:ext cx="3671888" cy="4306884"/>
        </p:xfrm>
        <a:graphic>
          <a:graphicData uri="http://schemas.openxmlformats.org/drawingml/2006/table">
            <a:tbl>
              <a:tblPr/>
              <a:tblGrid>
                <a:gridCol w="1511847"/>
                <a:gridCol w="1152128"/>
                <a:gridCol w="1007913"/>
              </a:tblGrid>
              <a:tr h="49298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9pPr>
                    </a:lstStyle>
                    <a:p>
                      <a:pPr algn="ctr" fontAlgn="ctr"/>
                      <a:r>
                        <a:rPr lang="zh-TW" alt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學院</a:t>
                      </a:r>
                      <a:endParaRPr lang="zh-TW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619" marR="7619" marT="7624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5C249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9pPr>
                    </a:lstStyle>
                    <a:p>
                      <a:pPr algn="ctr" fontAlgn="ctr"/>
                      <a:r>
                        <a:rPr lang="zh-TW" altLang="en-US" sz="200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人數</a:t>
                      </a:r>
                      <a:endParaRPr lang="zh-TW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619" marR="7619" marT="7624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5C249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9pPr>
                    </a:lstStyle>
                    <a:p>
                      <a:pPr algn="ctr" fontAlgn="ctr"/>
                      <a:r>
                        <a:rPr lang="zh-TW" altLang="en-US" sz="200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比率</a:t>
                      </a:r>
                      <a:endParaRPr lang="zh-TW" altLang="en-US" sz="20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619" marR="7619" marT="7624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5C249">
                        <a:lumMod val="20000"/>
                        <a:lumOff val="80000"/>
                      </a:srgbClr>
                    </a:solidFill>
                  </a:tcPr>
                </a:tc>
              </a:tr>
              <a:tr h="49298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9pPr>
                    </a:lstStyle>
                    <a:p>
                      <a:pPr algn="ctr" fontAlgn="ctr"/>
                      <a:r>
                        <a:rPr lang="zh-TW" altLang="en-US" sz="20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農學院</a:t>
                      </a:r>
                      <a:endParaRPr lang="zh-TW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619" marR="7619" marT="7624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5C249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9pPr>
                    </a:lstStyle>
                    <a:p>
                      <a:pPr algn="ctr" fontAlgn="ctr"/>
                      <a:r>
                        <a:rPr lang="en-US" altLang="zh-TW" sz="2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31</a:t>
                      </a:r>
                      <a:endParaRPr lang="en-US" altLang="zh-TW" sz="2000" b="0" i="0" u="none" strike="noStrike" dirty="0">
                        <a:solidFill>
                          <a:srgbClr val="FF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619" marR="7619" marT="7624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5C249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9pPr>
                    </a:lstStyle>
                    <a:p>
                      <a:pPr algn="ctr" fontAlgn="ctr"/>
                      <a:r>
                        <a:rPr lang="en-US" altLang="zh-TW" sz="2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35</a:t>
                      </a:r>
                      <a:r>
                        <a:rPr lang="zh-TW" altLang="en-US" sz="2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％</a:t>
                      </a:r>
                      <a:endParaRPr lang="en-US" altLang="zh-TW" sz="2000" b="0" i="0" u="none" strike="noStrike" dirty="0">
                        <a:solidFill>
                          <a:srgbClr val="FF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619" marR="7619" marT="7624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5C249">
                        <a:lumMod val="20000"/>
                        <a:lumOff val="80000"/>
                      </a:srgbClr>
                    </a:solidFill>
                  </a:tcPr>
                </a:tc>
              </a:tr>
              <a:tr h="57450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9pPr>
                    </a:lstStyle>
                    <a:p>
                      <a:pPr algn="ctr" fontAlgn="ctr"/>
                      <a:r>
                        <a:rPr lang="zh-TW" altLang="en-US" sz="20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理工學院</a:t>
                      </a:r>
                      <a:endParaRPr lang="zh-TW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619" marR="7619" marT="7624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5C249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9pPr>
                    </a:lstStyle>
                    <a:p>
                      <a:pPr algn="ctr" fontAlgn="ctr"/>
                      <a:r>
                        <a:rPr lang="en-US" altLang="zh-TW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18</a:t>
                      </a:r>
                      <a:endParaRPr lang="en-US" altLang="zh-TW" sz="20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619" marR="7619" marT="7624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5C249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9pPr>
                    </a:lstStyle>
                    <a:p>
                      <a:pPr algn="ctr" fontAlgn="ctr"/>
                      <a:r>
                        <a:rPr lang="en-US" altLang="zh-TW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21</a:t>
                      </a:r>
                      <a:r>
                        <a:rPr lang="zh-TW" alt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％</a:t>
                      </a:r>
                      <a:endParaRPr lang="en-US" altLang="zh-TW" sz="20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619" marR="7619" marT="7624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5C249">
                        <a:lumMod val="20000"/>
                        <a:lumOff val="80000"/>
                      </a:srgbClr>
                    </a:solidFill>
                  </a:tcPr>
                </a:tc>
              </a:tr>
              <a:tr h="57450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9pPr>
                    </a:lstStyle>
                    <a:p>
                      <a:pPr algn="ctr" fontAlgn="ctr"/>
                      <a:r>
                        <a:rPr lang="zh-TW" altLang="en-US" sz="20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生命科學院</a:t>
                      </a:r>
                      <a:endParaRPr lang="zh-TW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619" marR="7619" marT="7624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5C249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9pPr>
                    </a:lstStyle>
                    <a:p>
                      <a:pPr algn="ctr" fontAlgn="ctr"/>
                      <a:r>
                        <a:rPr lang="en-US" altLang="zh-TW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14</a:t>
                      </a:r>
                      <a:endParaRPr lang="en-US" altLang="zh-TW" sz="20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619" marR="7619" marT="7624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5C249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9pPr>
                    </a:lstStyle>
                    <a:p>
                      <a:pPr algn="ctr" fontAlgn="ctr"/>
                      <a:r>
                        <a:rPr lang="en-US" altLang="zh-TW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16</a:t>
                      </a:r>
                      <a:r>
                        <a:rPr lang="zh-TW" alt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％</a:t>
                      </a:r>
                      <a:endParaRPr lang="en-US" altLang="zh-TW" sz="20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619" marR="7619" marT="7624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5C249">
                        <a:lumMod val="20000"/>
                        <a:lumOff val="80000"/>
                      </a:srgbClr>
                    </a:solidFill>
                  </a:tcPr>
                </a:tc>
              </a:tr>
              <a:tr h="51144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人文藝術學院</a:t>
                      </a:r>
                      <a:endParaRPr lang="zh-TW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619" marR="7619" marT="7624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5C249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9pPr>
                    </a:lstStyle>
                    <a:p>
                      <a:pPr algn="ctr" fontAlgn="ctr"/>
                      <a:r>
                        <a:rPr lang="en-US" altLang="zh-TW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5</a:t>
                      </a:r>
                      <a:endParaRPr lang="en-US" altLang="zh-TW" sz="20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619" marR="7619" marT="7624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5C249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9pPr>
                    </a:lstStyle>
                    <a:p>
                      <a:pPr algn="ctr" fontAlgn="ctr"/>
                      <a:r>
                        <a:rPr lang="en-US" altLang="zh-TW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6</a:t>
                      </a:r>
                      <a:r>
                        <a:rPr lang="zh-TW" alt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％</a:t>
                      </a:r>
                      <a:endParaRPr lang="en-US" altLang="zh-TW" sz="20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619" marR="7619" marT="7624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5C249">
                        <a:lumMod val="20000"/>
                        <a:lumOff val="80000"/>
                      </a:srgbClr>
                    </a:solidFill>
                  </a:tcPr>
                </a:tc>
              </a:tr>
              <a:tr h="51144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師範學院</a:t>
                      </a:r>
                      <a:endParaRPr lang="zh-TW" altLang="en-US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619" marR="7619" marT="7624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5C249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9pPr>
                    </a:lstStyle>
                    <a:p>
                      <a:pPr algn="ctr" fontAlgn="ctr"/>
                      <a:r>
                        <a:rPr lang="en-US" altLang="zh-TW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12</a:t>
                      </a:r>
                      <a:endParaRPr lang="en-US" altLang="zh-TW" sz="20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619" marR="7619" marT="7624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5C249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9pPr>
                    </a:lstStyle>
                    <a:p>
                      <a:pPr algn="ctr" fontAlgn="ctr"/>
                      <a:r>
                        <a:rPr lang="en-US" altLang="zh-TW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14</a:t>
                      </a:r>
                      <a:r>
                        <a:rPr lang="zh-TW" alt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％</a:t>
                      </a:r>
                      <a:endParaRPr lang="en-US" altLang="zh-TW" sz="20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619" marR="7619" marT="7624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5C249">
                        <a:lumMod val="20000"/>
                        <a:lumOff val="80000"/>
                      </a:srgbClr>
                    </a:solidFill>
                  </a:tcPr>
                </a:tc>
              </a:tr>
              <a:tr h="57450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9pPr>
                    </a:lstStyle>
                    <a:p>
                      <a:pPr algn="ctr" fontAlgn="ctr"/>
                      <a:r>
                        <a:rPr lang="zh-TW" altLang="en-US" sz="20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管理學院</a:t>
                      </a:r>
                      <a:endParaRPr lang="zh-TW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619" marR="7619" marT="7624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5C249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9pPr>
                    </a:lstStyle>
                    <a:p>
                      <a:pPr algn="ctr" fontAlgn="ctr"/>
                      <a:r>
                        <a:rPr lang="en-US" altLang="zh-TW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5</a:t>
                      </a:r>
                      <a:endParaRPr lang="en-US" altLang="zh-TW" sz="20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619" marR="7619" marT="7624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5C249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9pPr>
                    </a:lstStyle>
                    <a:p>
                      <a:pPr algn="ctr" fontAlgn="ctr"/>
                      <a:r>
                        <a:rPr lang="en-US" altLang="zh-TW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6</a:t>
                      </a:r>
                      <a:r>
                        <a:rPr lang="zh-TW" alt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％</a:t>
                      </a:r>
                      <a:endParaRPr lang="en-US" altLang="zh-TW" sz="20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619" marR="7619" marT="7624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5C249">
                        <a:lumMod val="20000"/>
                        <a:lumOff val="80000"/>
                      </a:srgbClr>
                    </a:solidFill>
                  </a:tcPr>
                </a:tc>
              </a:tr>
              <a:tr h="57450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9pPr>
                    </a:lstStyle>
                    <a:p>
                      <a:pPr algn="ctr" fontAlgn="ctr"/>
                      <a:r>
                        <a:rPr lang="zh-TW" alt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獸醫學院</a:t>
                      </a:r>
                      <a:endParaRPr lang="zh-TW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619" marR="7619" marT="7624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5C249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9pPr>
                    </a:lstStyle>
                    <a:p>
                      <a:pPr algn="ctr" fontAlgn="ctr"/>
                      <a:r>
                        <a:rPr lang="en-US" altLang="zh-TW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</a:t>
                      </a:r>
                      <a:endParaRPr lang="en-US" altLang="zh-TW" sz="20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619" marR="7619" marT="7624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5C249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9pPr>
                    </a:lstStyle>
                    <a:p>
                      <a:pPr algn="ctr" fontAlgn="ctr"/>
                      <a:r>
                        <a:rPr lang="en-US" altLang="zh-TW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</a:t>
                      </a:r>
                      <a:r>
                        <a:rPr lang="zh-TW" alt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％</a:t>
                      </a:r>
                      <a:endParaRPr lang="en-US" altLang="zh-TW" sz="20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619" marR="7619" marT="7624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5C249">
                        <a:lumMod val="20000"/>
                        <a:lumOff val="80000"/>
                      </a:s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4795" name="圖表 11"/>
          <p:cNvGraphicFramePr>
            <a:graphicFrameLocks/>
          </p:cNvGraphicFramePr>
          <p:nvPr/>
        </p:nvGraphicFramePr>
        <p:xfrm>
          <a:off x="4133850" y="1792288"/>
          <a:ext cx="4673600" cy="4614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9" name="圖表" r:id="rId7" imgW="4676037" imgH="4621169" progId="Excel.Chart.8">
                  <p:embed/>
                </p:oleObj>
              </mc:Choice>
              <mc:Fallback>
                <p:oleObj name="圖表" r:id="rId7" imgW="4676037" imgH="4621169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33850" y="1792288"/>
                        <a:ext cx="4673600" cy="4614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橢圓 1"/>
          <p:cNvSpPr/>
          <p:nvPr/>
        </p:nvSpPr>
        <p:spPr>
          <a:xfrm>
            <a:off x="3132138" y="2349500"/>
            <a:ext cx="935037" cy="57467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 sz="1800">
              <a:solidFill>
                <a:prstClr val="white"/>
              </a:solidFill>
            </a:endParaRPr>
          </a:p>
        </p:txBody>
      </p:sp>
      <p:sp>
        <p:nvSpPr>
          <p:cNvPr id="14" name="圓角矩形 13"/>
          <p:cNvSpPr/>
          <p:nvPr/>
        </p:nvSpPr>
        <p:spPr>
          <a:xfrm>
            <a:off x="1907704" y="1095172"/>
            <a:ext cx="4679801" cy="431800"/>
          </a:xfrm>
          <a:prstGeom prst="roundRect">
            <a:avLst/>
          </a:prstGeom>
          <a:solidFill>
            <a:srgbClr val="0612FE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zh-TW" sz="2400" dirty="0" smtClean="0">
                <a:solidFill>
                  <a:prstClr val="white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107</a:t>
            </a:r>
            <a:r>
              <a:rPr lang="zh-TW" altLang="en-US" sz="2400" dirty="0" smtClean="0">
                <a:solidFill>
                  <a:prstClr val="white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學年度交通</a:t>
            </a:r>
            <a:r>
              <a:rPr lang="zh-TW" altLang="en-US" sz="2400" dirty="0">
                <a:solidFill>
                  <a:prstClr val="white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意外事故統計分析</a:t>
            </a:r>
            <a:endParaRPr lang="en-US" altLang="zh-TW" sz="2400" dirty="0">
              <a:solidFill>
                <a:prstClr val="white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26944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標題 1"/>
          <p:cNvSpPr>
            <a:spLocks noGrp="1"/>
          </p:cNvSpPr>
          <p:nvPr>
            <p:ph type="title"/>
          </p:nvPr>
        </p:nvSpPr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 smtClean="0"/>
          </a:p>
        </p:txBody>
      </p:sp>
      <p:sp>
        <p:nvSpPr>
          <p:cNvPr id="75779" name="投影片編號版面配置區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Blip>
                <a:blip r:embed="rId4"/>
              </a:buBlip>
              <a:defRPr kumimoji="1" sz="300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Blip>
                <a:blip r:embed="rId5"/>
              </a:buBlip>
              <a:defRPr kumimoji="1" sz="260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Times New Roman" panose="02020603050405020304" pitchFamily="18" charset="0"/>
              <a:buChar char="─"/>
              <a:defRPr kumimoji="1" sz="200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E704F400-1742-481D-A199-48DCCD73C467}" type="slidenum">
              <a:rPr kumimoji="0" lang="zh-TW" altLang="en-US" sz="1200">
                <a:solidFill>
                  <a:srgbClr val="052E65"/>
                </a:solidFill>
                <a:latin typeface="Times New Roman" panose="02020603050405020304" pitchFamily="18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2</a:t>
            </a:fld>
            <a:endParaRPr kumimoji="0" lang="zh-TW" altLang="en-US" sz="1200">
              <a:solidFill>
                <a:srgbClr val="052E65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12" name="表格 11"/>
          <p:cNvGraphicFramePr>
            <a:graphicFrameLocks noGrp="1"/>
          </p:cNvGraphicFramePr>
          <p:nvPr/>
        </p:nvGraphicFramePr>
        <p:xfrm>
          <a:off x="900113" y="1843088"/>
          <a:ext cx="3240086" cy="4438652"/>
        </p:xfrm>
        <a:graphic>
          <a:graphicData uri="http://schemas.openxmlformats.org/drawingml/2006/table">
            <a:tbl>
              <a:tblPr/>
              <a:tblGrid>
                <a:gridCol w="1246188"/>
                <a:gridCol w="996949"/>
                <a:gridCol w="996949"/>
              </a:tblGrid>
              <a:tr h="39861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9pPr>
                    </a:lstStyle>
                    <a:p>
                      <a:pPr algn="ctr" fontAlgn="ctr"/>
                      <a:r>
                        <a:rPr lang="zh-TW" altLang="en-US" sz="200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性別</a:t>
                      </a:r>
                      <a:endParaRPr lang="zh-TW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619" marR="7619" marT="7621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9pPr>
                    </a:lstStyle>
                    <a:p>
                      <a:pPr algn="ctr" fontAlgn="ctr"/>
                      <a:r>
                        <a:rPr lang="zh-TW" altLang="en-US" sz="200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人數</a:t>
                      </a:r>
                      <a:endParaRPr lang="zh-TW" altLang="en-US" sz="20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619" marR="7619" marT="7621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9pPr>
                    </a:lstStyle>
                    <a:p>
                      <a:pPr algn="ctr" fontAlgn="ctr"/>
                      <a:r>
                        <a:rPr lang="zh-TW" altLang="en-US" sz="200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比率</a:t>
                      </a:r>
                      <a:endParaRPr lang="zh-TW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619" marR="7619" marT="7621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</a:tr>
              <a:tr h="39861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9pPr>
                    </a:lstStyle>
                    <a:p>
                      <a:pPr algn="ctr" fontAlgn="ctr"/>
                      <a:r>
                        <a:rPr lang="zh-TW" altLang="en-US" sz="2000" u="none" strike="noStrike" dirty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男</a:t>
                      </a:r>
                      <a:endParaRPr lang="zh-TW" altLang="en-US" sz="2000" b="0" i="0" u="none" strike="noStrike" dirty="0">
                        <a:solidFill>
                          <a:srgbClr val="FF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619" marR="7619" marT="7621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9pPr>
                    </a:lstStyle>
                    <a:p>
                      <a:pPr algn="ctr" fontAlgn="ctr"/>
                      <a:r>
                        <a:rPr lang="en-US" altLang="zh-TW" sz="2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52</a:t>
                      </a:r>
                      <a:endParaRPr lang="en-US" altLang="zh-TW" sz="2000" b="0" i="0" u="none" strike="noStrike" dirty="0">
                        <a:solidFill>
                          <a:srgbClr val="FF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619" marR="7619" marT="7621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9pPr>
                    </a:lstStyle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60</a:t>
                      </a:r>
                      <a:r>
                        <a:rPr lang="zh-TW" altLang="en-US" sz="2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％</a:t>
                      </a:r>
                      <a:endParaRPr lang="en-US" altLang="zh-TW" sz="2000" b="0" i="0" u="none" strike="noStrike" dirty="0">
                        <a:solidFill>
                          <a:srgbClr val="FF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619" marR="7619" marT="7621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</a:tr>
              <a:tr h="39861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9pPr>
                    </a:lstStyle>
                    <a:p>
                      <a:pPr algn="ctr" fontAlgn="ctr"/>
                      <a:r>
                        <a:rPr lang="zh-TW" altLang="en-US" sz="200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女</a:t>
                      </a:r>
                      <a:endParaRPr lang="zh-TW" altLang="en-US" sz="20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619" marR="7619" marT="7621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9pPr>
                    </a:lstStyle>
                    <a:p>
                      <a:pPr algn="ctr" fontAlgn="ctr"/>
                      <a:r>
                        <a:rPr lang="en-US" altLang="zh-TW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35</a:t>
                      </a:r>
                      <a:endParaRPr lang="en-US" altLang="zh-TW" sz="20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619" marR="7619" marT="7621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9pPr>
                    </a:lstStyle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40</a:t>
                      </a:r>
                      <a:r>
                        <a:rPr lang="zh-TW" altLang="en-U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％</a:t>
                      </a:r>
                      <a:endParaRPr lang="en-US" altLang="zh-TW" sz="20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619" marR="7619" marT="7621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</a:tr>
              <a:tr h="39861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9pPr>
                    </a:lstStyle>
                    <a:p>
                      <a:pPr algn="ctr" fontAlgn="ctr"/>
                      <a:r>
                        <a:rPr lang="en-US" altLang="zh-TW" sz="2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r>
                        <a:rPr lang="zh-TW" altLang="en-US" sz="2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年級</a:t>
                      </a:r>
                      <a:endParaRPr lang="zh-TW" altLang="en-US" sz="2000" b="0" i="0" u="none" strike="noStrike" dirty="0">
                        <a:solidFill>
                          <a:srgbClr val="FF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619" marR="7619" marT="7621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F6FC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9pPr>
                    </a:lstStyle>
                    <a:p>
                      <a:pPr algn="ctr" fontAlgn="ctr"/>
                      <a:r>
                        <a:rPr lang="en-US" altLang="zh-TW" sz="2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34</a:t>
                      </a:r>
                      <a:endParaRPr lang="zh-TW" altLang="en-US" sz="2000" b="0" i="0" u="none" strike="noStrike" dirty="0">
                        <a:solidFill>
                          <a:srgbClr val="FF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619" marR="7619" marT="7621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F6FC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39</a:t>
                      </a:r>
                      <a:r>
                        <a:rPr kumimoji="0" lang="zh-TW" alt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％</a:t>
                      </a:r>
                      <a:endParaRPr lang="zh-TW" altLang="en-US" sz="2000" b="0" i="0" u="none" strike="noStrike" dirty="0">
                        <a:solidFill>
                          <a:srgbClr val="FF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619" marR="7619" marT="7621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F6FC6">
                        <a:tint val="20000"/>
                      </a:srgbClr>
                    </a:solidFill>
                  </a:tcPr>
                </a:tc>
              </a:tr>
              <a:tr h="39861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9pPr>
                    </a:lstStyle>
                    <a:p>
                      <a:pPr algn="ctr" fontAlgn="ctr"/>
                      <a:r>
                        <a:rPr lang="en-US" altLang="zh-TW" sz="2000" u="none" strike="noStrike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</a:t>
                      </a:r>
                      <a:r>
                        <a:rPr lang="zh-TW" altLang="en-US" sz="2000" u="none" strike="noStrike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年級</a:t>
                      </a:r>
                      <a:endParaRPr lang="zh-TW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619" marR="7619" marT="7621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F6FC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9pPr>
                    </a:lstStyle>
                    <a:p>
                      <a:pPr algn="ctr" fontAlgn="ctr"/>
                      <a:r>
                        <a:rPr lang="en-US" altLang="zh-TW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24</a:t>
                      </a:r>
                      <a:endParaRPr lang="en-US" altLang="zh-TW" sz="2000" b="0" i="0" u="none" strike="noStrike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619" marR="7619" marT="7621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F6FC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9pPr>
                    </a:lstStyle>
                    <a:p>
                      <a:pPr algn="ctr" fontAlgn="ctr"/>
                      <a:r>
                        <a:rPr lang="en-US" altLang="zh-TW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28</a:t>
                      </a:r>
                      <a:r>
                        <a:rPr lang="zh-TW" altLang="en-U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％</a:t>
                      </a:r>
                      <a:endParaRPr lang="en-US" altLang="zh-TW" sz="2000" b="0" i="0" u="none" strike="noStrike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619" marR="7619" marT="7621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F6FC6">
                        <a:tint val="20000"/>
                      </a:srgbClr>
                    </a:solidFill>
                  </a:tcPr>
                </a:tc>
              </a:tr>
              <a:tr h="39861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9pPr>
                    </a:lstStyle>
                    <a:p>
                      <a:pPr algn="ctr" fontAlgn="ctr"/>
                      <a:r>
                        <a:rPr lang="en-US" altLang="zh-TW" sz="2000" u="none" strike="noStrike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</a:t>
                      </a:r>
                      <a:r>
                        <a:rPr lang="zh-TW" altLang="en-US" sz="2000" u="none" strike="noStrike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年級</a:t>
                      </a:r>
                      <a:endParaRPr lang="zh-TW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619" marR="7619" marT="7621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F6FC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9pPr>
                    </a:lstStyle>
                    <a:p>
                      <a:pPr algn="ctr" fontAlgn="ctr"/>
                      <a:r>
                        <a:rPr lang="en-US" altLang="zh-TW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16</a:t>
                      </a:r>
                      <a:endParaRPr lang="en-US" altLang="zh-TW" sz="20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619" marR="7619" marT="7621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F6FC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9pPr>
                    </a:lstStyle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18</a:t>
                      </a:r>
                      <a:r>
                        <a:rPr lang="zh-TW" altLang="en-U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％</a:t>
                      </a:r>
                      <a:endParaRPr lang="en-US" altLang="zh-TW" sz="2000" b="0" i="0" u="none" strike="noStrike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619" marR="7619" marT="7621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F6FC6">
                        <a:tint val="20000"/>
                      </a:srgbClr>
                    </a:solidFill>
                  </a:tcPr>
                </a:tc>
              </a:tr>
              <a:tr h="39861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9pPr>
                    </a:lstStyle>
                    <a:p>
                      <a:pPr algn="ctr" fontAlgn="ctr"/>
                      <a:r>
                        <a:rPr lang="en-US" altLang="zh-TW" sz="2000" u="none" strike="noStrike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4</a:t>
                      </a:r>
                      <a:r>
                        <a:rPr lang="zh-TW" altLang="en-US" sz="2000" u="none" strike="noStrike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年級</a:t>
                      </a:r>
                      <a:endParaRPr lang="zh-TW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619" marR="7619" marT="7621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F6FC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9pPr>
                    </a:lstStyle>
                    <a:p>
                      <a:pPr algn="ctr" fontAlgn="ctr"/>
                      <a:r>
                        <a:rPr lang="en-US" altLang="zh-TW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10</a:t>
                      </a:r>
                      <a:endParaRPr lang="en-US" altLang="zh-TW" sz="20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619" marR="7619" marT="7621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F6FC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9pPr>
                    </a:lstStyle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12</a:t>
                      </a:r>
                      <a:r>
                        <a:rPr lang="zh-TW" altLang="en-U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％</a:t>
                      </a:r>
                      <a:endParaRPr lang="en-US" altLang="zh-TW" sz="2000" b="0" i="0" u="none" strike="noStrike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619" marR="7619" marT="7621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F6FC6">
                        <a:tint val="20000"/>
                      </a:srgbClr>
                    </a:solidFill>
                  </a:tcPr>
                </a:tc>
              </a:tr>
              <a:tr h="39861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9pPr>
                    </a:lstStyle>
                    <a:p>
                      <a:pPr algn="ctr" fontAlgn="ctr"/>
                      <a:r>
                        <a:rPr lang="en-US" altLang="zh-TW" sz="2000" u="none" strike="noStrike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5</a:t>
                      </a:r>
                      <a:r>
                        <a:rPr lang="zh-TW" altLang="en-US" sz="2000" u="none" strike="noStrike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年級</a:t>
                      </a:r>
                      <a:endParaRPr lang="zh-TW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619" marR="7619" marT="7621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F6FC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9pPr>
                    </a:lstStyle>
                    <a:p>
                      <a:pPr algn="ctr" fontAlgn="ctr"/>
                      <a:r>
                        <a:rPr lang="en-US" altLang="zh-TW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</a:t>
                      </a:r>
                      <a:endParaRPr lang="en-US" altLang="zh-TW" sz="20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619" marR="7619" marT="7621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F6FC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9pPr>
                    </a:lstStyle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</a:t>
                      </a:r>
                      <a:r>
                        <a:rPr lang="zh-TW" altLang="en-U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％</a:t>
                      </a:r>
                      <a:endParaRPr lang="en-US" altLang="zh-TW" sz="2000" b="0" i="0" u="none" strike="noStrike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619" marR="7619" marT="7621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F6FC6">
                        <a:tint val="20000"/>
                      </a:srgbClr>
                    </a:solidFill>
                  </a:tcPr>
                </a:tc>
              </a:tr>
              <a:tr h="62488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9pPr>
                    </a:lstStyle>
                    <a:p>
                      <a:pPr algn="ctr" fontAlgn="ctr"/>
                      <a:r>
                        <a:rPr lang="zh-TW" altLang="en-US" sz="2000" u="none" strike="noStrike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碩、博士</a:t>
                      </a:r>
                      <a:endParaRPr lang="zh-TW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619" marR="7619" marT="7621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F6FC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9pPr>
                    </a:lstStyle>
                    <a:p>
                      <a:pPr algn="ctr" fontAlgn="ctr"/>
                      <a:r>
                        <a:rPr lang="en-US" altLang="zh-TW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</a:t>
                      </a:r>
                      <a:endParaRPr lang="en-US" altLang="zh-TW" sz="20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619" marR="7619" marT="7621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F6FC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9pPr>
                    </a:lstStyle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</a:t>
                      </a:r>
                      <a:r>
                        <a:rPr lang="zh-TW" altLang="en-U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％</a:t>
                      </a:r>
                      <a:endParaRPr lang="en-US" altLang="zh-TW" sz="2000" b="0" i="0" u="none" strike="noStrike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619" marR="7619" marT="7621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F6FC6">
                        <a:tint val="20000"/>
                      </a:srgbClr>
                    </a:solidFill>
                  </a:tcPr>
                </a:tc>
              </a:tr>
              <a:tr h="62488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9pPr>
                    </a:lstStyle>
                    <a:p>
                      <a:pPr algn="ctr" fontAlgn="ctr"/>
                      <a:r>
                        <a:rPr lang="zh-TW" alt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教職員</a:t>
                      </a:r>
                      <a:endParaRPr lang="zh-TW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619" marR="7619" marT="7621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F6FC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9pPr>
                    </a:lstStyle>
                    <a:p>
                      <a:pPr algn="ctr" fontAlgn="ctr"/>
                      <a:r>
                        <a:rPr lang="en-US" altLang="zh-TW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en-US" altLang="zh-TW" sz="20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619" marR="7619" marT="7621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F6FC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1</a:t>
                      </a:r>
                      <a:r>
                        <a:rPr kumimoji="0" lang="zh-TW" alt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％</a:t>
                      </a:r>
                      <a:endParaRPr lang="en-US" altLang="zh-TW" sz="2000" b="0" i="0" u="none" strike="noStrike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619" marR="7619" marT="7621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F6FC6">
                        <a:tint val="20000"/>
                      </a:s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5827" name="圖表 14"/>
          <p:cNvGraphicFramePr>
            <a:graphicFrameLocks/>
          </p:cNvGraphicFramePr>
          <p:nvPr/>
        </p:nvGraphicFramePr>
        <p:xfrm>
          <a:off x="4160838" y="1792288"/>
          <a:ext cx="4673600" cy="1543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8" name="圖表" r:id="rId7" imgW="4682134" imgH="1548518" progId="Excel.Chart.8">
                  <p:embed/>
                </p:oleObj>
              </mc:Choice>
              <mc:Fallback>
                <p:oleObj name="圖表" r:id="rId7" imgW="4682134" imgH="1548518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60838" y="1792288"/>
                        <a:ext cx="4673600" cy="1543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5828" name="圖表 12"/>
          <p:cNvGraphicFramePr>
            <a:graphicFrameLocks/>
          </p:cNvGraphicFramePr>
          <p:nvPr/>
        </p:nvGraphicFramePr>
        <p:xfrm>
          <a:off x="4160838" y="3162300"/>
          <a:ext cx="4673600" cy="3219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9" name="圖表" r:id="rId10" imgW="4682134" imgH="3286029" progId="Excel.Chart.8">
                  <p:embed/>
                </p:oleObj>
              </mc:Choice>
              <mc:Fallback>
                <p:oleObj name="圖表" r:id="rId10" imgW="4682134" imgH="3286029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60838" y="3162300"/>
                        <a:ext cx="4673600" cy="3219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橢圓 14"/>
          <p:cNvSpPr/>
          <p:nvPr/>
        </p:nvSpPr>
        <p:spPr>
          <a:xfrm>
            <a:off x="3132138" y="2132013"/>
            <a:ext cx="935037" cy="57626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 sz="1800">
              <a:solidFill>
                <a:prstClr val="white"/>
              </a:solidFill>
            </a:endParaRPr>
          </a:p>
        </p:txBody>
      </p:sp>
      <p:sp>
        <p:nvSpPr>
          <p:cNvPr id="16" name="橢圓 15"/>
          <p:cNvSpPr/>
          <p:nvPr/>
        </p:nvSpPr>
        <p:spPr>
          <a:xfrm>
            <a:off x="3132138" y="2924175"/>
            <a:ext cx="935037" cy="57626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 sz="1800">
              <a:solidFill>
                <a:prstClr val="white"/>
              </a:solidFill>
            </a:endParaRPr>
          </a:p>
        </p:txBody>
      </p:sp>
      <p:sp>
        <p:nvSpPr>
          <p:cNvPr id="2" name="圓角矩形圖說文字 1"/>
          <p:cNvSpPr/>
          <p:nvPr/>
        </p:nvSpPr>
        <p:spPr>
          <a:xfrm>
            <a:off x="4284663" y="1844675"/>
            <a:ext cx="1871662" cy="431800"/>
          </a:xfrm>
          <a:prstGeom prst="wedgeRoundRectCallout">
            <a:avLst>
              <a:gd name="adj1" fmla="val -56420"/>
              <a:gd name="adj2" fmla="val 245145"/>
              <a:gd name="adj3" fmla="val 16667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 sz="1800">
              <a:solidFill>
                <a:prstClr val="white"/>
              </a:solidFill>
            </a:endParaRPr>
          </a:p>
        </p:txBody>
      </p:sp>
      <p:sp>
        <p:nvSpPr>
          <p:cNvPr id="75832" name="文字方塊 2"/>
          <p:cNvSpPr txBox="1">
            <a:spLocks noChangeArrowheads="1"/>
          </p:cNvSpPr>
          <p:nvPr/>
        </p:nvSpPr>
        <p:spPr bwMode="auto">
          <a:xfrm>
            <a:off x="4211638" y="1897063"/>
            <a:ext cx="22320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Blip>
                <a:blip r:embed="rId4"/>
              </a:buBlip>
              <a:defRPr kumimoji="1" sz="300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Blip>
                <a:blip r:embed="rId5"/>
              </a:buBlip>
              <a:defRPr kumimoji="1" sz="260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Times New Roman" panose="02020603050405020304" pitchFamily="18" charset="0"/>
              <a:buChar char="─"/>
              <a:defRPr kumimoji="1" sz="200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1400" smtClean="0">
                <a:solidFill>
                  <a:prstClr val="black"/>
                </a:solidFill>
              </a:rPr>
              <a:t>一年級男生事故率最高</a:t>
            </a:r>
          </a:p>
        </p:txBody>
      </p:sp>
      <p:sp>
        <p:nvSpPr>
          <p:cNvPr id="17" name="圓角矩形 16"/>
          <p:cNvSpPr/>
          <p:nvPr/>
        </p:nvSpPr>
        <p:spPr>
          <a:xfrm>
            <a:off x="1799729" y="1093607"/>
            <a:ext cx="4823817" cy="431800"/>
          </a:xfrm>
          <a:prstGeom prst="roundRect">
            <a:avLst/>
          </a:prstGeom>
          <a:solidFill>
            <a:srgbClr val="0612FE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zh-TW" sz="2400" dirty="0" smtClean="0">
                <a:solidFill>
                  <a:prstClr val="white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107</a:t>
            </a:r>
            <a:r>
              <a:rPr lang="zh-TW" altLang="en-US" sz="2400" dirty="0" smtClean="0">
                <a:solidFill>
                  <a:prstClr val="white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學年度交通</a:t>
            </a:r>
            <a:r>
              <a:rPr lang="zh-TW" altLang="en-US" sz="2400" dirty="0">
                <a:solidFill>
                  <a:prstClr val="white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意外事故統計分析</a:t>
            </a:r>
            <a:endParaRPr lang="en-US" altLang="zh-TW" sz="2400" dirty="0">
              <a:solidFill>
                <a:prstClr val="white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78129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標題 1"/>
          <p:cNvSpPr>
            <a:spLocks noGrp="1"/>
          </p:cNvSpPr>
          <p:nvPr>
            <p:ph type="title"/>
          </p:nvPr>
        </p:nvSpPr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 smtClean="0"/>
          </a:p>
        </p:txBody>
      </p:sp>
      <p:sp>
        <p:nvSpPr>
          <p:cNvPr id="76803" name="投影片編號版面配置區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Blip>
                <a:blip r:embed="rId4"/>
              </a:buBlip>
              <a:defRPr kumimoji="1" sz="300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Blip>
                <a:blip r:embed="rId5"/>
              </a:buBlip>
              <a:defRPr kumimoji="1" sz="260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Times New Roman" panose="02020603050405020304" pitchFamily="18" charset="0"/>
              <a:buChar char="─"/>
              <a:defRPr kumimoji="1" sz="200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E1C74DAF-6E5B-41CA-B1E6-F780CA90E89C}" type="slidenum">
              <a:rPr kumimoji="0" lang="zh-TW" altLang="en-US" sz="1200">
                <a:solidFill>
                  <a:srgbClr val="052E65"/>
                </a:solidFill>
                <a:latin typeface="Times New Roman" panose="02020603050405020304" pitchFamily="18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3</a:t>
            </a:fld>
            <a:endParaRPr kumimoji="0" lang="zh-TW" altLang="en-US" sz="1200">
              <a:solidFill>
                <a:srgbClr val="052E65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13" name="表格 12"/>
          <p:cNvGraphicFramePr>
            <a:graphicFrameLocks noGrp="1"/>
          </p:cNvGraphicFramePr>
          <p:nvPr/>
        </p:nvGraphicFramePr>
        <p:xfrm>
          <a:off x="684213" y="2060575"/>
          <a:ext cx="3671888" cy="4105272"/>
        </p:xfrm>
        <a:graphic>
          <a:graphicData uri="http://schemas.openxmlformats.org/drawingml/2006/table">
            <a:tbl>
              <a:tblPr/>
              <a:tblGrid>
                <a:gridCol w="1511847"/>
                <a:gridCol w="1152128"/>
                <a:gridCol w="1007913"/>
              </a:tblGrid>
              <a:tr h="66773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9pPr>
                    </a:lstStyle>
                    <a:p>
                      <a:pPr algn="ctr" fontAlgn="ctr"/>
                      <a:r>
                        <a:rPr lang="zh-TW" alt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事故地點</a:t>
                      </a:r>
                      <a:endParaRPr lang="zh-TW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619" marR="7619" marT="7622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5C249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9pPr>
                    </a:lstStyle>
                    <a:p>
                      <a:pPr algn="ctr" fontAlgn="ctr"/>
                      <a:r>
                        <a:rPr lang="zh-TW" altLang="en-US" sz="200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人數</a:t>
                      </a:r>
                      <a:endParaRPr lang="zh-TW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619" marR="7619" marT="7622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5C249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9pPr>
                    </a:lstStyle>
                    <a:p>
                      <a:pPr algn="ctr" fontAlgn="ctr"/>
                      <a:r>
                        <a:rPr lang="zh-TW" altLang="en-US" sz="200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比率</a:t>
                      </a:r>
                      <a:endParaRPr lang="zh-TW" altLang="en-US" sz="20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619" marR="7619" marT="7622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5C249">
                        <a:lumMod val="20000"/>
                        <a:lumOff val="80000"/>
                      </a:srgbClr>
                    </a:solidFill>
                  </a:tcPr>
                </a:tc>
              </a:tr>
              <a:tr h="57292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9pPr>
                    </a:lstStyle>
                    <a:p>
                      <a:pPr algn="ctr" fontAlgn="ctr"/>
                      <a:r>
                        <a:rPr lang="zh-TW" alt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校內</a:t>
                      </a:r>
                      <a:endParaRPr lang="zh-TW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619" marR="7619" marT="7622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5C249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9pPr>
                    </a:lstStyle>
                    <a:p>
                      <a:pPr algn="ctr" fontAlgn="ctr"/>
                      <a:r>
                        <a:rPr lang="en-US" altLang="zh-TW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9</a:t>
                      </a:r>
                      <a:endParaRPr lang="en-US" altLang="zh-TW" sz="2000" b="0" i="0" u="none" strike="noStrike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619" marR="7619" marT="7622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5C249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9pPr>
                    </a:lstStyle>
                    <a:p>
                      <a:pPr algn="ctr" fontAlgn="ctr"/>
                      <a:r>
                        <a:rPr lang="en-US" altLang="zh-TW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10</a:t>
                      </a:r>
                      <a:r>
                        <a:rPr lang="zh-TW" altLang="en-U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％</a:t>
                      </a:r>
                      <a:endParaRPr lang="en-US" altLang="zh-TW" sz="2000" b="0" i="0" u="none" strike="noStrike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619" marR="7619" marT="7622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5C249">
                        <a:lumMod val="20000"/>
                        <a:lumOff val="80000"/>
                      </a:srgbClr>
                    </a:solidFill>
                  </a:tcPr>
                </a:tc>
              </a:tr>
              <a:tr h="57292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9pPr>
                    </a:lstStyle>
                    <a:p>
                      <a:pPr algn="ctr" fontAlgn="ctr"/>
                      <a:r>
                        <a:rPr lang="zh-TW" altLang="en-US" sz="2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市區</a:t>
                      </a:r>
                      <a:endParaRPr lang="zh-TW" altLang="en-US" sz="2000" b="0" i="0" u="none" strike="noStrike" dirty="0">
                        <a:solidFill>
                          <a:srgbClr val="FF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619" marR="7619" marT="7622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5C249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9pPr>
                    </a:lstStyle>
                    <a:p>
                      <a:pPr algn="ctr" fontAlgn="ctr"/>
                      <a:r>
                        <a:rPr lang="en-US" altLang="zh-TW" sz="2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51</a:t>
                      </a:r>
                      <a:endParaRPr lang="en-US" altLang="zh-TW" sz="2000" b="0" i="0" u="none" strike="noStrike" dirty="0">
                        <a:solidFill>
                          <a:srgbClr val="FF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619" marR="7619" marT="7622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5C249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9pPr>
                    </a:lstStyle>
                    <a:p>
                      <a:pPr algn="ctr" fontAlgn="ctr"/>
                      <a:r>
                        <a:rPr lang="en-US" altLang="zh-TW" sz="2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59</a:t>
                      </a:r>
                      <a:r>
                        <a:rPr lang="zh-TW" altLang="en-US" sz="2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％</a:t>
                      </a:r>
                      <a:endParaRPr lang="en-US" altLang="zh-TW" sz="2000" b="0" i="0" u="none" strike="noStrike" dirty="0">
                        <a:solidFill>
                          <a:srgbClr val="FF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619" marR="7619" marT="7622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5C249">
                        <a:lumMod val="20000"/>
                        <a:lumOff val="80000"/>
                      </a:srgbClr>
                    </a:solidFill>
                  </a:tcPr>
                </a:tc>
              </a:tr>
              <a:tr h="57292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9pPr>
                    </a:lstStyle>
                    <a:p>
                      <a:pPr algn="ctr" fontAlgn="ctr"/>
                      <a:r>
                        <a:rPr lang="zh-TW" alt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縣道</a:t>
                      </a:r>
                      <a:endParaRPr lang="zh-TW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619" marR="7619" marT="7622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5C249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9pPr>
                    </a:lstStyle>
                    <a:p>
                      <a:pPr algn="ctr" fontAlgn="ctr"/>
                      <a:r>
                        <a:rPr lang="en-US" altLang="zh-TW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17</a:t>
                      </a:r>
                      <a:endParaRPr lang="en-US" altLang="zh-TW" sz="20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619" marR="7619" marT="7622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5C249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9pPr>
                    </a:lstStyle>
                    <a:p>
                      <a:pPr algn="ctr" fontAlgn="ctr"/>
                      <a:r>
                        <a:rPr lang="en-US" altLang="zh-TW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20</a:t>
                      </a:r>
                      <a:r>
                        <a:rPr lang="zh-TW" alt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％</a:t>
                      </a:r>
                      <a:endParaRPr lang="en-US" altLang="zh-TW" sz="20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619" marR="7619" marT="7622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5C249">
                        <a:lumMod val="20000"/>
                        <a:lumOff val="80000"/>
                      </a:srgbClr>
                    </a:solidFill>
                  </a:tcPr>
                </a:tc>
              </a:tr>
              <a:tr h="57292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9pPr>
                    </a:lstStyle>
                    <a:p>
                      <a:pPr algn="ctr" fontAlgn="ctr"/>
                      <a:r>
                        <a:rPr lang="zh-TW" alt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省道</a:t>
                      </a:r>
                      <a:endParaRPr lang="zh-TW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619" marR="7619" marT="7622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5C249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9pPr>
                    </a:lstStyle>
                    <a:p>
                      <a:pPr algn="ctr" fontAlgn="ctr"/>
                      <a:r>
                        <a:rPr lang="en-US" altLang="zh-TW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</a:t>
                      </a:r>
                      <a:endParaRPr lang="en-US" altLang="zh-TW" sz="20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619" marR="7619" marT="7622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5C249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9pPr>
                    </a:lstStyle>
                    <a:p>
                      <a:pPr algn="ctr" fontAlgn="ctr"/>
                      <a:r>
                        <a:rPr lang="zh-TW" alt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％</a:t>
                      </a:r>
                      <a:endParaRPr lang="en-US" altLang="zh-TW" sz="20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619" marR="7619" marT="7622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5C249">
                        <a:lumMod val="20000"/>
                        <a:lumOff val="80000"/>
                      </a:srgbClr>
                    </a:solidFill>
                  </a:tcPr>
                </a:tc>
              </a:tr>
              <a:tr h="57292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9pPr>
                    </a:lstStyle>
                    <a:p>
                      <a:pPr algn="ctr" fontAlgn="ctr"/>
                      <a:r>
                        <a:rPr lang="zh-TW" alt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山路</a:t>
                      </a:r>
                      <a:endParaRPr lang="zh-TW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619" marR="7619" marT="7622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5C249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9pPr>
                    </a:lstStyle>
                    <a:p>
                      <a:pPr algn="ctr" fontAlgn="ctr"/>
                      <a:r>
                        <a:rPr lang="en-US" altLang="zh-TW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</a:t>
                      </a:r>
                      <a:endParaRPr lang="en-US" altLang="zh-TW" sz="20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619" marR="7619" marT="7622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5C249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9pPr>
                    </a:lstStyle>
                    <a:p>
                      <a:pPr algn="ctr" fontAlgn="ctr"/>
                      <a:r>
                        <a:rPr lang="en-US" altLang="zh-TW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</a:t>
                      </a:r>
                      <a:r>
                        <a:rPr lang="zh-TW" alt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％</a:t>
                      </a:r>
                      <a:endParaRPr lang="en-US" altLang="zh-TW" sz="20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619" marR="7619" marT="7622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5C249">
                        <a:lumMod val="20000"/>
                        <a:lumOff val="80000"/>
                      </a:srgbClr>
                    </a:solidFill>
                  </a:tcPr>
                </a:tc>
              </a:tr>
              <a:tr h="57292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9pPr>
                    </a:lstStyle>
                    <a:p>
                      <a:pPr algn="ctr" fontAlgn="ctr"/>
                      <a:r>
                        <a:rPr lang="zh-TW" alt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其他</a:t>
                      </a:r>
                      <a:endParaRPr lang="zh-TW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619" marR="7619" marT="7622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5C249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9pPr>
                    </a:lstStyle>
                    <a:p>
                      <a:pPr algn="ctr" fontAlgn="ctr"/>
                      <a:r>
                        <a:rPr lang="en-US" altLang="zh-TW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7</a:t>
                      </a:r>
                      <a:endParaRPr lang="en-US" altLang="zh-TW" sz="20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619" marR="7619" marT="7622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5C249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9pPr>
                    </a:lstStyle>
                    <a:p>
                      <a:pPr algn="ctr" fontAlgn="ctr"/>
                      <a:r>
                        <a:rPr lang="en-US" altLang="zh-TW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8</a:t>
                      </a:r>
                      <a:r>
                        <a:rPr lang="zh-TW" alt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％</a:t>
                      </a:r>
                      <a:endParaRPr lang="en-US" altLang="zh-TW" sz="20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619" marR="7619" marT="7622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5C249">
                        <a:lumMod val="20000"/>
                        <a:lumOff val="80000"/>
                      </a:s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6839" name="圖表 14"/>
          <p:cNvGraphicFramePr>
            <a:graphicFrameLocks/>
          </p:cNvGraphicFramePr>
          <p:nvPr/>
        </p:nvGraphicFramePr>
        <p:xfrm>
          <a:off x="4449763" y="2009775"/>
          <a:ext cx="4081462" cy="4227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7" name="圖表" r:id="rId7" imgW="4249280" imgH="4407790" progId="Excel.Chart.8">
                  <p:embed/>
                </p:oleObj>
              </mc:Choice>
              <mc:Fallback>
                <p:oleObj name="圖表" r:id="rId7" imgW="4249280" imgH="4407790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49763" y="2009775"/>
                        <a:ext cx="4081462" cy="4227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橢圓 14"/>
          <p:cNvSpPr/>
          <p:nvPr/>
        </p:nvSpPr>
        <p:spPr>
          <a:xfrm>
            <a:off x="3349625" y="3213100"/>
            <a:ext cx="935038" cy="57626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 sz="1800">
              <a:solidFill>
                <a:prstClr val="white"/>
              </a:solidFill>
            </a:endParaRPr>
          </a:p>
        </p:txBody>
      </p:sp>
      <p:sp>
        <p:nvSpPr>
          <p:cNvPr id="16" name="圓角矩形 15"/>
          <p:cNvSpPr/>
          <p:nvPr/>
        </p:nvSpPr>
        <p:spPr>
          <a:xfrm>
            <a:off x="1691680" y="1124744"/>
            <a:ext cx="4967833" cy="431800"/>
          </a:xfrm>
          <a:prstGeom prst="roundRect">
            <a:avLst/>
          </a:prstGeom>
          <a:solidFill>
            <a:srgbClr val="0612FE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zh-TW" sz="2400" dirty="0" smtClean="0">
                <a:solidFill>
                  <a:prstClr val="white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107</a:t>
            </a:r>
            <a:r>
              <a:rPr lang="zh-TW" altLang="en-US" sz="2400" dirty="0" smtClean="0">
                <a:solidFill>
                  <a:prstClr val="white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學年度交通</a:t>
            </a:r>
            <a:r>
              <a:rPr lang="zh-TW" altLang="en-US" sz="2400" dirty="0">
                <a:solidFill>
                  <a:prstClr val="white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意外事故統計分析</a:t>
            </a:r>
            <a:endParaRPr lang="en-US" altLang="zh-TW" sz="2400" dirty="0">
              <a:solidFill>
                <a:prstClr val="white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03369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佈景主題">
  <a:themeElements>
    <a:clrScheme name="波形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1_Office 佈景主題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Office 佈景主題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Office 佈景主題">
  <a:themeElements>
    <a:clrScheme name="波形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1_Office 佈景主題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Office 佈景主題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13126</TotalTime>
  <Words>151</Words>
  <Application>Microsoft Office PowerPoint</Application>
  <PresentationFormat>如螢幕大小 (4:3)</PresentationFormat>
  <Paragraphs>85</Paragraphs>
  <Slides>3</Slides>
  <Notes>3</Notes>
  <HiddenSlides>0</HiddenSlides>
  <MMClips>0</MMClips>
  <ScaleCrop>false</ScaleCrop>
  <HeadingPairs>
    <vt:vector size="8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2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13" baseType="lpstr">
      <vt:lpstr>華康行楷體W5(P)</vt:lpstr>
      <vt:lpstr>華康隸書體W7(P)</vt:lpstr>
      <vt:lpstr>新細明體</vt:lpstr>
      <vt:lpstr>標楷體</vt:lpstr>
      <vt:lpstr>Arial</vt:lpstr>
      <vt:lpstr>Calibri</vt:lpstr>
      <vt:lpstr>Times New Roman</vt:lpstr>
      <vt:lpstr>1_Office 佈景主題</vt:lpstr>
      <vt:lpstr>2_Office 佈景主題</vt:lpstr>
      <vt:lpstr>圖表</vt:lpstr>
      <vt:lpstr>PowerPoint 簡報</vt:lpstr>
      <vt:lpstr>PowerPoint 簡報</vt:lpstr>
      <vt:lpstr>PowerPoint 簡報</vt:lpstr>
    </vt:vector>
  </TitlesOfParts>
  <Company>CMT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教育部98年度大專校院 「全民國防教育暨校園安全」工作訪視</dc:title>
  <dc:creator>Twnsys</dc:creator>
  <cp:lastModifiedBy>user</cp:lastModifiedBy>
  <cp:revision>834</cp:revision>
  <cp:lastPrinted>2018-06-25T06:40:18Z</cp:lastPrinted>
  <dcterms:created xsi:type="dcterms:W3CDTF">2009-10-15T02:51:08Z</dcterms:created>
  <dcterms:modified xsi:type="dcterms:W3CDTF">2020-04-10T01:51:35Z</dcterms:modified>
</cp:coreProperties>
</file>