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84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940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80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42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90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806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89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41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42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67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06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28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B8B14-0E1D-46B7-9D53-449602C1BAE1}" type="datetimeFigureOut">
              <a:rPr lang="zh-TW" altLang="en-US" smtClean="0"/>
              <a:t>2021/2/2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DA94-65A5-4610-9AFF-931F1ED5A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1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5" y="403885"/>
            <a:ext cx="1323242" cy="132324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69407" y="626826"/>
            <a:ext cx="502202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en-US" sz="3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農學院農學</a:t>
            </a:r>
            <a:r>
              <a:rPr lang="zh-TW" altLang="en-US" sz="3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碩士在職</a:t>
            </a:r>
            <a:r>
              <a:rPr lang="zh-TW" altLang="en-US" sz="3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</a:t>
            </a:r>
            <a:r>
              <a:rPr lang="zh-TW" altLang="en-US" sz="3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班</a:t>
            </a:r>
            <a:endParaRPr lang="en-US" altLang="zh-TW" sz="3000" kern="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2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Graduate Institute of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2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Agricultural Science,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2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College of </a:t>
            </a:r>
            <a:r>
              <a:rPr lang="en-US" altLang="zh-TW" sz="22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Agriculture</a:t>
            </a:r>
            <a:endParaRPr lang="en-US" altLang="zh-TW" sz="22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碩</a:t>
            </a:r>
            <a:r>
              <a:rPr lang="en-US" altLang="zh-TW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士</a:t>
            </a:r>
            <a:r>
              <a:rPr lang="en-US" altLang="zh-TW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 位 </a:t>
            </a:r>
            <a:r>
              <a:rPr lang="zh-TW" altLang="zh-TW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</a:t>
            </a:r>
            <a:r>
              <a:rPr lang="en-US" altLang="zh-TW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</a:t>
            </a:r>
            <a:r>
              <a:rPr lang="en-US" altLang="zh-TW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600" b="1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 試</a:t>
            </a:r>
            <a:endParaRPr lang="zh-TW" altLang="zh-TW" sz="2600" b="1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21127" y="2927069"/>
            <a:ext cx="6015741" cy="188987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en-US" sz="28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</a:t>
            </a:r>
            <a:r>
              <a:rPr lang="zh-TW" altLang="en-US" sz="28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題目</a:t>
            </a:r>
            <a:endParaRPr lang="en-US" altLang="zh-TW" sz="28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2547" y="5228027"/>
            <a:ext cx="6015741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口試學生：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口試委員：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時間：  年  月   日 </a:t>
            </a:r>
            <a:r>
              <a:rPr lang="en-US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星期   </a:t>
            </a:r>
            <a:r>
              <a:rPr lang="en-US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上</a:t>
            </a:r>
            <a:r>
              <a:rPr lang="en-US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</a:t>
            </a:r>
            <a:r>
              <a:rPr lang="en-US" altLang="zh-TW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午    ：   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2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地點：</a:t>
            </a:r>
            <a:endParaRPr lang="en-US" altLang="zh-TW" sz="2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1848474" y="8724015"/>
            <a:ext cx="3463886" cy="817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en-US" sz="42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歡迎蒞臨指導</a:t>
            </a:r>
            <a:endParaRPr lang="en-US" altLang="zh-TW" sz="42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" y="0"/>
            <a:ext cx="6858001" cy="377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-2" y="9541260"/>
            <a:ext cx="6858001" cy="377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30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50</Words>
  <Application>Microsoft Office PowerPoint</Application>
  <PresentationFormat>A4 紙張 (210x297 公釐)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</dc:creator>
  <cp:lastModifiedBy>user</cp:lastModifiedBy>
  <cp:revision>16</cp:revision>
  <dcterms:created xsi:type="dcterms:W3CDTF">2020-06-22T17:40:26Z</dcterms:created>
  <dcterms:modified xsi:type="dcterms:W3CDTF">2021-02-02T02:14:32Z</dcterms:modified>
</cp:coreProperties>
</file>