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0243463"/>
  <p:notesSz cx="6858000" cy="9144000"/>
  <p:defaultTextStyle>
    <a:defPPr>
      <a:defRPr lang="zh-TW"/>
    </a:defPPr>
    <a:lvl1pPr marL="0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81282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62565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43847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25129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406411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87694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68976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50258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1272" y="-168"/>
      </p:cViewPr>
      <p:guideLst>
        <p:guide orient="horz" pos="952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0203" y="9395085"/>
            <a:ext cx="18362295" cy="64827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0405" y="17137962"/>
            <a:ext cx="15121890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6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4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2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0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87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661957" y="1211149"/>
            <a:ext cx="4860608" cy="258049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80135" y="1211149"/>
            <a:ext cx="14221778" cy="258049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465" y="19434226"/>
            <a:ext cx="18362295" cy="6006688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465" y="12818481"/>
            <a:ext cx="18362295" cy="661575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128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6256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438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251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064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8769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80135" y="7056816"/>
            <a:ext cx="9541193" cy="19959287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981372" y="7056816"/>
            <a:ext cx="9541193" cy="19959287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40" y="6769776"/>
            <a:ext cx="9544944" cy="282132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0140" y="9591097"/>
            <a:ext cx="9544944" cy="17424997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3877" y="6769776"/>
            <a:ext cx="9548693" cy="282132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3877" y="9591097"/>
            <a:ext cx="9548693" cy="17424997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40" y="1204139"/>
            <a:ext cx="7107140" cy="512458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6059" y="1204147"/>
            <a:ext cx="12076511" cy="25811959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80140" y="6328734"/>
            <a:ext cx="7107140" cy="20687372"/>
          </a:xfrm>
        </p:spPr>
        <p:txBody>
          <a:bodyPr/>
          <a:lstStyle>
            <a:lvl1pPr marL="0" indent="0">
              <a:buNone/>
              <a:defRPr sz="45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4280" y="21170429"/>
            <a:ext cx="12961620" cy="2499289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4280" y="2702308"/>
            <a:ext cx="12961620" cy="18146078"/>
          </a:xfrm>
        </p:spPr>
        <p:txBody>
          <a:bodyPr/>
          <a:lstStyle>
            <a:lvl1pPr marL="0" indent="0">
              <a:buNone/>
              <a:defRPr sz="10400"/>
            </a:lvl1pPr>
            <a:lvl2pPr marL="1481282" indent="0">
              <a:buNone/>
              <a:defRPr sz="9100"/>
            </a:lvl2pPr>
            <a:lvl3pPr marL="2962565" indent="0">
              <a:buNone/>
              <a:defRPr sz="7800"/>
            </a:lvl3pPr>
            <a:lvl4pPr marL="4443847" indent="0">
              <a:buNone/>
              <a:defRPr sz="6500"/>
            </a:lvl4pPr>
            <a:lvl5pPr marL="5925129" indent="0">
              <a:buNone/>
              <a:defRPr sz="6500"/>
            </a:lvl5pPr>
            <a:lvl6pPr marL="7406411" indent="0">
              <a:buNone/>
              <a:defRPr sz="6500"/>
            </a:lvl6pPr>
            <a:lvl7pPr marL="8887694" indent="0">
              <a:buNone/>
              <a:defRPr sz="6500"/>
            </a:lvl7pPr>
            <a:lvl8pPr marL="10368976" indent="0">
              <a:buNone/>
              <a:defRPr sz="6500"/>
            </a:lvl8pPr>
            <a:lvl9pPr marL="11850258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4280" y="23669719"/>
            <a:ext cx="12961620" cy="3549403"/>
          </a:xfrm>
        </p:spPr>
        <p:txBody>
          <a:bodyPr/>
          <a:lstStyle>
            <a:lvl1pPr marL="0" indent="0">
              <a:buNone/>
              <a:defRPr sz="45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80135" y="1211141"/>
            <a:ext cx="19442430" cy="5040577"/>
          </a:xfrm>
          <a:prstGeom prst="rect">
            <a:avLst/>
          </a:prstGeom>
        </p:spPr>
        <p:txBody>
          <a:bodyPr vert="horz" lIns="296256" tIns="148128" rIns="296256" bIns="14812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056816"/>
            <a:ext cx="19442430" cy="19959287"/>
          </a:xfrm>
          <a:prstGeom prst="rect">
            <a:avLst/>
          </a:prstGeom>
        </p:spPr>
        <p:txBody>
          <a:bodyPr vert="horz" lIns="296256" tIns="148128" rIns="296256" bIns="14812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80135" y="28031220"/>
            <a:ext cx="5040630" cy="1610183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80923" y="28031220"/>
            <a:ext cx="6840855" cy="1610183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81935" y="28031220"/>
            <a:ext cx="5040630" cy="1610183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256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962" indent="-1110962" algn="l" defTabSz="2962565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07084" indent="-925801" algn="l" defTabSz="296256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206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488" indent="-740641" algn="l" defTabSz="2962565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65770" indent="-740641" algn="l" defTabSz="2962565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47053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28335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09617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90899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282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565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847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5129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06411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87694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8976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258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2700" cy="3024346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" y="432099"/>
            <a:ext cx="4320480" cy="571593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152278" y="5472659"/>
            <a:ext cx="19730487" cy="2607473"/>
          </a:xfrm>
          <a:prstGeom prst="rect">
            <a:avLst/>
          </a:prstGeom>
          <a:noFill/>
        </p:spPr>
        <p:txBody>
          <a:bodyPr wrap="square" lIns="296256" tIns="148128" rIns="296256" bIns="148128" rtlCol="0">
            <a:spAutoFit/>
          </a:bodyPr>
          <a:lstStyle/>
          <a:p>
            <a:r>
              <a:rPr lang="zh-TW" altLang="en-US" sz="1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國立嘉義大學園藝學</a:t>
            </a:r>
            <a:r>
              <a:rPr lang="zh-TW" altLang="en-US" sz="1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zh-TW" altLang="en-US" sz="1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52278" y="10729243"/>
            <a:ext cx="20450422" cy="11994659"/>
          </a:xfrm>
          <a:prstGeom prst="rect">
            <a:avLst/>
          </a:prstGeom>
          <a:noFill/>
        </p:spPr>
        <p:txBody>
          <a:bodyPr wrap="square" lIns="296256" tIns="148128" rIns="296256" bIns="148128" rtlCol="0">
            <a:spAutoFit/>
          </a:bodyPr>
          <a:lstStyle/>
          <a:p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國立嘉義大學</a:t>
            </a:r>
            <a:r>
              <a:rPr lang="en-US" altLang="zh-TW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年傑出校友獎</a:t>
            </a:r>
            <a:r>
              <a:rPr lang="zh-TW" altLang="en-US" sz="1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張秀燕</a:t>
            </a:r>
            <a:r>
              <a:rPr lang="zh-TW" altLang="en-US" sz="1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系友</a:t>
            </a:r>
            <a:r>
              <a:rPr lang="zh-TW" altLang="en-US" sz="1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、蔡文正系友、</a:t>
            </a:r>
            <a:endParaRPr lang="en-US" altLang="zh-TW" sz="1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廖俊昭系友</a:t>
            </a:r>
            <a:endParaRPr lang="zh-TW" altLang="en-US" sz="1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嘉義大學</a:t>
            </a:r>
            <a:r>
              <a:rPr lang="en-US" altLang="zh-TW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年校友</a:t>
            </a:r>
            <a:r>
              <a:rPr lang="zh-TW" altLang="en-US" sz="1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熱心</a:t>
            </a:r>
            <a:endParaRPr lang="en-US" altLang="zh-TW" sz="1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特別獎：</a:t>
            </a:r>
            <a:r>
              <a:rPr lang="zh-TW" altLang="en-US" sz="1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王羊</a:t>
            </a:r>
            <a:r>
              <a:rPr lang="zh-TW" altLang="en-US" sz="1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森 系友</a:t>
            </a:r>
            <a:endParaRPr lang="zh-TW" altLang="en-US" sz="1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737454" y="26426987"/>
            <a:ext cx="9433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70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cs typeface="Times New Roman"/>
              </a:rPr>
              <a:t>104</a:t>
            </a:r>
            <a:r>
              <a:rPr lang="zh-TW" altLang="zh-TW" sz="70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/>
                <a:cs typeface="Times New Roman"/>
              </a:rPr>
              <a:t>年</a:t>
            </a:r>
            <a:r>
              <a:rPr lang="en-US" altLang="zh-TW" sz="70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/>
                <a:cs typeface="Times New Roman"/>
              </a:rPr>
              <a:t>12</a:t>
            </a:r>
            <a:r>
              <a:rPr lang="zh-TW" altLang="zh-TW" sz="70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/>
                <a:cs typeface="Times New Roman"/>
              </a:rPr>
              <a:t>月</a:t>
            </a:r>
            <a:r>
              <a:rPr lang="zh-TW" altLang="zh-TW" sz="7000" b="1" kern="100" dirty="0">
                <a:solidFill>
                  <a:schemeClr val="tx1">
                    <a:lumMod val="95000"/>
                    <a:lumOff val="5000"/>
                  </a:schemeClr>
                </a:solidFill>
                <a:ea typeface="標楷體"/>
                <a:cs typeface="Times New Roman"/>
              </a:rPr>
              <a:t>印製</a:t>
            </a:r>
            <a:endParaRPr lang="zh-TW" altLang="zh-TW" sz="7000" b="1" kern="100" dirty="0">
              <a:solidFill>
                <a:schemeClr val="tx1">
                  <a:lumMod val="95000"/>
                  <a:lumOff val="5000"/>
                </a:schemeClr>
              </a:solidFill>
              <a:cs typeface="Times New Roman"/>
            </a:endParaRPr>
          </a:p>
          <a:p>
            <a:pPr algn="r"/>
            <a:endParaRPr lang="zh-TW" altLang="en-US" sz="7000" dirty="0"/>
          </a:p>
        </p:txBody>
      </p:sp>
    </p:spTree>
    <p:extLst>
      <p:ext uri="{BB962C8B-B14F-4D97-AF65-F5344CB8AC3E}">
        <p14:creationId xmlns:p14="http://schemas.microsoft.com/office/powerpoint/2010/main" val="423195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2015-11-25T05:25:32Z</dcterms:created>
  <dcterms:modified xsi:type="dcterms:W3CDTF">2015-12-02T05:24:10Z</dcterms:modified>
</cp:coreProperties>
</file>