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-1176" y="-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15A4D-642A-48E6-87A3-3FC6097092D1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6094C-D150-458C-8955-578094A162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2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B3688-C4C1-4767-ACDA-2C4D449BA0D4}" type="slidenum">
              <a:rPr lang="zh-TW" altLang="en-US" smtClean="0"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9522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33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987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26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29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954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46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841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78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6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720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3F8CC-F097-4493-8DFF-E6FC54A21077}" type="datetimeFigureOut">
              <a:rPr lang="zh-TW" altLang="en-US" smtClean="0"/>
              <a:t>2015/7/30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C708E-EC5B-4D79-9225-B5130D104E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014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09">
            <a:off x="380160" y="4414518"/>
            <a:ext cx="1343371" cy="10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332" y="5137778"/>
            <a:ext cx="1062491" cy="958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4" t="3741" r="24943" b="3969"/>
          <a:stretch/>
        </p:blipFill>
        <p:spPr bwMode="auto">
          <a:xfrm>
            <a:off x="2503183" y="251520"/>
            <a:ext cx="1910706" cy="2605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4377" y="1125903"/>
            <a:ext cx="6172200" cy="1524000"/>
          </a:xfrm>
        </p:spPr>
        <p:txBody>
          <a:bodyPr>
            <a:normAutofit/>
          </a:bodyPr>
          <a:lstStyle/>
          <a:p>
            <a:r>
              <a:rPr lang="zh-TW" altLang="en-US" sz="63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haroni" panose="02010803020104030203" pitchFamily="2" charset="-79"/>
              </a:rPr>
              <a:t>賀</a:t>
            </a:r>
            <a:endParaRPr lang="zh-TW" altLang="en-US" sz="6300" b="1" dirty="0">
              <a:latin typeface="微軟正黑體" panose="020B0604030504040204" pitchFamily="34" charset="-120"/>
              <a:ea typeface="微軟正黑體" panose="020B0604030504040204" pitchFamily="34" charset="-120"/>
              <a:cs typeface="Aharoni" panose="02010803020104030203" pitchFamily="2" charset="-79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1" y="2618156"/>
            <a:ext cx="6855536" cy="60346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本系大一榮獲</a:t>
            </a:r>
            <a:endParaRPr lang="en-US" altLang="zh-TW" sz="4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TW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103</a:t>
            </a:r>
            <a:r>
              <a:rPr lang="zh-TW" altLang="en-US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endParaRPr lang="en-US" altLang="zh-TW" sz="4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農學院</a:t>
            </a:r>
            <a:r>
              <a:rPr lang="zh-TW" altLang="en-US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合唱</a:t>
            </a:r>
            <a:r>
              <a:rPr lang="zh-TW" altLang="en-US" sz="49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endParaRPr lang="en-US" altLang="zh-TW" sz="49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爆炸 1 4"/>
          <p:cNvSpPr/>
          <p:nvPr/>
        </p:nvSpPr>
        <p:spPr>
          <a:xfrm>
            <a:off x="1165892" y="5189213"/>
            <a:ext cx="4617354" cy="2446361"/>
          </a:xfrm>
          <a:prstGeom prst="irregularSeal1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306" tIns="32653" rIns="65306" bIns="32653" rtlCol="0" anchor="ctr"/>
          <a:lstStyle/>
          <a:p>
            <a:pPr algn="ctr"/>
            <a:r>
              <a:rPr lang="zh-TW" altLang="en-US" sz="5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第一名</a:t>
            </a: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342943" y="7143715"/>
            <a:ext cx="6172200" cy="1524000"/>
          </a:xfrm>
          <a:prstGeom prst="rect">
            <a:avLst/>
          </a:prstGeom>
        </p:spPr>
        <p:txBody>
          <a:bodyPr vert="horz" lIns="91423" tIns="45711" rIns="91423" bIns="45711" rtlCol="0" anchor="ctr">
            <a:normAutofit/>
          </a:bodyPr>
          <a:lstStyle>
            <a:lvl1pPr algn="ctr" defTabSz="1280068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園藝學系全體師生同賀</a:t>
            </a:r>
            <a:endParaRPr lang="zh-TW" altLang="en-US" sz="3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2" name="Picture 2" descr="D:\Backup\User\Desktop\NO MOVE\200833175438977_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1" r="54628" b="75285"/>
          <a:stretch/>
        </p:blipFill>
        <p:spPr bwMode="auto">
          <a:xfrm rot="239677">
            <a:off x="5276320" y="52334"/>
            <a:ext cx="1543028" cy="1163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Backup\User\Desktop\NO MOVE\M1.pn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30" r="70993" b="50562"/>
          <a:stretch/>
        </p:blipFill>
        <p:spPr bwMode="auto">
          <a:xfrm rot="20271190">
            <a:off x="60621" y="-290"/>
            <a:ext cx="828671" cy="129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D:\Backup\User\Desktop\NO MOVE\M2.pn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" b="21078"/>
          <a:stretch/>
        </p:blipFill>
        <p:spPr bwMode="auto">
          <a:xfrm rot="17154214">
            <a:off x="5556898" y="7995270"/>
            <a:ext cx="1186025" cy="103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內容版面配置區 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1" t="14476" r="5604" b="78822"/>
          <a:stretch/>
        </p:blipFill>
        <p:spPr>
          <a:xfrm>
            <a:off x="805852" y="1"/>
            <a:ext cx="5103536" cy="404327"/>
          </a:xfrm>
          <a:prstGeom prst="rect">
            <a:avLst/>
          </a:prstGeom>
        </p:spPr>
      </p:pic>
      <p:pic>
        <p:nvPicPr>
          <p:cNvPr id="19" name="內容版面配置區 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9" t="14476" r="6175" b="79081"/>
          <a:stretch/>
        </p:blipFill>
        <p:spPr>
          <a:xfrm rot="5400000">
            <a:off x="3201239" y="4445323"/>
            <a:ext cx="6924744" cy="388775"/>
          </a:xfrm>
          <a:prstGeom prst="rect">
            <a:avLst/>
          </a:prstGeom>
        </p:spPr>
      </p:pic>
      <p:pic>
        <p:nvPicPr>
          <p:cNvPr id="24" name="Picture 3" descr="D:\Backup\User\Desktop\NO MOVE\200833175438977_2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41" r="68233" b="45879"/>
          <a:stretch/>
        </p:blipFill>
        <p:spPr bwMode="auto">
          <a:xfrm rot="644776">
            <a:off x="43971" y="7762030"/>
            <a:ext cx="1151871" cy="1285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內容版面配置區 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4" t="14620" r="5505" b="78678"/>
          <a:stretch/>
        </p:blipFill>
        <p:spPr>
          <a:xfrm rot="5400000">
            <a:off x="-3236079" y="4516286"/>
            <a:ext cx="6876484" cy="404325"/>
          </a:xfrm>
          <a:prstGeom prst="rect">
            <a:avLst/>
          </a:prstGeom>
        </p:spPr>
      </p:pic>
      <p:pic>
        <p:nvPicPr>
          <p:cNvPr id="21" name="內容版面配置區 5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4" t="14714" r="7333" b="78740"/>
          <a:stretch/>
        </p:blipFill>
        <p:spPr>
          <a:xfrm>
            <a:off x="944603" y="8749077"/>
            <a:ext cx="4989126" cy="394924"/>
          </a:xfrm>
          <a:prstGeom prst="rect">
            <a:avLst/>
          </a:prstGeom>
        </p:spPr>
      </p:pic>
      <p:sp>
        <p:nvSpPr>
          <p:cNvPr id="18" name="標題 3"/>
          <p:cNvSpPr txBox="1">
            <a:spLocks/>
          </p:cNvSpPr>
          <p:nvPr/>
        </p:nvSpPr>
        <p:spPr>
          <a:xfrm>
            <a:off x="2226883" y="8368574"/>
            <a:ext cx="3924800" cy="505769"/>
          </a:xfrm>
          <a:prstGeom prst="rect">
            <a:avLst/>
          </a:prstGeom>
        </p:spPr>
        <p:txBody>
          <a:bodyPr vert="horz" lIns="91423" tIns="45711" rIns="91423" bIns="45711" rtlCol="0" anchor="ctr">
            <a:normAutofit/>
          </a:bodyPr>
          <a:lstStyle>
            <a:lvl1pPr algn="ctr" defTabSz="1280068" rtl="0" eaLnBrk="1" latinLnBrk="0" hangingPunct="1">
              <a:spcBef>
                <a:spcPct val="0"/>
              </a:spcBef>
              <a:buNone/>
              <a:defRPr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TW" altLang="en-US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國立嘉義大學園藝學系編製</a:t>
            </a:r>
            <a:r>
              <a:rPr lang="en-US" altLang="zh-TW" sz="17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104.04.23</a:t>
            </a:r>
            <a:endParaRPr lang="zh-TW" altLang="en-US" sz="17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51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如螢幕大小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賀</dc:title>
  <dc:creator>User</dc:creator>
  <cp:lastModifiedBy>User</cp:lastModifiedBy>
  <cp:revision>1</cp:revision>
  <dcterms:created xsi:type="dcterms:W3CDTF">2015-07-30T05:18:29Z</dcterms:created>
  <dcterms:modified xsi:type="dcterms:W3CDTF">2015-07-30T05:23:43Z</dcterms:modified>
</cp:coreProperties>
</file>