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3B818-188F-47CB-80EF-63DB0E6D459E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2DA41-BB58-430B-B34D-17F853DF7A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32B1D-9A8E-480E-A70E-DFB9A5C437C3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80F28-8F05-4AEF-ADA5-751AC51D50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AB199-1242-4D0D-910A-C592C241BF24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C29D-5AB4-41CB-AF1E-374F876801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A639-072B-47B4-A14E-54DB67CEEA24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890B-B572-452F-AFF5-0ADC91FF62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399A-9E8D-4EB9-83F0-26164859E185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4DA6-5857-405E-9A70-46CAB3C0D7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F10F9-1232-485C-9E41-459E9B663DA4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49058-F7AD-4B81-B0E2-F2D74F9577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A7BA-6E3D-463D-93B5-3684DB7E7908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481D8-8553-409C-B292-559B47D9E6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BAB85-F27A-4535-AEE5-2920422B36F8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8EF5-A48C-4F3F-A9C6-D7E3FDDB9C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A0A16-5AB3-4F63-9F04-0E95208306C9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A5124-051F-4B7F-9FE3-8FD89D0568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49BDA-0F05-4BD1-8E24-6C3CCEF81F19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E0DA-E633-4CED-BB55-75067DDEC43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B5A2B-8C67-4C13-B9DB-B14F4008587C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E4E6E-BD70-44D1-A52E-45B4D10091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96DCA24-543A-4C10-BBD3-11CF5C4FF88B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165BE5-2151-43C3-8649-46C9D54B3D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33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4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微軟正黑體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科技部計畫</a:t>
            </a:r>
            <a:endParaRPr lang="zh-TW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graphicFrame>
        <p:nvGraphicFramePr>
          <p:cNvPr id="13334" name="Group 22"/>
          <p:cNvGraphicFramePr>
            <a:graphicFrameLocks noGrp="1"/>
          </p:cNvGraphicFramePr>
          <p:nvPr>
            <p:ph idx="1"/>
          </p:nvPr>
        </p:nvGraphicFramePr>
        <p:xfrm>
          <a:off x="1258888" y="2205038"/>
          <a:ext cx="6626225" cy="3419475"/>
        </p:xfrm>
        <a:graphic>
          <a:graphicData uri="http://schemas.openxmlformats.org/drawingml/2006/table">
            <a:tbl>
              <a:tblPr/>
              <a:tblGrid>
                <a:gridCol w="1225550"/>
                <a:gridCol w="1582737"/>
                <a:gridCol w="1860550"/>
                <a:gridCol w="1957388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計畫年度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姓名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計畫名稱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858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103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F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陳聖謨教授</a:t>
                      </a: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計畫主持人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丁志權教授</a:t>
                      </a: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協同主持人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F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偏鄉國民小學自我改進計畫推展之研究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—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一課程教學為焦點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(I)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858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執行起迄：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2014/08/01~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2015/07/31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總核定金額：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444,000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簡報設計範本</vt:lpstr>
      </vt:variant>
      <vt:variant>
        <vt:i4>4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Constantia</vt:lpstr>
      <vt:lpstr>新細明體</vt:lpstr>
      <vt:lpstr>Arial</vt:lpstr>
      <vt:lpstr>Calibri</vt:lpstr>
      <vt:lpstr>微軟正黑體</vt:lpstr>
      <vt:lpstr>Wingdings 2</vt:lpstr>
      <vt:lpstr>標楷體</vt:lpstr>
      <vt:lpstr>流線</vt:lpstr>
      <vt:lpstr>流線</vt:lpstr>
      <vt:lpstr>流線</vt:lpstr>
      <vt:lpstr>流線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win7</dc:creator>
  <cp:lastModifiedBy>user</cp:lastModifiedBy>
  <cp:revision>10</cp:revision>
  <dcterms:created xsi:type="dcterms:W3CDTF">2014-08-15T06:39:28Z</dcterms:created>
  <dcterms:modified xsi:type="dcterms:W3CDTF">2014-09-12T08:40:16Z</dcterms:modified>
</cp:coreProperties>
</file>