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6EB1-E412-4225-AC54-963ACB063E1F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EB24-FB26-41A6-845B-B5F0944DD2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9E57-0362-4CE5-8DEA-A53348E4A690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A7D9-27F0-4004-8AD5-B9B5DC5EC7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9B11-6199-486C-BD18-73949615E829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975A-363E-4CF5-8FF7-82CE40ACBD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E158-9EDF-4461-9991-852FECBC5EF9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2B9B-C319-4E5A-B2D8-FDCC1FDD58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002D-3B5B-4F63-9DFE-E7C23D618D5D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7A065-5547-4912-ADE1-B0B2FE07D5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8147-EAA2-4F05-8ACC-DD515DF8EDB1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2D6B-CEE4-441F-997E-9426956B23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A810-E56E-4533-BC09-C7DF5F2C6089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9483-8069-4967-87AB-195FB3F628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4D53-9CB9-4008-94D7-425FBCA559E5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0472D-0D5C-4637-8689-3F79385788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BC2A-17C1-452F-8491-ED98028B27D3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AE2A-57F8-4F6B-A677-90D73435D3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50A9-8CEA-4BC2-9807-DD0361F29F75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D8-75D8-4C5E-8025-F0370749E9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E3D8-9340-4738-8B53-6F9181385B74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6670F-B0FA-4C86-AE38-194BF67278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946FA3A-197B-4FC3-ADCA-25C9B55F27A4}" type="datetimeFigureOut">
              <a:rPr lang="zh-TW" altLang="en-US"/>
              <a:pPr>
                <a:defRPr/>
              </a:pPr>
              <a:t>2014/9/12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AABD9A-8558-439F-835F-62E8E1FC39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33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4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科技部計畫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graphicFrame>
        <p:nvGraphicFramePr>
          <p:cNvPr id="13347" name="Group 35"/>
          <p:cNvGraphicFramePr>
            <a:graphicFrameLocks noGrp="1"/>
          </p:cNvGraphicFramePr>
          <p:nvPr>
            <p:ph idx="1"/>
          </p:nvPr>
        </p:nvGraphicFramePr>
        <p:xfrm>
          <a:off x="1042988" y="2205038"/>
          <a:ext cx="7058025" cy="3419475"/>
        </p:xfrm>
        <a:graphic>
          <a:graphicData uri="http://schemas.openxmlformats.org/drawingml/2006/table">
            <a:tbl>
              <a:tblPr/>
              <a:tblGrid>
                <a:gridCol w="1227137"/>
                <a:gridCol w="1820863"/>
                <a:gridCol w="1924050"/>
                <a:gridCol w="208597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計畫年度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計畫名稱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5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王清思副教授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張淑媚副教授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共同主持人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兒童哲學之理論重構與創新實踐：以團體探究教學法融入師資培育為例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(I)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5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執行起迄：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2014/08/01~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2015/07/31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總核定金額：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488,000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5395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0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77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Arial</vt:lpstr>
      <vt:lpstr>新細明體</vt:lpstr>
      <vt:lpstr>Calibri</vt:lpstr>
      <vt:lpstr>微軟正黑體</vt:lpstr>
      <vt:lpstr>Constantia</vt:lpstr>
      <vt:lpstr>Wingdings 2</vt:lpstr>
      <vt:lpstr>標楷體</vt:lpstr>
      <vt:lpstr>流線</vt:lpstr>
      <vt:lpstr>流線</vt:lpstr>
      <vt:lpstr>流線</vt:lpstr>
      <vt:lpstr>流線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</dc:creator>
  <cp:lastModifiedBy>user</cp:lastModifiedBy>
  <cp:revision>10</cp:revision>
  <dcterms:created xsi:type="dcterms:W3CDTF">2014-08-15T06:39:28Z</dcterms:created>
  <dcterms:modified xsi:type="dcterms:W3CDTF">2014-09-12T08:53:37Z</dcterms:modified>
</cp:coreProperties>
</file>