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312603-1C6E-4203-9CDB-8F984DF36D52}" type="datetimeFigureOut">
              <a:rPr lang="zh-TW" altLang="en-US" smtClean="0"/>
              <a:t>2014/8/15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74AABD-7621-4665-8692-4CE2BCE6304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科技部計畫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296428"/>
              </p:ext>
            </p:extLst>
          </p:nvPr>
        </p:nvGraphicFramePr>
        <p:xfrm>
          <a:off x="1547664" y="2204864"/>
          <a:ext cx="6336706" cy="34211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144"/>
                <a:gridCol w="1368152"/>
                <a:gridCol w="1800200"/>
                <a:gridCol w="1872210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計畫年度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計畫名稱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86559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103</a:t>
                      </a:r>
                      <a:endPara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洪如玉</a:t>
                      </a:r>
                      <a:endPara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聽、說、讀、寫就是教育嗎？以語音中心主義與視覺中心主義為起點</a:t>
                      </a:r>
                      <a:endPara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86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執行起迄：</a:t>
                      </a:r>
                      <a:r>
                        <a:rPr lang="en-US" altLang="zh-TW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2014/08/01~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2016/07/31</a:t>
                      </a:r>
                      <a:endPara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總核定金額：</a:t>
                      </a:r>
                      <a:r>
                        <a:rPr lang="en-US" altLang="zh-TW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1,310,000</a:t>
                      </a:r>
                      <a:r>
                        <a:rPr lang="zh-TW" altLang="en-U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元</a:t>
                      </a:r>
                      <a:endParaRPr lang="zh-TW" altLang="en-US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29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44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流線</vt:lpstr>
      <vt:lpstr>科技部計畫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win7</dc:creator>
  <cp:lastModifiedBy>win7</cp:lastModifiedBy>
  <cp:revision>5</cp:revision>
  <dcterms:created xsi:type="dcterms:W3CDTF">2014-08-15T06:39:28Z</dcterms:created>
  <dcterms:modified xsi:type="dcterms:W3CDTF">2014-08-15T06:52:25Z</dcterms:modified>
</cp:coreProperties>
</file>