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E07D96-78CB-41D3-B5A1-64A9E1A31E85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057A24-1F32-4C43-8331-8201C0A820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華康行楷體W5" pitchFamily="65" charset="-120"/>
                <a:ea typeface="華康行楷體W5" pitchFamily="65" charset="-120"/>
              </a:rPr>
              <a:t>教育部</a:t>
            </a:r>
            <a:r>
              <a:rPr lang="zh-TW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華康行楷體W5" pitchFamily="65" charset="-120"/>
                <a:ea typeface="華康行楷體W5" pitchFamily="65" charset="-120"/>
              </a:rPr>
              <a:t>計畫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51569"/>
              </p:ext>
            </p:extLst>
          </p:nvPr>
        </p:nvGraphicFramePr>
        <p:xfrm>
          <a:off x="2339752" y="2204864"/>
          <a:ext cx="6192687" cy="2952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292"/>
                <a:gridCol w="1600357"/>
                <a:gridCol w="3479038"/>
              </a:tblGrid>
              <a:tr h="64455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計劃年度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主持人姓名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計畫名稱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2307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陳聖謨</a:t>
                      </a: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計畫主持人</a:t>
                      </a: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張淑媚</a:t>
                      </a: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共同主持人</a:t>
                      </a: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年度教育部補助師資培育之大學精進師資素質計畫</a:t>
                      </a: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34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教育部計畫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科技部計畫</dc:title>
  <dc:creator>win7</dc:creator>
  <cp:lastModifiedBy>win7</cp:lastModifiedBy>
  <cp:revision>6</cp:revision>
  <dcterms:created xsi:type="dcterms:W3CDTF">2014-08-15T06:01:14Z</dcterms:created>
  <dcterms:modified xsi:type="dcterms:W3CDTF">2014-08-19T02:58:34Z</dcterms:modified>
</cp:coreProperties>
</file>