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區段" id="{DF4E7049-0A01-C346-A1D8-139E7A819FC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52"/>
  </p:normalViewPr>
  <p:slideViewPr>
    <p:cSldViewPr snapToGrid="0" snapToObjects="1">
      <p:cViewPr>
        <p:scale>
          <a:sx n="90" d="100"/>
          <a:sy n="90" d="100"/>
        </p:scale>
        <p:origin x="-634" y="281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25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96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750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96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55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18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575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684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16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928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40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25FD-6985-B040-B862-7C1E59E7A3A5}" type="datetimeFigureOut">
              <a:rPr kumimoji="1" lang="zh-TW" altLang="en-US" smtClean="0"/>
              <a:pPr/>
              <a:t>2018/2/28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94DC-D5A1-9247-AD32-DBC500244A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622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81430"/>
            <a:ext cx="6858594" cy="9906859"/>
          </a:xfrm>
          <a:prstGeom prst="rect">
            <a:avLst/>
          </a:prstGeom>
        </p:spPr>
      </p:pic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0" y="485349"/>
            <a:ext cx="7167705" cy="8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57200" algn="ctr">
              <a:spcAft>
                <a:spcPts val="0"/>
              </a:spcAft>
            </a:pPr>
            <a:r>
              <a:rPr lang="en-US" sz="6000" b="1" kern="100" dirty="0">
                <a:effectLst/>
                <a:latin typeface="Snap ITC"/>
                <a:ea typeface="微軟正黑體"/>
                <a:cs typeface="Times New Roman"/>
              </a:rPr>
              <a:t> </a:t>
            </a:r>
            <a:r>
              <a:rPr lang="zh-TW" altLang="zh-TW" sz="3600" dirty="0"/>
              <a:t>當故事與音樂相遇</a:t>
            </a:r>
            <a:r>
              <a:rPr lang="en-US" altLang="zh-TW" sz="3600" dirty="0"/>
              <a:t>~</a:t>
            </a:r>
            <a:r>
              <a:rPr lang="zh-TW" altLang="zh-TW" sz="3600" dirty="0"/>
              <a:t>閱來樂</a:t>
            </a:r>
            <a:r>
              <a:rPr lang="zh-TW" altLang="zh-TW" sz="3600" dirty="0" smtClean="0"/>
              <a:t>有趣</a:t>
            </a:r>
            <a:endParaRPr lang="zh-TW" sz="3600" kern="100" dirty="0"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49458" y="1462433"/>
            <a:ext cx="4700514" cy="7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zh-TW" sz="3200" b="1" kern="100" dirty="0">
                <a:effectLst/>
                <a:latin typeface="Calibri"/>
                <a:ea typeface="標楷體"/>
                <a:cs typeface="Times New Roman"/>
              </a:rPr>
              <a:t>講師</a:t>
            </a:r>
            <a:r>
              <a:rPr lang="zh-TW" sz="3200" b="1" kern="100" dirty="0" smtClean="0">
                <a:effectLst/>
                <a:latin typeface="Calibri"/>
                <a:ea typeface="標楷體"/>
                <a:cs typeface="Times New Roman"/>
              </a:rPr>
              <a:t>：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鄭伊恬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老師</a:t>
            </a:r>
            <a:endParaRPr lang="zh-TW" sz="2400" kern="100" dirty="0">
              <a:effectLst/>
              <a:latin typeface="Calibri"/>
              <a:ea typeface="新細明體"/>
              <a:cs typeface="Times New Roman"/>
            </a:endParaRPr>
          </a:p>
          <a:p>
            <a:pPr marR="457200" algn="r">
              <a:spcAft>
                <a:spcPts val="0"/>
              </a:spcAft>
            </a:pPr>
            <a:r>
              <a:rPr lang="en-US" sz="2400" b="1" kern="100" dirty="0">
                <a:effectLst/>
                <a:latin typeface="Snap ITC"/>
                <a:ea typeface="微軟正黑體"/>
                <a:cs typeface="Times New Roman"/>
              </a:rPr>
              <a:t> 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6096000" y="3111163"/>
            <a:ext cx="149958" cy="1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23972" y="62542"/>
            <a:ext cx="1087755" cy="488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b="1" kern="1200" dirty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演講公告</a:t>
            </a:r>
            <a:endParaRPr lang="zh-TW" sz="1200" dirty="0">
              <a:effectLst/>
              <a:latin typeface="新細明體"/>
              <a:cs typeface="新細明體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1849" y="6263484"/>
            <a:ext cx="6836151" cy="2463952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12700">
            <a:solidFill>
              <a:srgbClr val="D16349">
                <a:lumMod val="75000"/>
              </a:srgbClr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spcAft>
                <a:spcPts val="0"/>
              </a:spcAft>
              <a:buFont typeface="新細明體"/>
              <a:buChar char="◎"/>
              <a:tabLst>
                <a:tab pos="228600" algn="l"/>
              </a:tabLst>
            </a:pPr>
            <a:r>
              <a:rPr lang="zh-TW" sz="1300" kern="100" dirty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備註說明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 indent="330200">
              <a:spcAft>
                <a:spcPts val="0"/>
              </a:spcAft>
            </a:pPr>
            <a:r>
              <a:rPr lang="zh-TW" sz="1300" kern="100" dirty="0">
                <a:effectLst/>
                <a:latin typeface="Calibri"/>
                <a:ea typeface="標楷體"/>
                <a:cs typeface="Times New Roman"/>
              </a:rPr>
              <a:t>依據本系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「國立嘉義大學幼兒教育系碩士班課程修習要點」六、其他規定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:(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三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)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本系舉辦各類型學術研討會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1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、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2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年級研究生一律參加，並協助相關工作，不克參加者須事先請假，修業期限內需出席至少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6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場演講；上述研討會與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6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場演講中未出席之場次，需撰寫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3,000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字心得報告，由指導教授或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(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認輔導師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)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評定心得報告內容，並於提交學位論文口試前，檢附缺席場次之心得報告，此項活動不得由參與校外學術研討會補足次數。未履行本項規定者，不予安排學位論文口試。連續兩天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(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含</a:t>
            </a:r>
            <a:r>
              <a:rPr lang="en-US" sz="1300" b="1" u="sng" kern="100" dirty="0">
                <a:effectLst/>
                <a:latin typeface="Calibri"/>
                <a:ea typeface="標楷體"/>
                <a:cs typeface="Times New Roman"/>
              </a:rPr>
              <a:t>)</a:t>
            </a:r>
            <a:r>
              <a:rPr lang="zh-TW" sz="1300" b="1" u="sng" kern="100" dirty="0">
                <a:effectLst/>
                <a:latin typeface="Calibri"/>
                <a:ea typeface="標楷體"/>
                <a:cs typeface="Times New Roman"/>
              </a:rPr>
              <a:t>以上之研討會以『一場』計，惟碩士班在職生及碩士專班學生得參加其中一天，仍採計為『一場』。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 indent="330200">
              <a:spcAft>
                <a:spcPts val="0"/>
              </a:spcAft>
            </a:pPr>
            <a:r>
              <a:rPr lang="zh-TW" sz="1300" kern="100" dirty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請研一、研二學生出席，不克出席者請事前向所學會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會長</a:t>
            </a:r>
            <a:r>
              <a:rPr lang="zh-TW" altLang="en-US" sz="1300" kern="100" dirty="0" smtClean="0">
                <a:solidFill>
                  <a:srgbClr val="FF0000"/>
                </a:solidFill>
                <a:effectLst/>
                <a:latin typeface="Calibri"/>
                <a:ea typeface="標楷體"/>
                <a:cs typeface="Times New Roman"/>
              </a:rPr>
              <a:t>王薏涵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請假</a:t>
            </a:r>
            <a:r>
              <a:rPr lang="zh-TW" sz="1300" kern="100" dirty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，並於事後依規定辦理相關事宜，報告繳交至系辦公室備查。若需發文者，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請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於</a:t>
            </a:r>
            <a:r>
              <a:rPr lang="en-US" altLang="zh-TW" sz="1300" kern="100" dirty="0" smtClean="0">
                <a:solidFill>
                  <a:srgbClr val="FF0000"/>
                </a:solidFill>
                <a:effectLst/>
                <a:latin typeface="Calibri"/>
                <a:ea typeface="標楷體"/>
                <a:cs typeface="Times New Roman"/>
              </a:rPr>
              <a:t>3</a:t>
            </a:r>
            <a:r>
              <a:rPr lang="zh-TW" sz="13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月</a:t>
            </a:r>
            <a:r>
              <a:rPr lang="en-US" altLang="zh-TW" sz="13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9</a:t>
            </a:r>
            <a:r>
              <a:rPr lang="zh-TW" sz="1300" b="1" kern="100" dirty="0" smtClean="0">
                <a:solidFill>
                  <a:srgbClr val="FF0000"/>
                </a:solidFill>
                <a:effectLst/>
                <a:latin typeface="Calibri"/>
                <a:ea typeface="標楷體"/>
                <a:cs typeface="Times New Roman"/>
              </a:rPr>
              <a:t>日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前</a:t>
            </a:r>
            <a:r>
              <a:rPr lang="zh-TW" sz="1300" kern="100" dirty="0" smtClean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告知系辦公室</a:t>
            </a:r>
            <a:r>
              <a:rPr lang="zh-TW" sz="1300" kern="100" dirty="0">
                <a:solidFill>
                  <a:srgbClr val="000000"/>
                </a:solidFill>
                <a:effectLst/>
                <a:latin typeface="Calibri"/>
                <a:ea typeface="標楷體"/>
                <a:cs typeface="Times New Roman"/>
              </a:rPr>
              <a:t>工作人員。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sz="1300" b="1" kern="100" dirty="0">
                <a:solidFill>
                  <a:srgbClr val="0070C0"/>
                </a:solidFill>
                <a:effectLst/>
                <a:latin typeface="Calibri"/>
                <a:ea typeface="標楷體"/>
                <a:cs typeface="Times New Roman"/>
              </a:rPr>
              <a:t>◎演講當天遲到及早退超過</a:t>
            </a:r>
            <a:r>
              <a:rPr lang="en-US" sz="1300" b="1" kern="100" dirty="0">
                <a:solidFill>
                  <a:srgbClr val="0070C0"/>
                </a:solidFill>
                <a:effectLst/>
                <a:latin typeface="Calibri"/>
                <a:ea typeface="標楷體"/>
                <a:cs typeface="Times New Roman"/>
              </a:rPr>
              <a:t>10</a:t>
            </a:r>
            <a:r>
              <a:rPr lang="zh-TW" sz="1300" b="1" kern="100" dirty="0">
                <a:solidFill>
                  <a:srgbClr val="0070C0"/>
                </a:solidFill>
                <a:effectLst/>
                <a:latin typeface="Calibri"/>
                <a:ea typeface="標楷體"/>
                <a:cs typeface="Times New Roman"/>
              </a:rPr>
              <a:t>分鐘，本場演講將不採計</a:t>
            </a:r>
            <a:r>
              <a:rPr lang="zh-TW" sz="1300" b="1" kern="100" dirty="0" smtClean="0">
                <a:solidFill>
                  <a:srgbClr val="0070C0"/>
                </a:solidFill>
                <a:effectLst/>
                <a:latin typeface="Calibri"/>
                <a:ea typeface="標楷體"/>
                <a:cs typeface="Times New Roman"/>
              </a:rPr>
              <a:t>。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85345" y="8761474"/>
            <a:ext cx="3872296" cy="523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zh-TW" sz="1400" b="1" kern="1200" dirty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主辦單位</a:t>
            </a:r>
            <a:r>
              <a:rPr lang="zh-TW" sz="1400" b="1" kern="1200" dirty="0" smtClean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：</a:t>
            </a:r>
            <a:r>
              <a:rPr lang="zh-TW" altLang="en-US" sz="1400" b="1" kern="1200" dirty="0" smtClean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國立嘉義大學</a:t>
            </a:r>
            <a:r>
              <a:rPr lang="zh-TW" sz="1400" b="1" kern="1200" dirty="0" smtClean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幼兒教育學系</a:t>
            </a:r>
            <a:r>
              <a:rPr lang="en-US" altLang="zh-TW" sz="1400" b="1" kern="1200" dirty="0" smtClean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 </a:t>
            </a:r>
            <a:r>
              <a:rPr lang="zh-TW" sz="1400" b="1" kern="1200" dirty="0" smtClean="0">
                <a:solidFill>
                  <a:srgbClr val="000000"/>
                </a:solidFill>
                <a:effectLst/>
                <a:latin typeface="新細明體"/>
                <a:ea typeface="標楷體"/>
                <a:cs typeface="Times New Roman"/>
              </a:rPr>
              <a:t>所學會</a:t>
            </a:r>
            <a:endParaRPr lang="zh-TW" sz="1200" dirty="0">
              <a:effectLst/>
              <a:latin typeface="新細明體"/>
              <a:cs typeface="新細明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546" y="2094284"/>
            <a:ext cx="6402331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日期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: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107</a:t>
            </a:r>
            <a:r>
              <a:rPr lang="zh-TW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3</a:t>
            </a:r>
            <a:r>
              <a:rPr lang="zh-TW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11</a:t>
            </a:r>
            <a:r>
              <a:rPr lang="zh-TW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日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星期日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b="1" kern="1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時間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: </a:t>
            </a:r>
            <a:r>
              <a:rPr lang="zh-TW" altLang="en-US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早上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：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00 - 12</a:t>
            </a:r>
            <a:r>
              <a:rPr lang="zh-TW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：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地點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：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民雄校區 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B03-307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韻律教室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教室</a:t>
            </a:r>
            <a:endParaRPr lang="en-US" altLang="zh-TW" b="1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流</a:t>
            </a:r>
            <a:r>
              <a:rPr lang="zh-TW" altLang="en-US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程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：</a:t>
            </a:r>
            <a:endParaRPr lang="en-US" altLang="zh-TW" b="1" kern="100" dirty="0" smtClean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08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: 30 </a:t>
            </a:r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–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09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: 00</a:t>
            </a:r>
            <a:r>
              <a:rPr lang="zh-TW" altLang="en-US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  報到</a:t>
            </a:r>
            <a:endParaRPr lang="en-US" altLang="zh-TW" b="1" kern="1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300" b="1" kern="0" dirty="0">
              <a:solidFill>
                <a:srgbClr val="000000"/>
              </a:solidFill>
              <a:ea typeface="微軟正黑體"/>
              <a:cs typeface="新細明體"/>
            </a:endParaRPr>
          </a:p>
          <a:p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09 : 00 – 10 :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30  </a:t>
            </a:r>
            <a:r>
              <a:rPr lang="zh-TW" altLang="zh-TW" dirty="0" smtClean="0"/>
              <a:t>當</a:t>
            </a:r>
            <a:r>
              <a:rPr lang="zh-TW" altLang="zh-TW" dirty="0"/>
              <a:t>故事與音樂相遇</a:t>
            </a:r>
            <a:r>
              <a:rPr lang="en-US" altLang="zh-TW" dirty="0"/>
              <a:t>~</a:t>
            </a:r>
            <a:r>
              <a:rPr lang="zh-TW" altLang="zh-TW" dirty="0"/>
              <a:t>閱來樂有趣</a:t>
            </a:r>
            <a:endParaRPr lang="zh-TW" altLang="zh-TW" kern="100" dirty="0">
              <a:latin typeface="微軟正黑體"/>
              <a:ea typeface="微軟正黑體"/>
              <a:cs typeface="微軟正黑體"/>
            </a:endParaRPr>
          </a:p>
          <a:p>
            <a:endParaRPr lang="en-US" altLang="zh-TW" b="1" kern="1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10 : 30 – 10 : 40  </a:t>
            </a:r>
            <a:r>
              <a:rPr lang="zh-TW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休息</a:t>
            </a:r>
            <a:endParaRPr lang="en-US" altLang="zh-TW" b="1" kern="1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endParaRPr lang="en-US" altLang="zh-TW" b="1" kern="1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b="1" kern="1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10 : 40 – 12 : </a:t>
            </a:r>
            <a:r>
              <a:rPr lang="en-US" altLang="zh-TW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00  </a:t>
            </a:r>
            <a:r>
              <a:rPr lang="zh-TW" altLang="zh-TW" dirty="0" smtClean="0"/>
              <a:t>當</a:t>
            </a:r>
            <a:r>
              <a:rPr lang="zh-TW" altLang="zh-TW" dirty="0"/>
              <a:t>故事與音樂相遇</a:t>
            </a:r>
            <a:r>
              <a:rPr lang="en-US" altLang="zh-TW" dirty="0"/>
              <a:t>~</a:t>
            </a:r>
            <a:r>
              <a:rPr lang="zh-TW" altLang="zh-TW" dirty="0"/>
              <a:t>閱來樂有趣</a:t>
            </a:r>
            <a:endParaRPr lang="zh-TW" altLang="zh-TW" kern="100" dirty="0">
              <a:latin typeface="微軟正黑體"/>
              <a:ea typeface="微軟正黑體"/>
              <a:cs typeface="微軟正黑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066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345</Words>
  <Application>Microsoft Office PowerPoint</Application>
  <PresentationFormat>如螢幕大小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 柏智</dc:creator>
  <cp:lastModifiedBy>HUANG</cp:lastModifiedBy>
  <cp:revision>21</cp:revision>
  <dcterms:created xsi:type="dcterms:W3CDTF">2016-11-02T12:53:58Z</dcterms:created>
  <dcterms:modified xsi:type="dcterms:W3CDTF">2018-02-28T02:01:43Z</dcterms:modified>
</cp:coreProperties>
</file>