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9" r:id="rId3"/>
    <p:sldId id="258" r:id="rId4"/>
  </p:sldIdLst>
  <p:sldSz cx="6858000" cy="9906000" type="A4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095F"/>
    <a:srgbClr val="990033"/>
    <a:srgbClr val="FFFFFF"/>
    <a:srgbClr val="7E0000"/>
    <a:srgbClr val="FE7030"/>
    <a:srgbClr val="FFCCCC"/>
    <a:srgbClr val="FCF4E4"/>
    <a:srgbClr val="C468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774" y="-254"/>
      </p:cViewPr>
      <p:guideLst>
        <p:guide orient="horz" pos="312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頁首版面配置區 1">
            <a:extLst>
              <a:ext uri="{FF2B5EF4-FFF2-40B4-BE49-F238E27FC236}">
                <a16:creationId xmlns:a16="http://schemas.microsoft.com/office/drawing/2014/main" xmlns="" id="{10A3879D-A0C5-40DA-AEB1-7B846E73ACF1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075" name="日期版面配置區 2">
            <a:extLst>
              <a:ext uri="{FF2B5EF4-FFF2-40B4-BE49-F238E27FC236}">
                <a16:creationId xmlns:a16="http://schemas.microsoft.com/office/drawing/2014/main" xmlns="" id="{8B7F1E84-8796-422F-994A-5426526836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B9F801A-9A3A-4BD1-B13C-A35703378A7C}" type="datetime1">
              <a:rPr lang="zh-CN" altLang="en-US"/>
              <a:pPr>
                <a:defRPr/>
              </a:pPr>
              <a:t>2020/3/1</a:t>
            </a:fld>
            <a:endParaRPr lang="zh-TW" altLang="zh-CN" sz="1200"/>
          </a:p>
        </p:txBody>
      </p:sp>
      <p:sp>
        <p:nvSpPr>
          <p:cNvPr id="3076" name="投影片圖像版面配置區 3">
            <a:extLst>
              <a:ext uri="{FF2B5EF4-FFF2-40B4-BE49-F238E27FC236}">
                <a16:creationId xmlns:a16="http://schemas.microsoft.com/office/drawing/2014/main" xmlns="" id="{375D6080-EDF3-458C-978F-9A333CAE3428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備忘稿版面配置區 4">
            <a:extLst>
              <a:ext uri="{FF2B5EF4-FFF2-40B4-BE49-F238E27FC236}">
                <a16:creationId xmlns:a16="http://schemas.microsoft.com/office/drawing/2014/main" xmlns="" id="{45A51929-0131-4F06-B45F-209A31EB70EE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zh-CN" altLang="zh-TW"/>
              <a:t>按一下以編輯母片文字樣式</a:t>
            </a:r>
          </a:p>
          <a:p>
            <a:pPr>
              <a:defRPr/>
            </a:pPr>
            <a:r>
              <a:rPr lang="zh-CN" altLang="zh-TW"/>
              <a:t>第二層</a:t>
            </a:r>
          </a:p>
          <a:p>
            <a:pPr>
              <a:defRPr/>
            </a:pPr>
            <a:r>
              <a:rPr lang="zh-CN" altLang="zh-TW"/>
              <a:t>第三層</a:t>
            </a:r>
          </a:p>
          <a:p>
            <a:pPr>
              <a:defRPr/>
            </a:pPr>
            <a:r>
              <a:rPr lang="zh-CN" altLang="zh-TW"/>
              <a:t>第四層</a:t>
            </a:r>
          </a:p>
          <a:p>
            <a:pPr>
              <a:defRPr/>
            </a:pPr>
            <a:r>
              <a:rPr lang="zh-CN" altLang="zh-TW"/>
              <a:t>第五層</a:t>
            </a:r>
          </a:p>
        </p:txBody>
      </p:sp>
      <p:sp>
        <p:nvSpPr>
          <p:cNvPr id="3078" name="頁尾版面配置區 5">
            <a:extLst>
              <a:ext uri="{FF2B5EF4-FFF2-40B4-BE49-F238E27FC236}">
                <a16:creationId xmlns:a16="http://schemas.microsoft.com/office/drawing/2014/main" xmlns="" id="{DD8F246E-2BD3-4151-B25F-A353B1B9BC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079" name="投影片編號版面配置區 6">
            <a:extLst>
              <a:ext uri="{FF2B5EF4-FFF2-40B4-BE49-F238E27FC236}">
                <a16:creationId xmlns:a16="http://schemas.microsoft.com/office/drawing/2014/main" xmlns="" id="{DC17E493-8CF3-4C9A-A0D4-A7EE3B407C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fld id="{116605D6-3B03-4E1E-8B6B-D0E5C6954D9D}" type="slidenum">
              <a:rPr lang="zh-TW" altLang="zh-CN"/>
              <a:pPr/>
              <a:t>‹#›</a:t>
            </a:fld>
            <a:endParaRPr lang="zh-TW" altLang="zh-CN" sz="1200"/>
          </a:p>
        </p:txBody>
      </p:sp>
    </p:spTree>
    <p:extLst>
      <p:ext uri="{BB962C8B-B14F-4D97-AF65-F5344CB8AC3E}">
        <p14:creationId xmlns:p14="http://schemas.microsoft.com/office/powerpoint/2010/main" val="24768101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7846D33-33F7-4326-9139-A4B0B650D4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BF07D-BA5E-4302-9BBD-C472732314F3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A9742CC-62CB-42E1-9B68-CC3D21E4F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C6C9D94-775A-4B5D-813C-30C43D6E8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8B417-40A2-4039-8277-22BE5565517A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22525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6326BDDE-DDAC-46C2-B07E-050C5692DE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B031D-A762-4D97-A0D8-D90B62BA666E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4CDC476-0C38-499B-B453-029340AD15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09F1731-A257-454A-837A-3E9CB364E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8C3D9-3A80-42F3-B019-354CF26EDD0A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311334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BD8FD9-84FE-46AB-A0B8-06AE328BAD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A1E49-02C6-494D-BC4B-1BE71DC2B462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061651A-0F4C-445F-BE4D-73AA3D4C6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137B17D-E2C3-4D8A-9B89-AA9F211546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EDE44-37EE-423A-8F65-018DE06262BE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003792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CC6B93-7B2B-4774-84A3-73D17AA249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760E6-168A-44F7-ADCC-D363B9A46DDF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AE7662-314E-40E1-B801-1AD6C995E2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E418BBD-6134-4975-9EB3-8F43FC34E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EB886-45A9-4A87-9302-A2434A188CE5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2047419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6C992-818E-44AC-B162-C90585D8BA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B4026-E8E5-480F-9DF8-C3AAF0BC7CBA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F19799-9B32-412C-8CBD-86074F921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E7B867-FE5C-47E7-8044-A65FE7DE0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00EE8-9A2F-49D4-915F-6B91EF571C4A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853647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3326D1-8241-40A1-B70D-588D119EBF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09D59-6DC8-4104-80F4-0726F0548516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43A495-A2A9-4580-A2D1-81A7105836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697DB3-AB85-4CF1-809E-767CEC6B2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B711A-1B73-49C1-BE40-7F7A23DEE444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2224292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4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2A8A3EC-E5AA-4235-AB0D-AFCD98F3BF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3C9CD-6E64-4BEE-8308-0BF6D13DBC74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D473B48-84E3-4F68-B6C6-39E8ABEFA2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E75F391-9ED4-43E1-A69D-BDC9826379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B43628-905C-4852-AAC9-DA5AABDCDBAD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345417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A74BDD4-4B27-4757-9E73-34DB6FCD9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29DF6-87B2-4205-AC34-93197C7FA8D9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A4B6EE7D-9208-4BCA-B4EB-AB92B9077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73DE14E4-CE7E-468A-B3E6-5513D0E9E9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73D17-E378-48D9-961F-AECFDFE326AF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554142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EA0E8434-99B4-46A1-BD49-B0E07456E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3979-0FC0-494F-AB86-A5A3EEEA7084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0120696-D91A-40FF-9C52-969CAAEC1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76B0DA7-5B36-4B9C-9ABB-05773164A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D1AC7-F9E1-462C-B6DF-A2894587D18E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3034138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446166E-2040-4763-A0E1-3E35014F6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7BA7D-A1C7-4820-8B6B-C30FC2FE8A46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5DBF9660-9ECF-417D-925F-C685AC851D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C9A24FB-2EF4-45FD-8E50-071693F31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7D796F-C64D-4A39-8E58-64A3875E8868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578057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0E79EDF-4AEE-4B14-9F18-34A6C1A02D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C8FD-3AE2-44FF-A97A-630D8B744AFF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DA81D59-6076-4EEA-B712-C6677D97F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95D1A8E-ED9A-4363-AC70-4290043B22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966A6-2ED7-484B-9A0E-DC070AEA3E4B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254222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1E2B4BF-216A-47F7-AAFF-AF446D3F8A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EDD15-1751-449C-BB27-2D1D0BA9C370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27EABFB-69D0-4644-AB11-7604B277BB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63D004F-EFFD-4120-B7CD-22957AD68A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83E89-8061-4D2A-9AF3-76F9D5BCA007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740492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>
              <a:sym typeface="新細明體" pitchFamily="18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EEB25D2-B73B-4D57-9C68-1E83E0FA7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93651-E16F-4AAA-AB00-C48AD665E9E3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A581F9A-1B89-480A-A69D-E380CB644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B21DE5D-712B-4EBC-95FB-D0A022BAD3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A70EC-76BB-4575-90BC-BD45EBBDB818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31071964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42703-9D04-4247-87CD-4BF5616CD5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2DD7-E3BD-45DB-BC25-94C731BF4AC7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63D064-7550-4E87-A64A-E83A0277D2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656E38-DEDB-4B85-9D7C-7CB71CCFF6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E382-80AB-462E-B2EC-B17463CB71A2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3410317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47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47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3D4A2C-FE37-490C-A301-2DF29DDD2C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71CAB-E52A-45C8-85E3-8677C496D798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A597DB-FDE0-4528-B8A9-6F16BEA98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E0DC45-209C-4DEC-B4C7-40129CF71F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38590-DA0D-4FF1-AEA1-32ED82A6A58A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53577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E87E132-AE6F-482B-AB1D-9499B0D00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B5A5-79B9-4936-BA46-92041A1510CD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9FB1B3E-F212-4A6F-BA8F-DEE7CF9F2C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24DCE90-75C4-4F58-BCB6-25EE65AB3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9E638-C448-49C3-8EA8-890AE3A88715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381748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8E6F7F9D-1393-4FCC-9BDD-F9678CF3A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CFC41-35B7-4AE0-B1A6-A810A8A82AD9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63FEEE38-7ED2-4BA2-9DCA-CF98E1687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373510A6-6F9C-4BF3-8938-B3441212FC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1858A-6447-4B21-99B5-5560927578D4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327131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xmlns="" id="{0A6303CD-90B2-48EA-B5F7-0F8FF6D8FA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F33C-45C7-474B-BBD1-66F7DC89D68E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xmlns="" id="{AF909132-FC52-40A8-AA46-FE50FBBB4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xmlns="" id="{BC50BB13-BD84-46A9-A9CC-FFC880C1F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33CC-E8C4-4E3C-BBD5-867B1BA7F314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7608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xmlns="" id="{39A5970B-6A46-4126-8CF1-7B6DB6E84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B14E0-4A93-40F8-BF5B-096A664ED2CF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xmlns="" id="{AB22F199-29E9-4CD0-8525-84FB2D7AA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xmlns="" id="{EF9C2D8B-4AE0-4F0B-B7F7-46B313F563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9563A-B449-49D0-BDAF-A2CB922A4FF5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9195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xmlns="" id="{FEDD923B-FB09-4771-A11B-63F965CA3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9FC99-967A-4FB7-85A9-DA1C852AEE25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xmlns="" id="{F297D4D5-7660-4BDE-9218-2A6D50381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xmlns="" id="{911040DB-43D1-4362-B8A4-8CDFC6747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E19EF-D113-4882-9056-2627006C3ACF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56731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B7130A9B-2390-4CE4-8A1D-ACBF063A28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524FB-C431-4249-9BB1-1AB7D479630C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24675FD1-53A5-4F7E-8790-883C7F015B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5CB230B6-2ADF-46C8-8171-B063E3E5B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BF9177-37D7-4099-9750-6CE8195E945F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13587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>
              <a:sym typeface="新細明體" pitchFamily="18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xmlns="" id="{E5856F00-3E32-44D4-A849-AC83F872C5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8926B-1356-448D-8A0D-077687A989EE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xmlns="" id="{C28AA60C-B945-49D1-991C-4899FC316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xmlns="" id="{7736CFE9-3A00-4A4C-AF4E-D60F5F6FC8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FB7B8-E7F0-4F7E-85DC-4BEA7B63A2D1}" type="slidenum">
              <a:rPr lang="zh-TW" altLang="zh-CN"/>
              <a:pPr/>
              <a:t>‹#›</a:t>
            </a:fld>
            <a:endParaRPr lang="zh-TW" altLang="zh-CN"/>
          </a:p>
        </p:txBody>
      </p:sp>
    </p:spTree>
    <p:extLst>
      <p:ext uri="{BB962C8B-B14F-4D97-AF65-F5344CB8AC3E}">
        <p14:creationId xmlns:p14="http://schemas.microsoft.com/office/powerpoint/2010/main" val="422629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xmlns="" id="{ECA99043-9E3B-4F35-8995-1A525AE3DD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>
                <a:sym typeface="新細明體" panose="02020500000000000000" pitchFamily="18" charset="-120"/>
              </a:rPr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xmlns="" id="{D880A1AA-96EC-4749-911C-448EA5308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>
                <a:sym typeface="新細明體" panose="02020500000000000000" pitchFamily="18" charset="-120"/>
              </a:rPr>
              <a:t>按一下以編輯母片文字樣式</a:t>
            </a:r>
          </a:p>
          <a:p>
            <a:pPr lvl="1"/>
            <a:r>
              <a:rPr lang="zh-CN" altLang="zh-TW">
                <a:sym typeface="新細明體" panose="02020500000000000000" pitchFamily="18" charset="-120"/>
              </a:rPr>
              <a:t>第二層</a:t>
            </a:r>
          </a:p>
          <a:p>
            <a:pPr lvl="2"/>
            <a:r>
              <a:rPr lang="zh-CN" altLang="zh-TW">
                <a:sym typeface="新細明體" panose="02020500000000000000" pitchFamily="18" charset="-120"/>
              </a:rPr>
              <a:t>第三層</a:t>
            </a:r>
          </a:p>
          <a:p>
            <a:pPr lvl="3"/>
            <a:r>
              <a:rPr lang="zh-CN" altLang="zh-TW">
                <a:sym typeface="新細明體" panose="02020500000000000000" pitchFamily="18" charset="-120"/>
              </a:rPr>
              <a:t>第四層</a:t>
            </a:r>
          </a:p>
          <a:p>
            <a:pPr lvl="4"/>
            <a:r>
              <a:rPr lang="zh-CN" altLang="zh-TW">
                <a:sym typeface="新細明體" panose="02020500000000000000" pitchFamily="18" charset="-120"/>
              </a:rPr>
              <a:t>第五層</a:t>
            </a:r>
          </a:p>
        </p:txBody>
      </p:sp>
      <p:sp>
        <p:nvSpPr>
          <p:cNvPr id="1028" name="日期版面配置區 3">
            <a:extLst>
              <a:ext uri="{FF2B5EF4-FFF2-40B4-BE49-F238E27FC236}">
                <a16:creationId xmlns:a16="http://schemas.microsoft.com/office/drawing/2014/main" xmlns="" id="{692A5AC3-C63A-4870-9DAA-FAA61F348B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26881F-C0B1-4A06-A076-06999AF0A1DD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1029" name="頁尾版面配置區 4">
            <a:extLst>
              <a:ext uri="{FF2B5EF4-FFF2-40B4-BE49-F238E27FC236}">
                <a16:creationId xmlns:a16="http://schemas.microsoft.com/office/drawing/2014/main" xmlns="" id="{A148F46B-3273-4E49-9FB4-55782D0B0F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0" name="投影片編號版面配置區 5">
            <a:extLst>
              <a:ext uri="{FF2B5EF4-FFF2-40B4-BE49-F238E27FC236}">
                <a16:creationId xmlns:a16="http://schemas.microsoft.com/office/drawing/2014/main" xmlns="" id="{1B714206-139C-41FB-A70F-C363A2C0AD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fld id="{DA7A3819-806E-4F44-8871-1721E03574E3}" type="slidenum">
              <a:rPr lang="zh-TW" altLang="zh-CN"/>
              <a:pPr/>
              <a:t>‹#›</a:t>
            </a:fld>
            <a:endParaRPr lang="zh-TW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新細明體" panose="02020500000000000000" pitchFamily="18" charset="-12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YaHei" pitchFamily="34" charset="-122"/>
          <a:ea typeface="Microsoft YaHei" pitchFamily="34" charset="-122"/>
          <a:sym typeface="新細明體" panose="02020500000000000000" pitchFamily="18" charset="-12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YaHei" pitchFamily="34" charset="-122"/>
          <a:ea typeface="Microsoft YaHei" pitchFamily="34" charset="-122"/>
          <a:sym typeface="新細明體" panose="02020500000000000000" pitchFamily="18" charset="-12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YaHei" pitchFamily="34" charset="-122"/>
          <a:ea typeface="Microsoft YaHei" pitchFamily="34" charset="-122"/>
          <a:sym typeface="新細明體" panose="02020500000000000000" pitchFamily="18" charset="-12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YaHei" pitchFamily="34" charset="-122"/>
          <a:ea typeface="Microsoft YaHei" pitchFamily="34" charset="-122"/>
          <a:sym typeface="新細明體" panose="02020500000000000000" pitchFamily="18" charset="-12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YaHei" pitchFamily="34" charset="-122"/>
          <a:ea typeface="Microsoft YaHei" pitchFamily="34" charset="-122"/>
          <a:sym typeface="新細明體" pitchFamily="18" charset="-12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YaHei" pitchFamily="34" charset="-122"/>
          <a:ea typeface="Microsoft YaHei" pitchFamily="34" charset="-122"/>
          <a:sym typeface="新細明體" pitchFamily="18" charset="-12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YaHei" pitchFamily="34" charset="-122"/>
          <a:ea typeface="Microsoft YaHei" pitchFamily="34" charset="-122"/>
          <a:sym typeface="新細明體" pitchFamily="18" charset="-12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YaHei" pitchFamily="34" charset="-122"/>
          <a:ea typeface="Microsoft YaHei" pitchFamily="34" charset="-122"/>
          <a:sym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新細明體" panose="02020500000000000000" pitchFamily="18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新細明體" panose="02020500000000000000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新細明體" panose="02020500000000000000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新細明體" panose="02020500000000000000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新細明體" panose="02020500000000000000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新細明體" pitchFamily="18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新細明體" pitchFamily="18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新細明體" pitchFamily="18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xmlns="" id="{AF1EBA94-EAD7-4FD8-AA65-4056644F27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365" tIns="14683" rIns="29365" bIns="14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>
                <a:sym typeface="新細明體" panose="02020500000000000000" pitchFamily="18" charset="-120"/>
              </a:rPr>
              <a:t>按一下以編輯母片標題樣式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xmlns="" id="{30547EB4-0D0D-45E4-86DD-46CC988DB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365" tIns="14683" rIns="29365" bIns="14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>
                <a:sym typeface="新細明體" panose="02020500000000000000" pitchFamily="18" charset="-120"/>
              </a:rPr>
              <a:t>按一下以編輯母片文字樣式</a:t>
            </a:r>
          </a:p>
          <a:p>
            <a:pPr lvl="1"/>
            <a:r>
              <a:rPr lang="zh-CN" altLang="zh-TW">
                <a:sym typeface="新細明體" panose="02020500000000000000" pitchFamily="18" charset="-120"/>
              </a:rPr>
              <a:t>第二層</a:t>
            </a:r>
          </a:p>
          <a:p>
            <a:pPr lvl="2"/>
            <a:r>
              <a:rPr lang="zh-CN" altLang="zh-TW">
                <a:sym typeface="新細明體" panose="02020500000000000000" pitchFamily="18" charset="-120"/>
              </a:rPr>
              <a:t>第三層</a:t>
            </a:r>
          </a:p>
          <a:p>
            <a:pPr lvl="3"/>
            <a:r>
              <a:rPr lang="zh-CN" altLang="zh-TW">
                <a:sym typeface="新細明體" panose="02020500000000000000" pitchFamily="18" charset="-120"/>
              </a:rPr>
              <a:t>第四層</a:t>
            </a:r>
          </a:p>
          <a:p>
            <a:pPr lvl="4"/>
            <a:r>
              <a:rPr lang="zh-CN" altLang="zh-TW">
                <a:sym typeface="新細明體" panose="02020500000000000000" pitchFamily="18" charset="-120"/>
              </a:rPr>
              <a:t>第五層</a:t>
            </a:r>
          </a:p>
        </p:txBody>
      </p:sp>
      <p:sp>
        <p:nvSpPr>
          <p:cNvPr id="2052" name="Date Placeholder 3">
            <a:extLst>
              <a:ext uri="{FF2B5EF4-FFF2-40B4-BE49-F238E27FC236}">
                <a16:creationId xmlns:a16="http://schemas.microsoft.com/office/drawing/2014/main" xmlns="" id="{C847867C-E2AB-487D-9AA4-C4445E6D50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1488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vert="horz" wrap="square" lIns="29365" tIns="14683" rIns="29365" bIns="14683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9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261298-F1D4-4745-89D7-33D4010AC9B3}" type="datetime1">
              <a:rPr lang="zh-CN" altLang="en-US"/>
              <a:pPr>
                <a:defRPr/>
              </a:pPr>
              <a:t>2020/3/1</a:t>
            </a:fld>
            <a:endParaRPr lang="zh-TW" altLang="zh-CN"/>
          </a:p>
        </p:txBody>
      </p:sp>
      <p:sp>
        <p:nvSpPr>
          <p:cNvPr id="2053" name="Footer Placeholder 4">
            <a:extLst>
              <a:ext uri="{FF2B5EF4-FFF2-40B4-BE49-F238E27FC236}">
                <a16:creationId xmlns:a16="http://schemas.microsoft.com/office/drawing/2014/main" xmlns="" id="{69270BE6-E0CE-423C-A5DA-CAD8D5FF85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71713" y="9182100"/>
            <a:ext cx="2314575" cy="527050"/>
          </a:xfrm>
          <a:prstGeom prst="rect">
            <a:avLst/>
          </a:prstGeom>
          <a:noFill/>
          <a:ln>
            <a:noFill/>
          </a:ln>
        </p:spPr>
        <p:txBody>
          <a:bodyPr vert="horz" wrap="square" lIns="29365" tIns="14683" rIns="29365" bIns="14683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9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4" name="Slide Number Placeholder 5">
            <a:extLst>
              <a:ext uri="{FF2B5EF4-FFF2-40B4-BE49-F238E27FC236}">
                <a16:creationId xmlns:a16="http://schemas.microsoft.com/office/drawing/2014/main" xmlns="" id="{DEA17E50-E00E-4DC1-B54E-0C83018919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43463" y="9182100"/>
            <a:ext cx="1543050" cy="527050"/>
          </a:xfrm>
          <a:prstGeom prst="rect">
            <a:avLst/>
          </a:prstGeom>
          <a:noFill/>
          <a:ln>
            <a:noFill/>
          </a:ln>
        </p:spPr>
        <p:txBody>
          <a:bodyPr vert="horz" wrap="square" lIns="29365" tIns="14683" rIns="29365" bIns="1468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fld id="{588CAD9D-BB7C-4394-8C9F-B05C76438E83}" type="slidenum">
              <a:rPr lang="zh-TW" altLang="zh-CN"/>
              <a:pPr/>
              <a:t>‹#›</a:t>
            </a:fld>
            <a:endParaRPr lang="zh-TW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/>
  <p:txStyles>
    <p:titleStyle>
      <a:lvl1pPr marL="693738" indent="-6937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j-lt"/>
          <a:ea typeface="+mj-ea"/>
          <a:cs typeface="+mj-cs"/>
          <a:sym typeface="新細明體" panose="02020500000000000000" pitchFamily="18" charset="-120"/>
        </a:defRPr>
      </a:lvl1pPr>
      <a:lvl2pPr marL="693738" indent="-6937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 Light" pitchFamily="34" charset="0"/>
          <a:ea typeface="Microsoft YaHei" pitchFamily="34" charset="-122"/>
          <a:sym typeface="新細明體" panose="02020500000000000000" pitchFamily="18" charset="-120"/>
        </a:defRPr>
      </a:lvl2pPr>
      <a:lvl3pPr marL="693738" indent="-6937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 Light" pitchFamily="34" charset="0"/>
          <a:ea typeface="Microsoft YaHei" pitchFamily="34" charset="-122"/>
          <a:sym typeface="新細明體" panose="02020500000000000000" pitchFamily="18" charset="-120"/>
        </a:defRPr>
      </a:lvl3pPr>
      <a:lvl4pPr marL="693738" indent="-6937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 Light" pitchFamily="34" charset="0"/>
          <a:ea typeface="Microsoft YaHei" pitchFamily="34" charset="-122"/>
          <a:sym typeface="新細明體" panose="02020500000000000000" pitchFamily="18" charset="-120"/>
        </a:defRPr>
      </a:lvl4pPr>
      <a:lvl5pPr marL="693738" indent="-693738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 Light" pitchFamily="34" charset="0"/>
          <a:ea typeface="Microsoft YaHei" pitchFamily="34" charset="-122"/>
          <a:sym typeface="新細明體" panose="02020500000000000000" pitchFamily="18" charset="-120"/>
        </a:defRPr>
      </a:lvl5pPr>
      <a:lvl6pPr marL="1150938" indent="-693738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 Light" pitchFamily="34" charset="0"/>
          <a:ea typeface="Microsoft YaHei" pitchFamily="34" charset="-122"/>
          <a:sym typeface="新細明體" pitchFamily="18" charset="-120"/>
        </a:defRPr>
      </a:lvl6pPr>
      <a:lvl7pPr marL="1608138" indent="-693738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 Light" pitchFamily="34" charset="0"/>
          <a:ea typeface="Microsoft YaHei" pitchFamily="34" charset="-122"/>
          <a:sym typeface="新細明體" pitchFamily="18" charset="-120"/>
        </a:defRPr>
      </a:lvl7pPr>
      <a:lvl8pPr marL="2065338" indent="-693738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 Light" pitchFamily="34" charset="0"/>
          <a:ea typeface="Microsoft YaHei" pitchFamily="34" charset="-122"/>
          <a:sym typeface="新細明體" pitchFamily="18" charset="-120"/>
        </a:defRPr>
      </a:lvl8pPr>
      <a:lvl9pPr marL="2522538" indent="-693738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alibri Light" pitchFamily="34" charset="0"/>
          <a:ea typeface="Microsoft YaHei" pitchFamily="34" charset="-122"/>
          <a:sym typeface="新細明體" pitchFamily="18" charset="-120"/>
        </a:defRPr>
      </a:lvl9pPr>
    </p:titleStyle>
    <p:bodyStyle>
      <a:lvl1pPr marL="173038" indent="-173038" algn="l" defTabSz="693738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新細明體" panose="02020500000000000000" pitchFamily="18" charset="-120"/>
        </a:defRPr>
      </a:lvl1pPr>
      <a:lvl2pPr marL="520700" indent="-173038" algn="l" defTabSz="693738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新細明體" panose="02020500000000000000" pitchFamily="18" charset="-120"/>
        </a:defRPr>
      </a:lvl2pPr>
      <a:lvl3pPr marL="866775" indent="-173038" algn="l" defTabSz="693738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新細明體" panose="02020500000000000000" pitchFamily="18" charset="-120"/>
        </a:defRPr>
      </a:lvl3pPr>
      <a:lvl4pPr marL="1214438" indent="-173038" algn="l" defTabSz="693738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新細明體" panose="02020500000000000000" pitchFamily="18" charset="-120"/>
        </a:defRPr>
      </a:lvl4pPr>
      <a:lvl5pPr marL="1560513" indent="-173038" algn="l" defTabSz="693738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新細明體" panose="02020500000000000000" pitchFamily="18" charset="-120"/>
        </a:defRPr>
      </a:lvl5pPr>
      <a:lvl6pPr marL="2017713" indent="-173038" algn="l" defTabSz="693738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新細明體" pitchFamily="18" charset="-120"/>
        </a:defRPr>
      </a:lvl6pPr>
      <a:lvl7pPr marL="2474913" indent="-173038" algn="l" defTabSz="693738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新細明體" pitchFamily="18" charset="-120"/>
        </a:defRPr>
      </a:lvl7pPr>
      <a:lvl8pPr marL="2932113" indent="-173038" algn="l" defTabSz="693738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新細明體" pitchFamily="18" charset="-120"/>
        </a:defRPr>
      </a:lvl8pPr>
      <a:lvl9pPr marL="3389313" indent="-173038" algn="l" defTabSz="693738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400">
          <a:solidFill>
            <a:schemeClr val="tx1"/>
          </a:solidFill>
          <a:latin typeface="+mn-lt"/>
          <a:ea typeface="+mn-ea"/>
          <a:sym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「背景素材」的圖片搜尋結果">
            <a:extLst>
              <a:ext uri="{FF2B5EF4-FFF2-40B4-BE49-F238E27FC236}">
                <a16:creationId xmlns:a16="http://schemas.microsoft.com/office/drawing/2014/main" xmlns="" id="{E24122A0-8CE5-4E34-9B18-864A8A8E4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8"/>
          <a:stretch>
            <a:fillRect/>
          </a:stretch>
        </p:blipFill>
        <p:spPr bwMode="auto">
          <a:xfrm>
            <a:off x="-315913" y="0"/>
            <a:ext cx="7489826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文字方塊 1">
            <a:extLst>
              <a:ext uri="{FF2B5EF4-FFF2-40B4-BE49-F238E27FC236}">
                <a16:creationId xmlns:a16="http://schemas.microsoft.com/office/drawing/2014/main" xmlns="" id="{2B7211E5-F1D7-408E-B553-7AAD0E0A7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51" y="267620"/>
            <a:ext cx="6550025" cy="523875"/>
          </a:xfrm>
          <a:prstGeom prst="rect">
            <a:avLst/>
          </a:prstGeom>
          <a:solidFill>
            <a:srgbClr val="FCF4E4">
              <a:alpha val="59999"/>
            </a:srgb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國立嘉義大學幼兒教育學系 </a:t>
            </a:r>
            <a:endParaRPr lang="en-US" altLang="zh-TW" sz="2800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75" name="文字方塊 6">
            <a:extLst>
              <a:ext uri="{FF2B5EF4-FFF2-40B4-BE49-F238E27FC236}">
                <a16:creationId xmlns:a16="http://schemas.microsoft.com/office/drawing/2014/main" xmlns="" id="{408FD27E-F490-4289-B5DC-5E931A3DC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558" y="1093413"/>
            <a:ext cx="6866819" cy="221598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36" tIns="45718" rIns="91436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2500" b="1" dirty="0">
                <a:solidFill>
                  <a:srgbClr val="C7095F"/>
                </a:solidFill>
              </a:rPr>
              <a:t>教育部推動幼兒園階段師資生美感素養提升計畫</a:t>
            </a:r>
            <a:endParaRPr lang="en-US" altLang="zh-TW" sz="2500" b="1" dirty="0">
              <a:solidFill>
                <a:srgbClr val="C7095F"/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altLang="zh-TW" sz="2500" b="1" dirty="0">
              <a:solidFill>
                <a:srgbClr val="C7095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44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C709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幼兒美感素養導向之課程與活動之</a:t>
            </a:r>
            <a:r>
              <a:rPr lang="zh-TW" altLang="en-US" sz="44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C709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探究</a:t>
            </a:r>
            <a:endParaRPr lang="zh-TW" altLang="en-US" sz="4400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C709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文字方塊 11">
            <a:extLst>
              <a:ext uri="{FF2B5EF4-FFF2-40B4-BE49-F238E27FC236}">
                <a16:creationId xmlns:a16="http://schemas.microsoft.com/office/drawing/2014/main" xmlns="" id="{FA799D1D-D772-42AB-82F9-F34E3383B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86" y="9246888"/>
            <a:ext cx="6356940" cy="523216"/>
          </a:xfrm>
          <a:prstGeom prst="rect">
            <a:avLst/>
          </a:prstGeom>
          <a:noFill/>
          <a:ln>
            <a:noFill/>
          </a:ln>
        </p:spPr>
        <p:txBody>
          <a:bodyPr lIns="91436" tIns="45718" rIns="91436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28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主辦</a:t>
            </a:r>
            <a:r>
              <a:rPr lang="en-US" altLang="zh-TW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國立嘉義大學幼教系碩士班所學會</a:t>
            </a:r>
          </a:p>
        </p:txBody>
      </p:sp>
      <p:sp>
        <p:nvSpPr>
          <p:cNvPr id="3078" name="文字方塊 9">
            <a:extLst>
              <a:ext uri="{FF2B5EF4-FFF2-40B4-BE49-F238E27FC236}">
                <a16:creationId xmlns:a16="http://schemas.microsoft.com/office/drawing/2014/main" xmlns="" id="{D8FBB9D5-4D13-4E8B-89D3-8C75B1F6B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20" y="3859938"/>
            <a:ext cx="6356941" cy="3554815"/>
          </a:xfrm>
          <a:prstGeom prst="rect">
            <a:avLst/>
          </a:prstGeom>
          <a:solidFill>
            <a:srgbClr val="FCF4E4">
              <a:alpha val="59999"/>
            </a:srgbClr>
          </a:solidFill>
          <a:ln>
            <a:noFill/>
          </a:ln>
        </p:spPr>
        <p:txBody>
          <a:bodyPr lIns="91436" tIns="45718" rIns="91436" bIns="45718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9pPr>
          </a:lstStyle>
          <a:p>
            <a:pPr eaLnBrk="1" hangingPunct="1">
              <a:lnSpc>
                <a:spcPts val="45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演講</a:t>
            </a:r>
            <a:r>
              <a:rPr lang="zh-TW" altLang="en-US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者</a:t>
            </a: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：國立</a:t>
            </a:r>
            <a:r>
              <a:rPr lang="zh-TW" altLang="en-US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清華大學幼教系 </a:t>
            </a:r>
            <a:endParaRPr lang="en-US" altLang="zh-TW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lnSpc>
                <a:spcPts val="45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劉淑英 副教授</a:t>
            </a:r>
            <a:endParaRPr lang="en-US" altLang="zh-TW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lnSpc>
                <a:spcPts val="45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日期 </a:t>
            </a:r>
            <a:r>
              <a:rPr lang="en-US" altLang="zh-TW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： 109</a:t>
            </a:r>
            <a:r>
              <a:rPr lang="zh-TW" altLang="en-US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年</a:t>
            </a:r>
            <a:r>
              <a:rPr lang="en-US" altLang="zh-TW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r>
              <a:rPr lang="zh-TW" altLang="en-US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月</a:t>
            </a:r>
            <a:r>
              <a:rPr lang="en-US" altLang="zh-TW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zh-TW" altLang="en-US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日(日)</a:t>
            </a:r>
          </a:p>
          <a:p>
            <a:pPr eaLnBrk="1" hangingPunct="1">
              <a:lnSpc>
                <a:spcPts val="45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時間 </a:t>
            </a:r>
            <a:r>
              <a:rPr lang="en-US" altLang="zh-TW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： </a:t>
            </a: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上午</a:t>
            </a:r>
            <a:r>
              <a:rPr lang="en-US" altLang="zh-TW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9:00~12:10</a:t>
            </a:r>
          </a:p>
          <a:p>
            <a:pPr eaLnBrk="1" hangingPunct="1">
              <a:lnSpc>
                <a:spcPts val="45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地點 </a:t>
            </a:r>
            <a:r>
              <a:rPr lang="en-US" altLang="zh-TW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： </a:t>
            </a: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民雄</a:t>
            </a:r>
            <a:r>
              <a:rPr lang="zh-TW" altLang="en-US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校</a:t>
            </a: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區  教育館</a:t>
            </a:r>
            <a:r>
              <a:rPr lang="en-US" altLang="zh-TW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樓</a:t>
            </a:r>
            <a:endParaRPr lang="zh-TW" altLang="en-US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lnSpc>
                <a:spcPts val="45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	 </a:t>
            </a: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 B</a:t>
            </a:r>
            <a:r>
              <a:rPr lang="zh-TW" altLang="en-US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03-</a:t>
            </a:r>
            <a:r>
              <a:rPr lang="en-US" altLang="zh-TW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103</a:t>
            </a:r>
            <a:r>
              <a:rPr lang="zh-TW" altLang="en-US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教室</a:t>
            </a:r>
            <a:endParaRPr lang="zh-TW" altLang="en-US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2810" y="8265230"/>
            <a:ext cx="5112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rPr>
              <a:t> ◎亦歡迎大學部同學踴躍</a:t>
            </a:r>
            <a:r>
              <a:rPr lang="zh-TW" altLang="en-US" sz="28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rPr>
              <a:t>參加</a:t>
            </a:r>
            <a:r>
              <a:rPr lang="zh-TW" altLang="en-US" sz="28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C00000"/>
                </a:solidFill>
                <a:latin typeface="新細明體"/>
                <a:ea typeface="新細明體"/>
                <a:sym typeface="新細明體" pitchFamily="18" charset="-120"/>
              </a:rPr>
              <a:t>！</a:t>
            </a:r>
            <a:endParaRPr lang="zh-TW" altLang="en-US" sz="2800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C00000"/>
              </a:solidFill>
              <a:latin typeface="Microsoft YaHei" pitchFamily="34" charset="-122"/>
              <a:ea typeface="Microsoft YaHei" pitchFamily="34" charset="-122"/>
              <a:sym typeface="新細明體" pitchFamily="18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「背景素材」的圖片搜尋結果">
            <a:extLst>
              <a:ext uri="{FF2B5EF4-FFF2-40B4-BE49-F238E27FC236}">
                <a16:creationId xmlns:a16="http://schemas.microsoft.com/office/drawing/2014/main" xmlns="" id="{BAAE10A2-2735-4332-BD68-CCE19904F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8"/>
          <a:stretch>
            <a:fillRect/>
          </a:stretch>
        </p:blipFill>
        <p:spPr bwMode="auto">
          <a:xfrm>
            <a:off x="-171450" y="0"/>
            <a:ext cx="7489825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">
            <a:extLst>
              <a:ext uri="{FF2B5EF4-FFF2-40B4-BE49-F238E27FC236}">
                <a16:creationId xmlns:a16="http://schemas.microsoft.com/office/drawing/2014/main" xmlns="" id="{003F9DD1-B47C-4EDA-B05C-B570E24DB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22549"/>
            <a:ext cx="6526212" cy="3820464"/>
          </a:xfrm>
          <a:prstGeom prst="rect">
            <a:avLst/>
          </a:prstGeom>
          <a:noFill/>
          <a:ln>
            <a:noFill/>
          </a:ln>
        </p:spPr>
        <p:txBody>
          <a:bodyPr lIns="28382" tIns="14190" rIns="28382" bIns="14190" anchor="ctr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Char char="•"/>
              <a:tabLst>
                <a:tab pos="95250" algn="l"/>
              </a:tabLst>
              <a:defRPr sz="21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Char char="•"/>
              <a:tabLst>
                <a:tab pos="95250" algn="l"/>
              </a:tabLst>
              <a:defRPr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Char char="•"/>
              <a:tabLst>
                <a:tab pos="95250" algn="l"/>
              </a:tabLst>
              <a:defRPr sz="15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Char char="•"/>
              <a:tabLst>
                <a:tab pos="95250" algn="l"/>
              </a:tabLst>
              <a:defRPr sz="1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Char char="•"/>
              <a:tabLst>
                <a:tab pos="95250" algn="l"/>
              </a:tabLst>
              <a:defRPr sz="1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tabLst>
                <a:tab pos="95250" algn="l"/>
              </a:tabLst>
              <a:defRPr sz="1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tabLst>
                <a:tab pos="95250" algn="l"/>
              </a:tabLst>
              <a:defRPr sz="1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tabLst>
                <a:tab pos="95250" algn="l"/>
              </a:tabLst>
              <a:defRPr sz="1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tabLst>
                <a:tab pos="95250" algn="l"/>
              </a:tabLst>
              <a:defRPr sz="1400">
                <a:solidFill>
                  <a:schemeClr val="tx1"/>
                </a:solidFill>
                <a:latin typeface="Microsoft YaHei" pitchFamily="34" charset="-122"/>
                <a:ea typeface="Microsoft YaHei" pitchFamily="34" charset="-122"/>
                <a:sym typeface="新細明體" pitchFamily="18" charset="-12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32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幼兒教育學系碩士班所學會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32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演講流程</a:t>
            </a:r>
            <a:endParaRPr lang="en-US" altLang="zh-TW" sz="3200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2400" dirty="0">
                <a:solidFill>
                  <a:srgbClr val="7E0000"/>
                </a:solidFill>
                <a:ea typeface="新細明體" pitchFamily="18" charset="-120"/>
              </a:rPr>
              <a:t>  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2800" b="1" dirty="0">
                <a:solidFill>
                  <a:srgbClr val="7E0000"/>
                </a:solidFill>
                <a:ea typeface="新細明體" pitchFamily="18" charset="-120"/>
              </a:rPr>
              <a:t>   </a:t>
            </a:r>
            <a:r>
              <a:rPr lang="zh-TW" altLang="en-US" sz="28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日期 ：</a:t>
            </a:r>
            <a:r>
              <a:rPr lang="en-US" altLang="zh-TW" sz="28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109</a:t>
            </a: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年</a:t>
            </a:r>
            <a:r>
              <a:rPr lang="en-US" altLang="zh-TW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03</a:t>
            </a: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月</a:t>
            </a:r>
            <a:r>
              <a:rPr lang="en-US" altLang="zh-TW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29</a:t>
            </a: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日</a:t>
            </a:r>
            <a:r>
              <a:rPr lang="en-US" altLang="zh-TW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(</a:t>
            </a: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日</a:t>
            </a:r>
            <a:r>
              <a:rPr lang="en-US" altLang="zh-TW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   </a:t>
            </a:r>
            <a:r>
              <a:rPr lang="zh-TW" altLang="en-US" sz="28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時間 ：上午</a:t>
            </a:r>
            <a:r>
              <a:rPr lang="en-US" altLang="zh-TW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09:00~12:10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   </a:t>
            </a:r>
            <a:r>
              <a:rPr lang="zh-TW" altLang="en-US" sz="28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地點 ：國立</a:t>
            </a: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嘉義大學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              </a:t>
            </a:r>
            <a:r>
              <a:rPr lang="zh-TW" altLang="en-US" sz="28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民雄</a:t>
            </a:r>
            <a:r>
              <a:rPr lang="zh-TW" altLang="en-US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校區教育館B03-</a:t>
            </a:r>
            <a:r>
              <a:rPr lang="en-US" altLang="zh-TW" sz="2800" b="1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7E0000"/>
                </a:solidFill>
              </a:rPr>
              <a:t>103</a:t>
            </a:r>
            <a:endParaRPr lang="zh-TW" altLang="en-US" sz="2800" b="1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7E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zh-TW" altLang="en-US" sz="2400" b="1" dirty="0">
              <a:solidFill>
                <a:srgbClr val="993300"/>
              </a:solidFill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xmlns="" id="{A528B973-9401-4BA9-8242-8A020729E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3441700"/>
            <a:ext cx="6813550" cy="4535488"/>
          </a:xfrm>
          <a:prstGeom prst="rect">
            <a:avLst/>
          </a:prstGeom>
          <a:solidFill>
            <a:srgbClr val="FFFFFF">
              <a:alpha val="58038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新細明體" panose="02020500000000000000" pitchFamily="18" charset="-12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新細明體" panose="02020500000000000000" pitchFamily="18" charset="-12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新細明體" panose="02020500000000000000" pitchFamily="18" charset="-12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新細明體" panose="02020500000000000000" pitchFamily="18" charset="-12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新細明體" panose="02020500000000000000" pitchFamily="18" charset="-12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新細明體" panose="02020500000000000000" pitchFamily="18" charset="-12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新細明體" panose="02020500000000000000" pitchFamily="18" charset="-12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新細明體" panose="02020500000000000000" pitchFamily="18" charset="-12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TW" altLang="en-US" sz="180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graphicFrame>
        <p:nvGraphicFramePr>
          <p:cNvPr id="5125" name="Group 5">
            <a:extLst>
              <a:ext uri="{FF2B5EF4-FFF2-40B4-BE49-F238E27FC236}">
                <a16:creationId xmlns:a16="http://schemas.microsoft.com/office/drawing/2014/main" xmlns="" id="{E032937F-973C-465C-92A2-C733575B50F6}"/>
              </a:ext>
            </a:extLst>
          </p:cNvPr>
          <p:cNvGraphicFramePr>
            <a:graphicFrameLocks noGrp="1"/>
          </p:cNvGraphicFramePr>
          <p:nvPr/>
        </p:nvGraphicFramePr>
        <p:xfrm>
          <a:off x="137337" y="3782766"/>
          <a:ext cx="6577787" cy="561638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930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532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42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89295"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CN" altLang="zh-TW" sz="26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時間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030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CN" altLang="zh-TW" sz="26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流程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030">
                        <a:alpha val="43922"/>
                      </a:srgbClr>
                    </a:solidFill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CN" altLang="zh-TW" sz="26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主講人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030">
                        <a:alpha val="4392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7708"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8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: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3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-09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: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報到時間 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zh-TW" altLang="zh-TW" sz="2400" b="1" kern="1200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C7095F"/>
                        </a:solidFill>
                        <a:effectLst/>
                        <a:latin typeface="Microsoft YaHei" pitchFamily="34" charset="-122"/>
                        <a:ea typeface="Microsoft YaHei" pitchFamily="34" charset="-122"/>
                        <a:cs typeface="+mn-cs"/>
                        <a:sym typeface="Microsoft YaHei" pitchFamily="34" charset="-122"/>
                      </a:endParaRP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2111"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09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: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-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10: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3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專題演講時間 I</a:t>
                      </a:r>
                      <a:endParaRPr lang="en-US" altLang="zh-TW" sz="2400" b="1" kern="1200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C7095F"/>
                        </a:solidFill>
                        <a:effectLst/>
                        <a:latin typeface="Microsoft YaHei" pitchFamily="34" charset="-122"/>
                        <a:ea typeface="Microsoft YaHei" pitchFamily="34" charset="-122"/>
                        <a:cs typeface="+mn-cs"/>
                        <a:sym typeface="Microsoft YaHei" pitchFamily="34" charset="-122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Font typeface="Arial" charset="0"/>
                        <a:buNone/>
                        <a:defRPr/>
                      </a:pPr>
                      <a:r>
                        <a:rPr lang="zh-TW" altLang="en-US" sz="2000" b="1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</a:rPr>
                        <a:t>幼兒美感素養導向之課程與活動之探究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 typeface="Arial" charset="0"/>
                        <a:buNone/>
                        <a:defRPr/>
                      </a:pPr>
                      <a:r>
                        <a:rPr lang="zh-TW" altLang="en-US" sz="2000" b="1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990033"/>
                          </a:solidFill>
                        </a:rPr>
                        <a:t>國立清華大學幼教系 </a:t>
                      </a:r>
                      <a:endParaRPr lang="en-US" altLang="zh-TW" sz="2000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990033"/>
                        </a:solidFill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 typeface="Arial" charset="0"/>
                        <a:buNone/>
                        <a:defRPr/>
                      </a:pPr>
                      <a:r>
                        <a:rPr lang="zh-TW" altLang="en-US" sz="2000" b="1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990033"/>
                          </a:solidFill>
                        </a:rPr>
                        <a:t>劉淑英 副教授</a:t>
                      </a:r>
                      <a:endParaRPr lang="en-US" altLang="zh-TW" sz="2000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990033"/>
                        </a:solidFill>
                      </a:endParaRP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4741"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10: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3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-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1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0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:40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茶敘時間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zh-TW" altLang="zh-TW" sz="2400" b="1" kern="1200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C7095F"/>
                        </a:solidFill>
                        <a:effectLst/>
                        <a:latin typeface="Microsoft YaHei" pitchFamily="34" charset="-122"/>
                        <a:ea typeface="Microsoft YaHei" pitchFamily="34" charset="-122"/>
                        <a:cs typeface="+mn-cs"/>
                        <a:sym typeface="Microsoft YaHei" pitchFamily="34" charset="-122"/>
                      </a:endParaRP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92534"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10:40</a:t>
                      </a: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-</a:t>
                      </a:r>
                      <a:r>
                        <a:rPr lang="en-US" altLang="zh-TW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12:10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marL="0" marR="0" lvl="0" indent="0" algn="ctr" defTabSz="693738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zh-TW" altLang="en-US" sz="2400" b="1" kern="1200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  <a:effectLst/>
                          <a:latin typeface="Microsoft YaHei" pitchFamily="34" charset="-122"/>
                          <a:ea typeface="Microsoft YaHei" pitchFamily="34" charset="-122"/>
                          <a:cs typeface="+mn-cs"/>
                          <a:sym typeface="Microsoft YaHei" pitchFamily="34" charset="-122"/>
                        </a:rPr>
                        <a:t> 專題演講時間 II</a:t>
                      </a:r>
                      <a:endParaRPr lang="en-US" altLang="zh-TW" sz="2400" b="1" kern="1200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C7095F"/>
                        </a:solidFill>
                        <a:effectLst/>
                        <a:latin typeface="Microsoft YaHei" pitchFamily="34" charset="-122"/>
                        <a:ea typeface="Microsoft YaHei" pitchFamily="34" charset="-122"/>
                        <a:cs typeface="+mn-cs"/>
                        <a:sym typeface="Microsoft YaHei" pitchFamily="34" charset="-122"/>
                      </a:endParaRPr>
                    </a:p>
                    <a:p>
                      <a:pPr algn="ctr" eaLnBrk="1" hangingPunct="1">
                        <a:spcBef>
                          <a:spcPct val="0"/>
                        </a:spcBef>
                        <a:buFont typeface="Arial" charset="0"/>
                        <a:buNone/>
                        <a:defRPr/>
                      </a:pPr>
                      <a:r>
                        <a:rPr lang="zh-TW" altLang="en-US" sz="2000" b="1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C7095F"/>
                          </a:solidFill>
                        </a:rPr>
                        <a:t>幼兒美感素養導向之課程與活動之探究</a:t>
                      </a: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93738">
                        <a:lnSpc>
                          <a:spcPct val="90000"/>
                        </a:lnSpc>
                        <a:spcBef>
                          <a:spcPts val="750"/>
                        </a:spcBef>
                        <a:defRPr sz="19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1pPr>
                      <a:lvl2pPr indent="-109538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6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2pPr>
                      <a:lvl3pPr indent="-220663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3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3pPr>
                      <a:lvl4pPr indent="-330200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4pPr>
                      <a:lvl5pPr indent="-441325" defTabSz="693738">
                        <a:lnSpc>
                          <a:spcPct val="90000"/>
                        </a:lnSpc>
                        <a:spcBef>
                          <a:spcPts val="375"/>
                        </a:spcBef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5pPr>
                      <a:lvl6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6pPr>
                      <a:lvl7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7pPr>
                      <a:lvl8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8pPr>
                      <a:lvl9pPr indent="-441325" defTabSz="693738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Microsoft YaHei" pitchFamily="34" charset="-122"/>
                          <a:ea typeface="Microsoft YaHei" pitchFamily="34" charset="-122"/>
                          <a:sym typeface="新細明體" pitchFamily="18" charset="-12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 typeface="Arial" charset="0"/>
                        <a:buNone/>
                        <a:defRPr/>
                      </a:pPr>
                      <a:r>
                        <a:rPr lang="zh-TW" altLang="en-US" sz="2000" b="1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990033"/>
                          </a:solidFill>
                        </a:rPr>
                        <a:t>國立清華大學幼教系 </a:t>
                      </a:r>
                      <a:endParaRPr lang="en-US" altLang="zh-TW" sz="2000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990033"/>
                        </a:solidFill>
                      </a:endParaRPr>
                    </a:p>
                    <a:p>
                      <a:pPr eaLnBrk="1" hangingPunct="1">
                        <a:spcBef>
                          <a:spcPct val="0"/>
                        </a:spcBef>
                        <a:buFont typeface="Arial" charset="0"/>
                        <a:buNone/>
                        <a:defRPr/>
                      </a:pPr>
                      <a:r>
                        <a:rPr lang="zh-TW" altLang="en-US" sz="2000" b="1" dirty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990033"/>
                          </a:solidFill>
                        </a:rPr>
                        <a:t>劉淑英 副教授</a:t>
                      </a:r>
                      <a:endParaRPr lang="en-US" altLang="zh-TW" sz="2000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990033"/>
                        </a:solidFill>
                      </a:endParaRPr>
                    </a:p>
                  </a:txBody>
                  <a:tcPr marL="20097" marR="2009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佈景主題">
      <a:majorFont>
        <a:latin typeface="Microsoft YaHei"/>
        <a:ea typeface="Microsoft YaHei"/>
        <a:cs typeface=""/>
      </a:majorFont>
      <a:minorFont>
        <a:latin typeface="Microsoft YaHe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Office 佈景主題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1_Office 佈景主題">
      <a:majorFont>
        <a:latin typeface="Calibri Light"/>
        <a:ea typeface="Microsoft YaHei"/>
        <a:cs typeface=""/>
      </a:majorFont>
      <a:minorFont>
        <a:latin typeface="Microsoft YaHe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Pages>0</Pages>
  <Words>195</Words>
  <Characters>0</Characters>
  <Application>Microsoft Office PowerPoint</Application>
  <DocSecurity>0</DocSecurity>
  <PresentationFormat>A4 紙張 (210x297 公釐)</PresentationFormat>
  <Lines>0</Lines>
  <Paragraphs>36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4" baseType="lpstr">
      <vt:lpstr>Office 佈景主題</vt:lpstr>
      <vt:lpstr>1_Office 佈景主題</vt:lpstr>
      <vt:lpstr>PowerPoint 簡報</vt:lpstr>
      <vt:lpstr>PowerPoint 簡報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15-n019AX</dc:creator>
  <cp:lastModifiedBy>楊蓁宜</cp:lastModifiedBy>
  <cp:revision>66</cp:revision>
  <dcterms:created xsi:type="dcterms:W3CDTF">2016-10-05T00:42:00Z</dcterms:created>
  <dcterms:modified xsi:type="dcterms:W3CDTF">2020-03-01T11:58:03Z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