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zh-TW"/>
    </a:defPPr>
    <a:lvl1pPr marL="0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9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8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5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4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3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52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30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164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47BD-BAA3-49E8-B91C-8C5CBBFE1033}" type="datetimeFigureOut">
              <a:rPr lang="zh-TW" altLang="en-US" smtClean="0"/>
              <a:t>2017/12/4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1C5B-DA63-4A67-BD78-1BC598B82E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88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6830" indent="0" algn="ctr">
              <a:buNone/>
              <a:defRPr sz="1500"/>
            </a:lvl2pPr>
            <a:lvl3pPr marL="693661" indent="0" algn="ctr">
              <a:buNone/>
              <a:defRPr sz="1400"/>
            </a:lvl3pPr>
            <a:lvl4pPr marL="1040491" indent="0" algn="ctr">
              <a:buNone/>
              <a:defRPr sz="1200"/>
            </a:lvl4pPr>
            <a:lvl5pPr marL="1387321" indent="0" algn="ctr">
              <a:buNone/>
              <a:defRPr sz="1200"/>
            </a:lvl5pPr>
            <a:lvl6pPr marL="1734152" indent="0" algn="ctr">
              <a:buNone/>
              <a:defRPr sz="1200"/>
            </a:lvl6pPr>
            <a:lvl7pPr marL="2080982" indent="0" algn="ctr">
              <a:buNone/>
              <a:defRPr sz="1200"/>
            </a:lvl7pPr>
            <a:lvl8pPr marL="2427812" indent="0" algn="ctr">
              <a:buNone/>
              <a:defRPr sz="1200"/>
            </a:lvl8pPr>
            <a:lvl9pPr marL="2774643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6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68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93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404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873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341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809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27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746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2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9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6830" indent="0">
              <a:buNone/>
              <a:defRPr sz="1500" b="1"/>
            </a:lvl2pPr>
            <a:lvl3pPr marL="693661" indent="0">
              <a:buNone/>
              <a:defRPr sz="1400" b="1"/>
            </a:lvl3pPr>
            <a:lvl4pPr marL="1040491" indent="0">
              <a:buNone/>
              <a:defRPr sz="1200" b="1"/>
            </a:lvl4pPr>
            <a:lvl5pPr marL="1387321" indent="0">
              <a:buNone/>
              <a:defRPr sz="1200" b="1"/>
            </a:lvl5pPr>
            <a:lvl6pPr marL="1734152" indent="0">
              <a:buNone/>
              <a:defRPr sz="1200" b="1"/>
            </a:lvl6pPr>
            <a:lvl7pPr marL="2080982" indent="0">
              <a:buNone/>
              <a:defRPr sz="1200" b="1"/>
            </a:lvl7pPr>
            <a:lvl8pPr marL="2427812" indent="0">
              <a:buNone/>
              <a:defRPr sz="1200" b="1"/>
            </a:lvl8pPr>
            <a:lvl9pPr marL="2774643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1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6830" indent="0">
              <a:buNone/>
              <a:defRPr sz="1500" b="1"/>
            </a:lvl2pPr>
            <a:lvl3pPr marL="693661" indent="0">
              <a:buNone/>
              <a:defRPr sz="1400" b="1"/>
            </a:lvl3pPr>
            <a:lvl4pPr marL="1040491" indent="0">
              <a:buNone/>
              <a:defRPr sz="1200" b="1"/>
            </a:lvl4pPr>
            <a:lvl5pPr marL="1387321" indent="0">
              <a:buNone/>
              <a:defRPr sz="1200" b="1"/>
            </a:lvl5pPr>
            <a:lvl6pPr marL="1734152" indent="0">
              <a:buNone/>
              <a:defRPr sz="1200" b="1"/>
            </a:lvl6pPr>
            <a:lvl7pPr marL="2080982" indent="0">
              <a:buNone/>
              <a:defRPr sz="1200" b="1"/>
            </a:lvl7pPr>
            <a:lvl8pPr marL="2427812" indent="0">
              <a:buNone/>
              <a:defRPr sz="1200" b="1"/>
            </a:lvl8pPr>
            <a:lvl9pPr marL="2774643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1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2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6830" indent="0">
              <a:buNone/>
              <a:defRPr sz="1100"/>
            </a:lvl2pPr>
            <a:lvl3pPr marL="693661" indent="0">
              <a:buNone/>
              <a:defRPr sz="900"/>
            </a:lvl3pPr>
            <a:lvl4pPr marL="1040491" indent="0">
              <a:buNone/>
              <a:defRPr sz="700"/>
            </a:lvl4pPr>
            <a:lvl5pPr marL="1387321" indent="0">
              <a:buNone/>
              <a:defRPr sz="700"/>
            </a:lvl5pPr>
            <a:lvl6pPr marL="1734152" indent="0">
              <a:buNone/>
              <a:defRPr sz="700"/>
            </a:lvl6pPr>
            <a:lvl7pPr marL="2080982" indent="0">
              <a:buNone/>
              <a:defRPr sz="700"/>
            </a:lvl7pPr>
            <a:lvl8pPr marL="2427812" indent="0">
              <a:buNone/>
              <a:defRPr sz="700"/>
            </a:lvl8pPr>
            <a:lvl9pPr marL="2774643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6830" indent="0">
              <a:buNone/>
              <a:defRPr sz="2100"/>
            </a:lvl2pPr>
            <a:lvl3pPr marL="693661" indent="0">
              <a:buNone/>
              <a:defRPr sz="1800"/>
            </a:lvl3pPr>
            <a:lvl4pPr marL="1040491" indent="0">
              <a:buNone/>
              <a:defRPr sz="1500"/>
            </a:lvl4pPr>
            <a:lvl5pPr marL="1387321" indent="0">
              <a:buNone/>
              <a:defRPr sz="1500"/>
            </a:lvl5pPr>
            <a:lvl6pPr marL="1734152" indent="0">
              <a:buNone/>
              <a:defRPr sz="1500"/>
            </a:lvl6pPr>
            <a:lvl7pPr marL="2080982" indent="0">
              <a:buNone/>
              <a:defRPr sz="1500"/>
            </a:lvl7pPr>
            <a:lvl8pPr marL="2427812" indent="0">
              <a:buNone/>
              <a:defRPr sz="1500"/>
            </a:lvl8pPr>
            <a:lvl9pPr marL="2774643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6830" indent="0">
              <a:buNone/>
              <a:defRPr sz="1100"/>
            </a:lvl2pPr>
            <a:lvl3pPr marL="693661" indent="0">
              <a:buNone/>
              <a:defRPr sz="900"/>
            </a:lvl3pPr>
            <a:lvl4pPr marL="1040491" indent="0">
              <a:buNone/>
              <a:defRPr sz="700"/>
            </a:lvl4pPr>
            <a:lvl5pPr marL="1387321" indent="0">
              <a:buNone/>
              <a:defRPr sz="700"/>
            </a:lvl5pPr>
            <a:lvl6pPr marL="1734152" indent="0">
              <a:buNone/>
              <a:defRPr sz="700"/>
            </a:lvl6pPr>
            <a:lvl7pPr marL="2080982" indent="0">
              <a:buNone/>
              <a:defRPr sz="700"/>
            </a:lvl7pPr>
            <a:lvl8pPr marL="2427812" indent="0">
              <a:buNone/>
              <a:defRPr sz="700"/>
            </a:lvl8pPr>
            <a:lvl9pPr marL="2774643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29365" tIns="14683" rIns="29365" bIns="1468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29365" tIns="14683" rIns="29365" bIns="1468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804631"/>
              <a:t>2017/12/4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804631"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9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93661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415" indent="-173415" algn="l" defTabSz="693661" rtl="0" eaLnBrk="1" latinLnBrk="0" hangingPunct="1">
        <a:lnSpc>
          <a:spcPct val="90000"/>
        </a:lnSpc>
        <a:spcBef>
          <a:spcPts val="75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24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707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1390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6073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0756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5439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0122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8058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6830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366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49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732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415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098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2781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4643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pic>
        <p:nvPicPr>
          <p:cNvPr id="5" name="內容版面配置區 4" descr="watercolor-bokeh-pastel-backgroun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6" r="21766"/>
          <a:stretch>
            <a:fillRect/>
          </a:stretch>
        </p:blipFill>
        <p:spPr>
          <a:xfrm rot="5400000">
            <a:off x="-1534826" y="1513178"/>
            <a:ext cx="9906003" cy="6879647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997" y="9989"/>
            <a:ext cx="1121761" cy="50601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2958" y="184276"/>
            <a:ext cx="5977919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300" b="1" kern="100" dirty="0">
                <a:latin typeface="微軟正黑體"/>
                <a:ea typeface="微軟正黑體"/>
                <a:cs typeface="微軟正黑體"/>
              </a:rPr>
              <a:t>主題</a:t>
            </a:r>
            <a:r>
              <a:rPr lang="en-US" altLang="zh-TW" sz="4300" b="1" kern="100" dirty="0">
                <a:latin typeface="微軟正黑體"/>
                <a:ea typeface="微軟正黑體"/>
                <a:cs typeface="微軟正黑體"/>
              </a:rPr>
              <a:t>: </a:t>
            </a:r>
            <a:r>
              <a:rPr lang="zh-TW" altLang="en-US" sz="4300" b="1" kern="100" dirty="0">
                <a:latin typeface="微軟正黑體"/>
                <a:ea typeface="微軟正黑體"/>
                <a:cs typeface="微軟正黑體"/>
              </a:rPr>
              <a:t>世界幼教風貌導賞</a:t>
            </a:r>
          </a:p>
        </p:txBody>
      </p:sp>
      <p:sp>
        <p:nvSpPr>
          <p:cNvPr id="9" name="矩形 8"/>
          <p:cNvSpPr/>
          <p:nvPr/>
        </p:nvSpPr>
        <p:spPr>
          <a:xfrm>
            <a:off x="391059" y="984940"/>
            <a:ext cx="612068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講師：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陳素月</a:t>
            </a:r>
            <a:r>
              <a:rPr lang="en-US" altLang="zh-TW" sz="28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</a:t>
            </a:r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老師</a:t>
            </a:r>
            <a:endParaRPr lang="en-US" altLang="zh-TW" sz="28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algn="ctr"/>
            <a:r>
              <a:rPr lang="zh-TW" altLang="en-US" sz="28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光佑文化事業股份有限公司執行長</a:t>
            </a: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spcAft>
                <a:spcPts val="0"/>
              </a:spcAft>
            </a:pP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日期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: 106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年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12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月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17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(</a:t>
            </a: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)</a:t>
            </a:r>
          </a:p>
          <a:p>
            <a:pPr eaLnBrk="0" fontAlgn="t" hangingPunct="0">
              <a:spcAft>
                <a:spcPts val="0"/>
              </a:spcAft>
            </a:pP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時間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: </a:t>
            </a: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早上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9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 – 12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</a:t>
            </a:r>
          </a:p>
          <a:p>
            <a:pPr eaLnBrk="0" fontAlgn="t" hangingPunct="0"/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地點：民雄校區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教育館</a:t>
            </a:r>
            <a:r>
              <a:rPr lang="en-US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B03-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103</a:t>
            </a: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教室</a:t>
            </a:r>
            <a:endParaRPr lang="en-US" altLang="zh-TW" sz="2200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  <p:graphicFrame>
        <p:nvGraphicFramePr>
          <p:cNvPr id="10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663160"/>
              </p:ext>
            </p:extLst>
          </p:nvPr>
        </p:nvGraphicFramePr>
        <p:xfrm>
          <a:off x="188640" y="3152800"/>
          <a:ext cx="6525518" cy="6102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2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流程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08:30-09:00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幼教系碩士班所學會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9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09:00-10:30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專題演講：</a:t>
                      </a:r>
                      <a:endParaRPr lang="en-US" altLang="zh-TW" sz="1800" kern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『</a:t>
                      </a:r>
                      <a:r>
                        <a:rPr lang="zh-TW" alt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世界幼教風貌導賞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主講人：</a:t>
                      </a:r>
                      <a:r>
                        <a:rPr lang="zh-TW" alt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陳素月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10:30-10:40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7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10:40-12:00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專題演講：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『</a:t>
                      </a:r>
                      <a:r>
                        <a:rPr lang="zh-TW" alt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世界幼教風貌導賞</a:t>
                      </a: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』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主講人：</a:t>
                      </a:r>
                      <a:r>
                        <a:rPr lang="zh-TW" alt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陳素月</a:t>
                      </a:r>
                      <a:endParaRPr lang="zh-TW" alt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4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賦歸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772816" y="9345488"/>
            <a:ext cx="5314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主辦單位：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國立嘉義大學</a:t>
            </a: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幼兒教育學系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 所學會</a:t>
            </a:r>
            <a:endParaRPr lang="zh-TW" altLang="zh-TW" sz="1600" dirty="0">
              <a:latin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3013070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102</Words>
  <Application>Microsoft Office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1_Office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15-n019AX</dc:creator>
  <cp:lastModifiedBy>FION HUANG</cp:lastModifiedBy>
  <cp:revision>41</cp:revision>
  <dcterms:created xsi:type="dcterms:W3CDTF">2016-10-05T08:42:42Z</dcterms:created>
  <dcterms:modified xsi:type="dcterms:W3CDTF">2017-12-04T15:29:11Z</dcterms:modified>
</cp:coreProperties>
</file>