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zh-TW"/>
    </a:defPPr>
    <a:lvl1pPr marL="0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9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8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5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4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3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52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30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80" y="-3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47BD-BAA3-49E8-B91C-8C5CBBFE1033}" type="datetimeFigureOut">
              <a:rPr lang="zh-TW" altLang="en-US" smtClean="0"/>
              <a:t>17/4/12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1C5B-DA63-4A67-BD78-1BC598B82E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88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6830" indent="0" algn="ctr">
              <a:buNone/>
              <a:defRPr sz="1500"/>
            </a:lvl2pPr>
            <a:lvl3pPr marL="693661" indent="0" algn="ctr">
              <a:buNone/>
              <a:defRPr sz="1400"/>
            </a:lvl3pPr>
            <a:lvl4pPr marL="1040491" indent="0" algn="ctr">
              <a:buNone/>
              <a:defRPr sz="1200"/>
            </a:lvl4pPr>
            <a:lvl5pPr marL="1387321" indent="0" algn="ctr">
              <a:buNone/>
              <a:defRPr sz="1200"/>
            </a:lvl5pPr>
            <a:lvl6pPr marL="1734152" indent="0" algn="ctr">
              <a:buNone/>
              <a:defRPr sz="1200"/>
            </a:lvl6pPr>
            <a:lvl7pPr marL="2080982" indent="0" algn="ctr">
              <a:buNone/>
              <a:defRPr sz="1200"/>
            </a:lvl7pPr>
            <a:lvl8pPr marL="2427812" indent="0" algn="ctr">
              <a:buNone/>
              <a:defRPr sz="1200"/>
            </a:lvl8pPr>
            <a:lvl9pPr marL="2774643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6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68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93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404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873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341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809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27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746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2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9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6830" indent="0">
              <a:buNone/>
              <a:defRPr sz="1500" b="1"/>
            </a:lvl2pPr>
            <a:lvl3pPr marL="693661" indent="0">
              <a:buNone/>
              <a:defRPr sz="1400" b="1"/>
            </a:lvl3pPr>
            <a:lvl4pPr marL="1040491" indent="0">
              <a:buNone/>
              <a:defRPr sz="1200" b="1"/>
            </a:lvl4pPr>
            <a:lvl5pPr marL="1387321" indent="0">
              <a:buNone/>
              <a:defRPr sz="1200" b="1"/>
            </a:lvl5pPr>
            <a:lvl6pPr marL="1734152" indent="0">
              <a:buNone/>
              <a:defRPr sz="1200" b="1"/>
            </a:lvl6pPr>
            <a:lvl7pPr marL="2080982" indent="0">
              <a:buNone/>
              <a:defRPr sz="1200" b="1"/>
            </a:lvl7pPr>
            <a:lvl8pPr marL="2427812" indent="0">
              <a:buNone/>
              <a:defRPr sz="1200" b="1"/>
            </a:lvl8pPr>
            <a:lvl9pPr marL="2774643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1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6830" indent="0">
              <a:buNone/>
              <a:defRPr sz="1500" b="1"/>
            </a:lvl2pPr>
            <a:lvl3pPr marL="693661" indent="0">
              <a:buNone/>
              <a:defRPr sz="1400" b="1"/>
            </a:lvl3pPr>
            <a:lvl4pPr marL="1040491" indent="0">
              <a:buNone/>
              <a:defRPr sz="1200" b="1"/>
            </a:lvl4pPr>
            <a:lvl5pPr marL="1387321" indent="0">
              <a:buNone/>
              <a:defRPr sz="1200" b="1"/>
            </a:lvl5pPr>
            <a:lvl6pPr marL="1734152" indent="0">
              <a:buNone/>
              <a:defRPr sz="1200" b="1"/>
            </a:lvl6pPr>
            <a:lvl7pPr marL="2080982" indent="0">
              <a:buNone/>
              <a:defRPr sz="1200" b="1"/>
            </a:lvl7pPr>
            <a:lvl8pPr marL="2427812" indent="0">
              <a:buNone/>
              <a:defRPr sz="1200" b="1"/>
            </a:lvl8pPr>
            <a:lvl9pPr marL="2774643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1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2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6830" indent="0">
              <a:buNone/>
              <a:defRPr sz="1100"/>
            </a:lvl2pPr>
            <a:lvl3pPr marL="693661" indent="0">
              <a:buNone/>
              <a:defRPr sz="900"/>
            </a:lvl3pPr>
            <a:lvl4pPr marL="1040491" indent="0">
              <a:buNone/>
              <a:defRPr sz="700"/>
            </a:lvl4pPr>
            <a:lvl5pPr marL="1387321" indent="0">
              <a:buNone/>
              <a:defRPr sz="700"/>
            </a:lvl5pPr>
            <a:lvl6pPr marL="1734152" indent="0">
              <a:buNone/>
              <a:defRPr sz="700"/>
            </a:lvl6pPr>
            <a:lvl7pPr marL="2080982" indent="0">
              <a:buNone/>
              <a:defRPr sz="700"/>
            </a:lvl7pPr>
            <a:lvl8pPr marL="2427812" indent="0">
              <a:buNone/>
              <a:defRPr sz="700"/>
            </a:lvl8pPr>
            <a:lvl9pPr marL="2774643" indent="0">
              <a:buNone/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6830" indent="0">
              <a:buNone/>
              <a:defRPr sz="2100"/>
            </a:lvl2pPr>
            <a:lvl3pPr marL="693661" indent="0">
              <a:buNone/>
              <a:defRPr sz="1800"/>
            </a:lvl3pPr>
            <a:lvl4pPr marL="1040491" indent="0">
              <a:buNone/>
              <a:defRPr sz="1500"/>
            </a:lvl4pPr>
            <a:lvl5pPr marL="1387321" indent="0">
              <a:buNone/>
              <a:defRPr sz="1500"/>
            </a:lvl5pPr>
            <a:lvl6pPr marL="1734152" indent="0">
              <a:buNone/>
              <a:defRPr sz="1500"/>
            </a:lvl6pPr>
            <a:lvl7pPr marL="2080982" indent="0">
              <a:buNone/>
              <a:defRPr sz="1500"/>
            </a:lvl7pPr>
            <a:lvl8pPr marL="2427812" indent="0">
              <a:buNone/>
              <a:defRPr sz="1500"/>
            </a:lvl8pPr>
            <a:lvl9pPr marL="2774643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6830" indent="0">
              <a:buNone/>
              <a:defRPr sz="1100"/>
            </a:lvl2pPr>
            <a:lvl3pPr marL="693661" indent="0">
              <a:buNone/>
              <a:defRPr sz="900"/>
            </a:lvl3pPr>
            <a:lvl4pPr marL="1040491" indent="0">
              <a:buNone/>
              <a:defRPr sz="700"/>
            </a:lvl4pPr>
            <a:lvl5pPr marL="1387321" indent="0">
              <a:buNone/>
              <a:defRPr sz="700"/>
            </a:lvl5pPr>
            <a:lvl6pPr marL="1734152" indent="0">
              <a:buNone/>
              <a:defRPr sz="700"/>
            </a:lvl6pPr>
            <a:lvl7pPr marL="2080982" indent="0">
              <a:buNone/>
              <a:defRPr sz="700"/>
            </a:lvl7pPr>
            <a:lvl8pPr marL="2427812" indent="0">
              <a:buNone/>
              <a:defRPr sz="700"/>
            </a:lvl8pPr>
            <a:lvl9pPr marL="2774643" indent="0">
              <a:buNone/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29365" tIns="14683" rIns="29365" bIns="14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29365" tIns="14683" rIns="29365" bIns="14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804631"/>
              <a:t>17/4/12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804631"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9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93661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415" indent="-173415" algn="l" defTabSz="693661" rtl="0" eaLnBrk="1" latinLnBrk="0" hangingPunct="1">
        <a:lnSpc>
          <a:spcPct val="90000"/>
        </a:lnSpc>
        <a:spcBef>
          <a:spcPts val="75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24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707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1390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6073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0756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5439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0122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8058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6830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366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49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732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415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098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2781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4643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 descr="11411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57392" cy="9906000"/>
          </a:xfrm>
          <a:prstGeom prst="rect">
            <a:avLst/>
          </a:prstGeom>
        </p:spPr>
      </p:pic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70597"/>
              </p:ext>
            </p:extLst>
          </p:nvPr>
        </p:nvGraphicFramePr>
        <p:xfrm>
          <a:off x="188640" y="3368824"/>
          <a:ext cx="6525518" cy="59265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4567"/>
                <a:gridCol w="2664296"/>
                <a:gridCol w="2326655"/>
              </a:tblGrid>
              <a:tr h="397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流程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</a:tr>
              <a:tr h="6129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08:30-09:00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幼教系碩士班所學會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1684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09:00-10:30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專題演講：</a:t>
                      </a:r>
                      <a:endParaRPr lang="en-US" altLang="zh-TW" sz="1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『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統整性的幼兒藝術教學</a:t>
                      </a: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』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zh-TW" alt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徐德成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5185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10:30-10:40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19598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10:40-12:00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專題演講：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『</a:t>
                      </a:r>
                      <a:r>
                        <a:rPr lang="zh-TW" altLang="en-US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美勞區的經營與管理</a:t>
                      </a: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』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主講人：</a:t>
                      </a:r>
                      <a:r>
                        <a:rPr lang="zh-TW" alt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徐德成</a:t>
                      </a:r>
                      <a:endParaRPr lang="zh-TW" alt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6024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賦歸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16632" y="1352600"/>
            <a:ext cx="638132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講師： </a:t>
            </a:r>
            <a:r>
              <a:rPr lang="zh-TW" altLang="en-US" sz="36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徐德成</a:t>
            </a:r>
            <a:r>
              <a:rPr lang="en-US" altLang="zh-TW" sz="36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</a:t>
            </a:r>
            <a:r>
              <a:rPr lang="zh-TW" altLang="en-US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老師</a:t>
            </a:r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eaLnBrk="0" fontAlgn="t" hangingPunct="0">
              <a:spcAft>
                <a:spcPts val="0"/>
              </a:spcAft>
            </a:pP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spcAft>
                <a:spcPts val="0"/>
              </a:spcAft>
            </a:pP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日期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: 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106</a:t>
            </a:r>
            <a:r>
              <a:rPr lang="zh-TW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年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5</a:t>
            </a:r>
            <a:r>
              <a:rPr lang="zh-TW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月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21</a:t>
            </a:r>
            <a:r>
              <a:rPr lang="zh-TW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endParaRPr lang="en-US" altLang="zh-TW" sz="2200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spcAft>
                <a:spcPts val="0"/>
              </a:spcAft>
            </a:pP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時間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: </a:t>
            </a: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早上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9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 – 12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</a:t>
            </a:r>
          </a:p>
          <a:p>
            <a:pPr eaLnBrk="0" fontAlgn="t" hangingPunct="0"/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地點</a:t>
            </a:r>
            <a:r>
              <a:rPr lang="zh-TW" altLang="en-US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：民雄校區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r>
              <a:rPr lang="zh-TW" altLang="en-US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教育館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103</a:t>
            </a:r>
            <a:r>
              <a:rPr lang="zh-TW" altLang="en-US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教室</a:t>
            </a:r>
            <a:endParaRPr lang="en-US" altLang="zh-TW" sz="2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/>
            <a:endParaRPr lang="zh-TW" altLang="en-US" sz="2200" dirty="0"/>
          </a:p>
        </p:txBody>
      </p:sp>
      <p:sp>
        <p:nvSpPr>
          <p:cNvPr id="10" name="矩形 9"/>
          <p:cNvSpPr/>
          <p:nvPr/>
        </p:nvSpPr>
        <p:spPr>
          <a:xfrm>
            <a:off x="1772816" y="9417496"/>
            <a:ext cx="4954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主辦單位：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國立嘉義大學</a:t>
            </a: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幼兒教育學系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 所學會</a:t>
            </a:r>
            <a:endParaRPr lang="zh-TW" altLang="zh-TW" sz="1600" dirty="0">
              <a:latin typeface="新細明體"/>
              <a:cs typeface="新細明體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45624" y="4376936"/>
            <a:ext cx="5915025" cy="1914702"/>
          </a:xfrm>
        </p:spPr>
        <p:txBody>
          <a:bodyPr/>
          <a:lstStyle/>
          <a:p>
            <a:endParaRPr kumimoji="1"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0" y="560512"/>
            <a:ext cx="6974632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4606" algn="l"/>
              </a:tabLst>
            </a:pPr>
            <a:r>
              <a:rPr lang="en-US" altLang="zh-TW" sz="4300" b="1" kern="100" dirty="0" smtClean="0">
                <a:latin typeface="微軟正黑體"/>
                <a:ea typeface="微軟正黑體"/>
                <a:cs typeface="微軟正黑體"/>
              </a:rPr>
              <a:t>    </a:t>
            </a:r>
            <a:r>
              <a:rPr lang="zh-TW" altLang="en-US" sz="4300" b="1" kern="100" dirty="0" smtClean="0">
                <a:latin typeface="微軟正黑體"/>
                <a:ea typeface="微軟正黑體"/>
                <a:cs typeface="微軟正黑體"/>
              </a:rPr>
              <a:t>幼兒視覺藝術的教與學</a:t>
            </a:r>
            <a:endParaRPr kumimoji="1" lang="zh-TW" altLang="en-US" sz="4300" dirty="0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997" y="9989"/>
            <a:ext cx="1121761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420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104</Words>
  <Application>Microsoft Macintosh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15-n019AX</dc:creator>
  <cp:lastModifiedBy>黃 柏智</cp:lastModifiedBy>
  <cp:revision>34</cp:revision>
  <dcterms:created xsi:type="dcterms:W3CDTF">2016-10-05T08:42:42Z</dcterms:created>
  <dcterms:modified xsi:type="dcterms:W3CDTF">2017-04-12T13:11:11Z</dcterms:modified>
</cp:coreProperties>
</file>