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zh-TW"/>
    </a:defPPr>
    <a:lvl1pPr marL="0" algn="l" defTabSz="9143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9" algn="l" defTabSz="9143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8" algn="l" defTabSz="9143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6" algn="l" defTabSz="9143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15" algn="l" defTabSz="9143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94" algn="l" defTabSz="9143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73" algn="l" defTabSz="9143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52" algn="l" defTabSz="9143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30" algn="l" defTabSz="9143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2440" y="-8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747BD-BAA3-49E8-B91C-8C5CBBFE1033}" type="datetimeFigureOut">
              <a:rPr lang="zh-TW" altLang="en-US" smtClean="0"/>
              <a:t>17/2/22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71C5B-DA63-4A67-BD78-1BC598B82E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6883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6830" indent="0" algn="ctr">
              <a:buNone/>
              <a:defRPr sz="1500"/>
            </a:lvl2pPr>
            <a:lvl3pPr marL="693661" indent="0" algn="ctr">
              <a:buNone/>
              <a:defRPr sz="1400"/>
            </a:lvl3pPr>
            <a:lvl4pPr marL="1040491" indent="0" algn="ctr">
              <a:buNone/>
              <a:defRPr sz="1200"/>
            </a:lvl4pPr>
            <a:lvl5pPr marL="1387321" indent="0" algn="ctr">
              <a:buNone/>
              <a:defRPr sz="1200"/>
            </a:lvl5pPr>
            <a:lvl6pPr marL="1734152" indent="0" algn="ctr">
              <a:buNone/>
              <a:defRPr sz="1200"/>
            </a:lvl6pPr>
            <a:lvl7pPr marL="2080982" indent="0" algn="ctr">
              <a:buNone/>
              <a:defRPr sz="1200"/>
            </a:lvl7pPr>
            <a:lvl8pPr marL="2427812" indent="0" algn="ctr">
              <a:buNone/>
              <a:defRPr sz="1200"/>
            </a:lvl8pPr>
            <a:lvl9pPr marL="2774643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17/2/22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50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17/2/22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265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17/2/22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3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17/2/22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79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7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68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936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404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8732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3415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8098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2781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746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17/2/22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321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17/2/22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89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6830" indent="0">
              <a:buNone/>
              <a:defRPr sz="1500" b="1"/>
            </a:lvl2pPr>
            <a:lvl3pPr marL="693661" indent="0">
              <a:buNone/>
              <a:defRPr sz="1400" b="1"/>
            </a:lvl3pPr>
            <a:lvl4pPr marL="1040491" indent="0">
              <a:buNone/>
              <a:defRPr sz="1200" b="1"/>
            </a:lvl4pPr>
            <a:lvl5pPr marL="1387321" indent="0">
              <a:buNone/>
              <a:defRPr sz="1200" b="1"/>
            </a:lvl5pPr>
            <a:lvl6pPr marL="1734152" indent="0">
              <a:buNone/>
              <a:defRPr sz="1200" b="1"/>
            </a:lvl6pPr>
            <a:lvl7pPr marL="2080982" indent="0">
              <a:buNone/>
              <a:defRPr sz="1200" b="1"/>
            </a:lvl7pPr>
            <a:lvl8pPr marL="2427812" indent="0">
              <a:buNone/>
              <a:defRPr sz="1200" b="1"/>
            </a:lvl8pPr>
            <a:lvl9pPr marL="2774643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1"/>
            <a:ext cx="2901255" cy="532218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6830" indent="0">
              <a:buNone/>
              <a:defRPr sz="1500" b="1"/>
            </a:lvl2pPr>
            <a:lvl3pPr marL="693661" indent="0">
              <a:buNone/>
              <a:defRPr sz="1400" b="1"/>
            </a:lvl3pPr>
            <a:lvl4pPr marL="1040491" indent="0">
              <a:buNone/>
              <a:defRPr sz="1200" b="1"/>
            </a:lvl4pPr>
            <a:lvl5pPr marL="1387321" indent="0">
              <a:buNone/>
              <a:defRPr sz="1200" b="1"/>
            </a:lvl5pPr>
            <a:lvl6pPr marL="1734152" indent="0">
              <a:buNone/>
              <a:defRPr sz="1200" b="1"/>
            </a:lvl6pPr>
            <a:lvl7pPr marL="2080982" indent="0">
              <a:buNone/>
              <a:defRPr sz="1200" b="1"/>
            </a:lvl7pPr>
            <a:lvl8pPr marL="2427812" indent="0">
              <a:buNone/>
              <a:defRPr sz="1200" b="1"/>
            </a:lvl8pPr>
            <a:lvl9pPr marL="2774643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1"/>
            <a:ext cx="2915543" cy="532218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17/2/22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13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17/2/22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2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17/2/22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42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6830" indent="0">
              <a:buNone/>
              <a:defRPr sz="1100"/>
            </a:lvl2pPr>
            <a:lvl3pPr marL="693661" indent="0">
              <a:buNone/>
              <a:defRPr sz="900"/>
            </a:lvl3pPr>
            <a:lvl4pPr marL="1040491" indent="0">
              <a:buNone/>
              <a:defRPr sz="700"/>
            </a:lvl4pPr>
            <a:lvl5pPr marL="1387321" indent="0">
              <a:buNone/>
              <a:defRPr sz="700"/>
            </a:lvl5pPr>
            <a:lvl6pPr marL="1734152" indent="0">
              <a:buNone/>
              <a:defRPr sz="700"/>
            </a:lvl6pPr>
            <a:lvl7pPr marL="2080982" indent="0">
              <a:buNone/>
              <a:defRPr sz="700"/>
            </a:lvl7pPr>
            <a:lvl8pPr marL="2427812" indent="0">
              <a:buNone/>
              <a:defRPr sz="700"/>
            </a:lvl8pPr>
            <a:lvl9pPr marL="2774643" indent="0">
              <a:buNone/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17/2/22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23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6830" indent="0">
              <a:buNone/>
              <a:defRPr sz="2100"/>
            </a:lvl2pPr>
            <a:lvl3pPr marL="693661" indent="0">
              <a:buNone/>
              <a:defRPr sz="1800"/>
            </a:lvl3pPr>
            <a:lvl4pPr marL="1040491" indent="0">
              <a:buNone/>
              <a:defRPr sz="1500"/>
            </a:lvl4pPr>
            <a:lvl5pPr marL="1387321" indent="0">
              <a:buNone/>
              <a:defRPr sz="1500"/>
            </a:lvl5pPr>
            <a:lvl6pPr marL="1734152" indent="0">
              <a:buNone/>
              <a:defRPr sz="1500"/>
            </a:lvl6pPr>
            <a:lvl7pPr marL="2080982" indent="0">
              <a:buNone/>
              <a:defRPr sz="1500"/>
            </a:lvl7pPr>
            <a:lvl8pPr marL="2427812" indent="0">
              <a:buNone/>
              <a:defRPr sz="1500"/>
            </a:lvl8pPr>
            <a:lvl9pPr marL="2774643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6830" indent="0">
              <a:buNone/>
              <a:defRPr sz="1100"/>
            </a:lvl2pPr>
            <a:lvl3pPr marL="693661" indent="0">
              <a:buNone/>
              <a:defRPr sz="900"/>
            </a:lvl3pPr>
            <a:lvl4pPr marL="1040491" indent="0">
              <a:buNone/>
              <a:defRPr sz="700"/>
            </a:lvl4pPr>
            <a:lvl5pPr marL="1387321" indent="0">
              <a:buNone/>
              <a:defRPr sz="700"/>
            </a:lvl5pPr>
            <a:lvl6pPr marL="1734152" indent="0">
              <a:buNone/>
              <a:defRPr sz="700"/>
            </a:lvl6pPr>
            <a:lvl7pPr marL="2080982" indent="0">
              <a:buNone/>
              <a:defRPr sz="700"/>
            </a:lvl7pPr>
            <a:lvl8pPr marL="2427812" indent="0">
              <a:buNone/>
              <a:defRPr sz="700"/>
            </a:lvl8pPr>
            <a:lvl9pPr marL="2774643" indent="0">
              <a:buNone/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17/2/22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246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29365" tIns="14683" rIns="29365" bIns="14683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29365" tIns="14683" rIns="29365" bIns="14683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29365" tIns="14683" rIns="29365" bIns="14683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4631"/>
            <a:fld id="{23B18572-4864-4ED0-BB52-5A243305452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 defTabSz="804631"/>
              <a:t>17/2/22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29365" tIns="14683" rIns="29365" bIns="14683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4631"/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29365" tIns="14683" rIns="29365" bIns="14683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4631"/>
            <a:fld id="{8F552BE3-36D3-4D94-ADEB-09CD4C804E3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 defTabSz="804631"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09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93661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3415" indent="-173415" algn="l" defTabSz="693661" rtl="0" eaLnBrk="1" latinLnBrk="0" hangingPunct="1">
        <a:lnSpc>
          <a:spcPct val="90000"/>
        </a:lnSpc>
        <a:spcBef>
          <a:spcPts val="759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246" indent="-173415" algn="l" defTabSz="693661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67076" indent="-173415" algn="l" defTabSz="693661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13906" indent="-173415" algn="l" defTabSz="693661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60737" indent="-173415" algn="l" defTabSz="693661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907567" indent="-173415" algn="l" defTabSz="693661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54397" indent="-173415" algn="l" defTabSz="693661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601227" indent="-173415" algn="l" defTabSz="693661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8058" indent="-173415" algn="l" defTabSz="693661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3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6830" algn="l" defTabSz="693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93661" algn="l" defTabSz="693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40491" algn="l" defTabSz="693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87321" algn="l" defTabSz="693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4152" algn="l" defTabSz="693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80982" algn="l" defTabSz="693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27812" algn="l" defTabSz="693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74643" algn="l" defTabSz="69366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ch7_p1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045624" y="4376936"/>
            <a:ext cx="5915025" cy="1914702"/>
          </a:xfrm>
        </p:spPr>
        <p:txBody>
          <a:bodyPr/>
          <a:lstStyle/>
          <a:p>
            <a:endParaRPr kumimoji="1" lang="zh-TW" altLang="en-US" dirty="0"/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441625"/>
              </p:ext>
            </p:extLst>
          </p:nvPr>
        </p:nvGraphicFramePr>
        <p:xfrm>
          <a:off x="188640" y="3656856"/>
          <a:ext cx="6525518" cy="59265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4567"/>
                <a:gridCol w="2664296"/>
                <a:gridCol w="2326655"/>
              </a:tblGrid>
              <a:tr h="3974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時間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流程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主講人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b"/>
                </a:tc>
              </a:tr>
              <a:tr h="6129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08:30-09:00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報到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幼教系碩士班所學會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</a:tr>
              <a:tr h="16841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09:00-10:30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專題演講：</a:t>
                      </a:r>
                      <a:endParaRPr lang="zh-TW" sz="18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『</a:t>
                      </a:r>
                      <a:r>
                        <a:rPr lang="zh-TW" altLang="en-US" sz="1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行為觀察研究的概念介紹與軟體概述</a:t>
                      </a:r>
                      <a:r>
                        <a:rPr lang="zh-TW" sz="1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』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主講人</a:t>
                      </a: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r>
                        <a:rPr lang="zh-TW" altLang="en-US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雲凱志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</a:tr>
              <a:tr h="5185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10:30-10:40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休息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</a:tr>
              <a:tr h="195982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10:40-12:00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專題演講：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『</a:t>
                      </a:r>
                      <a:r>
                        <a:rPr lang="en-US" altLang="zh-TW" sz="1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Observer </a:t>
                      </a:r>
                      <a:r>
                        <a:rPr lang="zh-TW" altLang="en-US" sz="1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行為觀察軟體的操作說明</a:t>
                      </a:r>
                      <a:r>
                        <a:rPr lang="zh-TW" sz="1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』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主講人：</a:t>
                      </a:r>
                      <a:r>
                        <a:rPr lang="zh-TW" altLang="en-US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雲凱志</a:t>
                      </a:r>
                      <a:endParaRPr lang="zh-TW" alt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</a:tr>
              <a:tr h="6024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12:00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賦歸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0" y="848544"/>
            <a:ext cx="6974632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4606" algn="l"/>
              </a:tabLst>
            </a:pPr>
            <a:r>
              <a:rPr lang="zh-TW" altLang="en-US" sz="4300" b="1" kern="100" dirty="0" smtClean="0">
                <a:latin typeface="微軟正黑體"/>
                <a:ea typeface="微軟正黑體"/>
                <a:cs typeface="微軟正黑體"/>
              </a:rPr>
              <a:t>行為觀察軟體之使用</a:t>
            </a:r>
            <a:r>
              <a:rPr lang="zh-TW" altLang="en-US" sz="4300" b="1" kern="100" dirty="0" smtClean="0">
                <a:latin typeface="微軟正黑體"/>
                <a:ea typeface="微軟正黑體"/>
                <a:cs typeface="微軟正黑體"/>
              </a:rPr>
              <a:t>及</a:t>
            </a:r>
            <a:r>
              <a:rPr lang="zh-TW" altLang="en-US" sz="4300" b="1" kern="100" dirty="0" smtClean="0">
                <a:latin typeface="微軟正黑體"/>
                <a:ea typeface="微軟正黑體"/>
                <a:cs typeface="微軟正黑體"/>
              </a:rPr>
              <a:t>應</a:t>
            </a:r>
            <a:r>
              <a:rPr lang="zh-TW" altLang="en-US" sz="4300" b="1" kern="100" dirty="0">
                <a:latin typeface="微軟正黑體"/>
                <a:ea typeface="微軟正黑體"/>
                <a:cs typeface="微軟正黑體"/>
              </a:rPr>
              <a:t>用</a:t>
            </a:r>
            <a:endParaRPr kumimoji="1" lang="zh-TW" altLang="en-US" sz="4300" dirty="0">
              <a:solidFill>
                <a:prstClr val="black"/>
              </a:solidFill>
              <a:latin typeface="Arial" pitchFamily="34" charset="0"/>
              <a:cs typeface="新細明體" pitchFamily="18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6632" y="1712640"/>
            <a:ext cx="6381328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TW" sz="3600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講師： </a:t>
            </a:r>
            <a:r>
              <a:rPr lang="zh-TW" altLang="en-US" sz="3600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雲凱志</a:t>
            </a:r>
            <a:r>
              <a:rPr lang="en-US" altLang="zh-TW" sz="3600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 </a:t>
            </a:r>
            <a:r>
              <a:rPr lang="zh-TW" altLang="en-US" sz="3600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老師</a:t>
            </a:r>
            <a:endParaRPr lang="zh-TW" altLang="zh-TW" sz="36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  <a:p>
            <a:pPr eaLnBrk="0" fontAlgn="t" hangingPunct="0">
              <a:spcAft>
                <a:spcPts val="0"/>
              </a:spcAft>
            </a:pPr>
            <a:endParaRPr lang="en-US" altLang="zh-TW" kern="100" dirty="0">
              <a:latin typeface="標楷體" panose="03000509000000000000" pitchFamily="65" charset="-120"/>
              <a:ea typeface="標楷體" panose="03000509000000000000" pitchFamily="65" charset="-120"/>
              <a:cs typeface="微軟正黑體"/>
            </a:endParaRPr>
          </a:p>
          <a:p>
            <a:pPr eaLnBrk="0" fontAlgn="t" hangingPunct="0">
              <a:spcAft>
                <a:spcPts val="0"/>
              </a:spcAft>
            </a:pPr>
            <a:r>
              <a:rPr lang="zh-TW" altLang="en-US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日期</a:t>
            </a:r>
            <a:r>
              <a:rPr lang="en-US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 : 106</a:t>
            </a:r>
            <a:r>
              <a:rPr lang="zh-TW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年</a:t>
            </a:r>
            <a:r>
              <a:rPr lang="en-US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3</a:t>
            </a:r>
            <a:r>
              <a:rPr lang="zh-TW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月</a:t>
            </a:r>
            <a:r>
              <a:rPr lang="en-US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19</a:t>
            </a:r>
            <a:r>
              <a:rPr lang="zh-TW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日</a:t>
            </a:r>
            <a:r>
              <a:rPr lang="en-US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 </a:t>
            </a:r>
          </a:p>
          <a:p>
            <a:pPr eaLnBrk="0" fontAlgn="t" hangingPunct="0">
              <a:spcAft>
                <a:spcPts val="0"/>
              </a:spcAft>
            </a:pPr>
            <a:r>
              <a:rPr lang="zh-TW" altLang="en-US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時間</a:t>
            </a:r>
            <a:r>
              <a:rPr lang="en-US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 : </a:t>
            </a:r>
            <a:r>
              <a:rPr lang="zh-TW" altLang="en-US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早上</a:t>
            </a:r>
            <a:r>
              <a:rPr lang="en-US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9</a:t>
            </a:r>
            <a:r>
              <a:rPr lang="zh-TW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：</a:t>
            </a:r>
            <a:r>
              <a:rPr lang="en-US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00 – 12</a:t>
            </a:r>
            <a:r>
              <a:rPr lang="zh-TW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：</a:t>
            </a:r>
            <a:r>
              <a:rPr lang="en-US" altLang="zh-TW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00</a:t>
            </a:r>
          </a:p>
          <a:p>
            <a:pPr eaLnBrk="0" fontAlgn="t" hangingPunct="0"/>
            <a:r>
              <a:rPr lang="zh-TW" altLang="en-US" sz="22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地點</a:t>
            </a:r>
            <a:r>
              <a:rPr lang="zh-TW" altLang="en-US" sz="2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：</a:t>
            </a:r>
            <a:r>
              <a:rPr lang="zh-TW" altLang="en-US" sz="2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民雄校區</a:t>
            </a:r>
            <a:r>
              <a:rPr lang="en-US" altLang="zh-TW" sz="2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 </a:t>
            </a:r>
            <a:r>
              <a:rPr lang="zh-TW" altLang="en-US" sz="2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教育館</a:t>
            </a:r>
            <a:r>
              <a:rPr lang="en-US" altLang="zh-TW" sz="2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 103</a:t>
            </a:r>
            <a:r>
              <a:rPr lang="zh-TW" altLang="en-US" sz="2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教室</a:t>
            </a:r>
            <a:endParaRPr lang="en-US" altLang="zh-TW" sz="2200" kern="100" dirty="0" smtClean="0">
              <a:latin typeface="標楷體" panose="03000509000000000000" pitchFamily="65" charset="-120"/>
              <a:ea typeface="標楷體" panose="03000509000000000000" pitchFamily="65" charset="-120"/>
              <a:cs typeface="微軟正黑體"/>
            </a:endParaRPr>
          </a:p>
          <a:p>
            <a:pPr eaLnBrk="0" fontAlgn="t" hangingPunct="0"/>
            <a:endParaRPr lang="zh-TW" altLang="en-US" sz="2200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9997" y="9989"/>
            <a:ext cx="1121761" cy="506012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188640" y="9539875"/>
            <a:ext cx="49548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b="1" dirty="0">
                <a:solidFill>
                  <a:srgbClr val="000000"/>
                </a:solidFill>
                <a:latin typeface="新細明體"/>
                <a:ea typeface="標楷體"/>
                <a:cs typeface="Times New Roman"/>
              </a:rPr>
              <a:t>主辦單位：</a:t>
            </a:r>
            <a:r>
              <a:rPr lang="zh-TW" altLang="en-US" b="1" dirty="0">
                <a:solidFill>
                  <a:srgbClr val="000000"/>
                </a:solidFill>
                <a:latin typeface="新細明體"/>
                <a:ea typeface="標楷體"/>
                <a:cs typeface="Times New Roman"/>
              </a:rPr>
              <a:t>國立嘉義大學</a:t>
            </a:r>
            <a:r>
              <a:rPr lang="zh-TW" altLang="zh-TW" b="1" dirty="0">
                <a:solidFill>
                  <a:srgbClr val="000000"/>
                </a:solidFill>
                <a:latin typeface="新細明體"/>
                <a:ea typeface="標楷體"/>
                <a:cs typeface="Times New Roman"/>
              </a:rPr>
              <a:t>幼兒教育學系</a:t>
            </a:r>
            <a:r>
              <a:rPr lang="zh-TW" altLang="en-US" b="1" dirty="0">
                <a:solidFill>
                  <a:srgbClr val="000000"/>
                </a:solidFill>
                <a:latin typeface="新細明體"/>
                <a:ea typeface="標楷體"/>
                <a:cs typeface="Times New Roman"/>
              </a:rPr>
              <a:t> 所學會</a:t>
            </a:r>
            <a:endParaRPr lang="zh-TW" altLang="zh-TW" sz="1600" dirty="0">
              <a:latin typeface="新細明體"/>
              <a:cs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71674207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104</Words>
  <Application>Microsoft Macintosh PowerPoint</Application>
  <PresentationFormat>A4 紙張 (210x297 公釐)</PresentationFormat>
  <Paragraphs>27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1_Office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15-n019AX</dc:creator>
  <cp:lastModifiedBy>黃 柏智</cp:lastModifiedBy>
  <cp:revision>28</cp:revision>
  <dcterms:created xsi:type="dcterms:W3CDTF">2016-10-05T08:42:42Z</dcterms:created>
  <dcterms:modified xsi:type="dcterms:W3CDTF">2017-02-22T13:53:20Z</dcterms:modified>
</cp:coreProperties>
</file>