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443" r:id="rId3"/>
    <p:sldId id="478" r:id="rId4"/>
    <p:sldId id="482" r:id="rId5"/>
    <p:sldId id="477" r:id="rId6"/>
    <p:sldId id="474" r:id="rId7"/>
    <p:sldId id="472" r:id="rId8"/>
    <p:sldId id="471" r:id="rId9"/>
    <p:sldId id="484" r:id="rId10"/>
    <p:sldId id="456" r:id="rId11"/>
    <p:sldId id="392" r:id="rId12"/>
    <p:sldId id="485" r:id="rId13"/>
    <p:sldId id="445" r:id="rId14"/>
    <p:sldId id="407" r:id="rId15"/>
    <p:sldId id="442" r:id="rId16"/>
    <p:sldId id="399" r:id="rId17"/>
    <p:sldId id="423" r:id="rId18"/>
    <p:sldId id="486" r:id="rId19"/>
    <p:sldId id="411" r:id="rId20"/>
    <p:sldId id="449" r:id="rId21"/>
    <p:sldId id="450" r:id="rId22"/>
    <p:sldId id="487" r:id="rId23"/>
    <p:sldId id="460" r:id="rId24"/>
    <p:sldId id="458" r:id="rId25"/>
    <p:sldId id="475" r:id="rId26"/>
    <p:sldId id="463" r:id="rId27"/>
    <p:sldId id="461" r:id="rId28"/>
    <p:sldId id="464" r:id="rId29"/>
    <p:sldId id="451" r:id="rId30"/>
    <p:sldId id="469" r:id="rId31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C00000"/>
    <a:srgbClr val="272727"/>
    <a:srgbClr val="B50033"/>
    <a:srgbClr val="8418C6"/>
    <a:srgbClr val="F80802"/>
    <a:srgbClr val="3333CC"/>
    <a:srgbClr val="FFCC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>
      <p:cViewPr varScale="1">
        <p:scale>
          <a:sx n="120" d="100"/>
          <a:sy n="120" d="100"/>
        </p:scale>
        <p:origin x="13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35174FD1-9E90-4DB9-B0E3-9DD7C9D32CD0}" type="pres">
      <dgm:prSet presAssocID="{81CFCEB2-4C74-43BA-B77E-324C69133B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AFCCC7-6921-4E27-A8DD-3F8713F81B8E}" type="pres">
      <dgm:prSet presAssocID="{FF9FF834-11ED-41FC-B263-8B032B5B7698}" presName="comp" presStyleCnt="0"/>
      <dgm:spPr/>
    </dgm:pt>
    <dgm:pt modelId="{5C306BD0-E9EF-4C22-AE94-00EF70764D9D}" type="pres">
      <dgm:prSet presAssocID="{FF9FF834-11ED-41FC-B263-8B032B5B7698}" presName="box" presStyleLbl="node1" presStyleIdx="0" presStyleCnt="5"/>
      <dgm:spPr/>
      <dgm:t>
        <a:bodyPr/>
        <a:lstStyle/>
        <a:p>
          <a:endParaRPr lang="zh-TW" altLang="en-US"/>
        </a:p>
      </dgm:t>
    </dgm:pt>
    <dgm:pt modelId="{89B88B4B-A07B-470B-9638-B250D047445D}" type="pres">
      <dgm:prSet presAssocID="{FF9FF834-11ED-41FC-B263-8B032B5B7698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53BCCD07-A662-475D-A966-1B2A521761AC}" type="pres">
      <dgm:prSet presAssocID="{FF9FF834-11ED-41FC-B263-8B032B5B769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E899A7-D2DF-4BC3-821E-1690C8972621}" type="pres">
      <dgm:prSet presAssocID="{321C2641-1518-4409-842F-827673151DC1}" presName="spacer" presStyleCnt="0"/>
      <dgm:spPr/>
    </dgm:pt>
    <dgm:pt modelId="{5E053180-6B3F-4470-B29A-023E0EFD4B51}" type="pres">
      <dgm:prSet presAssocID="{82D1DDC2-368A-415A-9D73-3B5F65786835}" presName="comp" presStyleCnt="0"/>
      <dgm:spPr/>
    </dgm:pt>
    <dgm:pt modelId="{6E39ED24-5A71-426B-8F8B-A7EDB3D1F4BD}" type="pres">
      <dgm:prSet presAssocID="{82D1DDC2-368A-415A-9D73-3B5F65786835}" presName="box" presStyleLbl="node1" presStyleIdx="1" presStyleCnt="5"/>
      <dgm:spPr/>
      <dgm:t>
        <a:bodyPr/>
        <a:lstStyle/>
        <a:p>
          <a:endParaRPr lang="zh-TW" altLang="en-US"/>
        </a:p>
      </dgm:t>
    </dgm:pt>
    <dgm:pt modelId="{45A40712-1BEC-4A5F-8C4B-C8E8C7D484C6}" type="pres">
      <dgm:prSet presAssocID="{82D1DDC2-368A-415A-9D73-3B5F65786835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0BDC7285-DB45-4C84-ACE4-330B1A740B93}" type="pres">
      <dgm:prSet presAssocID="{82D1DDC2-368A-415A-9D73-3B5F6578683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695544-B3E9-4995-A7FA-B7F04DF0E065}" type="pres">
      <dgm:prSet presAssocID="{433C6078-476C-4319-A166-906FE954184D}" presName="spacer" presStyleCnt="0"/>
      <dgm:spPr/>
    </dgm:pt>
    <dgm:pt modelId="{4A55F132-B648-438D-BDBD-A60A2FFE5870}" type="pres">
      <dgm:prSet presAssocID="{5A3974AC-BC9C-4C40-ACD5-128CE6368F0E}" presName="comp" presStyleCnt="0"/>
      <dgm:spPr/>
    </dgm:pt>
    <dgm:pt modelId="{43DD5E35-4EDA-4436-B455-4C02ABDE4686}" type="pres">
      <dgm:prSet presAssocID="{5A3974AC-BC9C-4C40-ACD5-128CE6368F0E}" presName="box" presStyleLbl="node1" presStyleIdx="2" presStyleCnt="5"/>
      <dgm:spPr/>
      <dgm:t>
        <a:bodyPr/>
        <a:lstStyle/>
        <a:p>
          <a:endParaRPr lang="zh-TW" altLang="en-US"/>
        </a:p>
      </dgm:t>
    </dgm:pt>
    <dgm:pt modelId="{E7C29CED-A697-43F0-A755-660817A45165}" type="pres">
      <dgm:prSet presAssocID="{5A3974AC-BC9C-4C40-ACD5-128CE6368F0E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8A3BEEC0-66E0-4650-8F19-07CD8FDB9CA1}" type="pres">
      <dgm:prSet presAssocID="{5A3974AC-BC9C-4C40-ACD5-128CE6368F0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EA9F45-39B7-4EF1-A255-BEFC44DB6C21}" type="pres">
      <dgm:prSet presAssocID="{FFCD8581-521C-417D-AF79-1FCCD28C2D71}" presName="spacer" presStyleCnt="0"/>
      <dgm:spPr/>
    </dgm:pt>
    <dgm:pt modelId="{2C0CBBC5-062C-47CF-9884-B3ECEC1CBDE5}" type="pres">
      <dgm:prSet presAssocID="{874FB527-0009-45D0-B6FC-B8873F8551B9}" presName="comp" presStyleCnt="0"/>
      <dgm:spPr/>
    </dgm:pt>
    <dgm:pt modelId="{E1F7F74B-DEE4-4C55-A94E-CC8DF44F0C82}" type="pres">
      <dgm:prSet presAssocID="{874FB527-0009-45D0-B6FC-B8873F8551B9}" presName="box" presStyleLbl="node1" presStyleIdx="3" presStyleCnt="5"/>
      <dgm:spPr/>
      <dgm:t>
        <a:bodyPr/>
        <a:lstStyle/>
        <a:p>
          <a:endParaRPr lang="zh-TW" altLang="en-US"/>
        </a:p>
      </dgm:t>
    </dgm:pt>
    <dgm:pt modelId="{3716D724-A637-4E2E-9517-471115F8B4E1}" type="pres">
      <dgm:prSet presAssocID="{874FB527-0009-45D0-B6FC-B8873F8551B9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BA75C87D-2785-436A-A7E0-394326ABB019}" type="pres">
      <dgm:prSet presAssocID="{874FB527-0009-45D0-B6FC-B8873F8551B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F1E06B-4244-4F1B-A459-90F4C411F9C9}" type="pres">
      <dgm:prSet presAssocID="{4A0B9BCA-FB4F-4F22-B69F-ACCAA2DFC2A7}" presName="spacer" presStyleCnt="0"/>
      <dgm:spPr/>
    </dgm:pt>
    <dgm:pt modelId="{F0EE4B44-66C2-46F9-BE4D-9BF0DF4C32E4}" type="pres">
      <dgm:prSet presAssocID="{C75E92A6-AE69-4B26-95CD-F5E6D309E06D}" presName="comp" presStyleCnt="0"/>
      <dgm:spPr/>
    </dgm:pt>
    <dgm:pt modelId="{2884C15F-23F5-4ABA-B9C1-1A25D020B3FA}" type="pres">
      <dgm:prSet presAssocID="{C75E92A6-AE69-4B26-95CD-F5E6D309E06D}" presName="box" presStyleLbl="node1" presStyleIdx="4" presStyleCnt="5"/>
      <dgm:spPr/>
      <dgm:t>
        <a:bodyPr/>
        <a:lstStyle/>
        <a:p>
          <a:endParaRPr lang="zh-TW" altLang="en-US"/>
        </a:p>
      </dgm:t>
    </dgm:pt>
    <dgm:pt modelId="{BB612368-D474-4C38-BB82-28038FB210ED}" type="pres">
      <dgm:prSet presAssocID="{C75E92A6-AE69-4B26-95CD-F5E6D309E06D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8355C29B-AEE6-4BD6-A4A1-8AD2533F78D9}" type="pres">
      <dgm:prSet presAssocID="{C75E92A6-AE69-4B26-95CD-F5E6D309E06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D76E0D-4B22-4DB3-AE0C-ADDAC8E4F62D}" type="presOf" srcId="{C75E92A6-AE69-4B26-95CD-F5E6D309E06D}" destId="{8355C29B-AEE6-4BD6-A4A1-8AD2533F78D9}" srcOrd="1" destOrd="0" presId="urn:microsoft.com/office/officeart/2005/8/layout/vList4"/>
    <dgm:cxn modelId="{A188290B-113E-4DC3-BCCF-4DD3E30176A8}" type="presOf" srcId="{5A3974AC-BC9C-4C40-ACD5-128CE6368F0E}" destId="{8A3BEEC0-66E0-4650-8F19-07CD8FDB9CA1}" srcOrd="1" destOrd="0" presId="urn:microsoft.com/office/officeart/2005/8/layout/vList4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F1832DE5-1167-4124-94A5-263AA25CE850}" type="presOf" srcId="{FF9FF834-11ED-41FC-B263-8B032B5B7698}" destId="{5C306BD0-E9EF-4C22-AE94-00EF70764D9D}" srcOrd="0" destOrd="0" presId="urn:microsoft.com/office/officeart/2005/8/layout/vList4"/>
    <dgm:cxn modelId="{DFD6F418-75E0-42A1-8922-4ABC7BF2F545}" type="presOf" srcId="{C75E92A6-AE69-4B26-95CD-F5E6D309E06D}" destId="{2884C15F-23F5-4ABA-B9C1-1A25D020B3FA}" srcOrd="0" destOrd="0" presId="urn:microsoft.com/office/officeart/2005/8/layout/vList4"/>
    <dgm:cxn modelId="{405E7A14-228B-4D74-98B5-64FF04AE8C39}" type="presOf" srcId="{FF9FF834-11ED-41FC-B263-8B032B5B7698}" destId="{53BCCD07-A662-475D-A966-1B2A521761AC}" srcOrd="1" destOrd="0" presId="urn:microsoft.com/office/officeart/2005/8/layout/vList4"/>
    <dgm:cxn modelId="{BA33D5EC-3D51-4603-8670-D65A40883F46}" type="presOf" srcId="{874FB527-0009-45D0-B6FC-B8873F8551B9}" destId="{BA75C87D-2785-436A-A7E0-394326ABB019}" srcOrd="1" destOrd="0" presId="urn:microsoft.com/office/officeart/2005/8/layout/vList4"/>
    <dgm:cxn modelId="{DDA438E1-B98F-4DAF-9B7D-66711BE052F9}" type="presOf" srcId="{82D1DDC2-368A-415A-9D73-3B5F65786835}" destId="{0BDC7285-DB45-4C84-ACE4-330B1A740B93}" srcOrd="1" destOrd="0" presId="urn:microsoft.com/office/officeart/2005/8/layout/vList4"/>
    <dgm:cxn modelId="{9B52D11F-B3F3-4521-A95B-1FB95FF3D777}" type="presOf" srcId="{5A3974AC-BC9C-4C40-ACD5-128CE6368F0E}" destId="{43DD5E35-4EDA-4436-B455-4C02ABDE4686}" srcOrd="0" destOrd="0" presId="urn:microsoft.com/office/officeart/2005/8/layout/vList4"/>
    <dgm:cxn modelId="{916D5576-B43D-46DD-8830-B3C53E248E96}" type="presOf" srcId="{81CFCEB2-4C74-43BA-B77E-324C69133BDC}" destId="{35174FD1-9E90-4DB9-B0E3-9DD7C9D32CD0}" srcOrd="0" destOrd="0" presId="urn:microsoft.com/office/officeart/2005/8/layout/vList4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481853AC-2CB6-4532-B812-8B0FE0A080A6}" type="presOf" srcId="{874FB527-0009-45D0-B6FC-B8873F8551B9}" destId="{E1F7F74B-DEE4-4C55-A94E-CC8DF44F0C82}" srcOrd="0" destOrd="0" presId="urn:microsoft.com/office/officeart/2005/8/layout/vList4"/>
    <dgm:cxn modelId="{DD179DB7-CB51-45C6-82AE-20F929C34554}" type="presOf" srcId="{82D1DDC2-368A-415A-9D73-3B5F65786835}" destId="{6E39ED24-5A71-426B-8F8B-A7EDB3D1F4BD}" srcOrd="0" destOrd="0" presId="urn:microsoft.com/office/officeart/2005/8/layout/vList4"/>
    <dgm:cxn modelId="{0B550D53-676E-426A-983B-AAACE6E72ED0}" type="presParOf" srcId="{35174FD1-9E90-4DB9-B0E3-9DD7C9D32CD0}" destId="{A6AFCCC7-6921-4E27-A8DD-3F8713F81B8E}" srcOrd="0" destOrd="0" presId="urn:microsoft.com/office/officeart/2005/8/layout/vList4"/>
    <dgm:cxn modelId="{44A267C8-7FC5-4F05-926F-287C6657178B}" type="presParOf" srcId="{A6AFCCC7-6921-4E27-A8DD-3F8713F81B8E}" destId="{5C306BD0-E9EF-4C22-AE94-00EF70764D9D}" srcOrd="0" destOrd="0" presId="urn:microsoft.com/office/officeart/2005/8/layout/vList4"/>
    <dgm:cxn modelId="{3864DD65-9E8E-4640-AF38-92119FE2E5C8}" type="presParOf" srcId="{A6AFCCC7-6921-4E27-A8DD-3F8713F81B8E}" destId="{89B88B4B-A07B-470B-9638-B250D047445D}" srcOrd="1" destOrd="0" presId="urn:microsoft.com/office/officeart/2005/8/layout/vList4"/>
    <dgm:cxn modelId="{1282E4D2-DC55-475C-A609-6351405C0BEB}" type="presParOf" srcId="{A6AFCCC7-6921-4E27-A8DD-3F8713F81B8E}" destId="{53BCCD07-A662-475D-A966-1B2A521761AC}" srcOrd="2" destOrd="0" presId="urn:microsoft.com/office/officeart/2005/8/layout/vList4"/>
    <dgm:cxn modelId="{52C10485-2597-4F80-9649-6688A8889BAA}" type="presParOf" srcId="{35174FD1-9E90-4DB9-B0E3-9DD7C9D32CD0}" destId="{B1E899A7-D2DF-4BC3-821E-1690C8972621}" srcOrd="1" destOrd="0" presId="urn:microsoft.com/office/officeart/2005/8/layout/vList4"/>
    <dgm:cxn modelId="{690AE394-9CE1-46F7-B5D9-9B1122B9637A}" type="presParOf" srcId="{35174FD1-9E90-4DB9-B0E3-9DD7C9D32CD0}" destId="{5E053180-6B3F-4470-B29A-023E0EFD4B51}" srcOrd="2" destOrd="0" presId="urn:microsoft.com/office/officeart/2005/8/layout/vList4"/>
    <dgm:cxn modelId="{B8E2C5BD-C407-4907-B2DE-A0BD96ADC077}" type="presParOf" srcId="{5E053180-6B3F-4470-B29A-023E0EFD4B51}" destId="{6E39ED24-5A71-426B-8F8B-A7EDB3D1F4BD}" srcOrd="0" destOrd="0" presId="urn:microsoft.com/office/officeart/2005/8/layout/vList4"/>
    <dgm:cxn modelId="{DD5034F3-05F2-4972-8EBF-D15D6C62764A}" type="presParOf" srcId="{5E053180-6B3F-4470-B29A-023E0EFD4B51}" destId="{45A40712-1BEC-4A5F-8C4B-C8E8C7D484C6}" srcOrd="1" destOrd="0" presId="urn:microsoft.com/office/officeart/2005/8/layout/vList4"/>
    <dgm:cxn modelId="{0CC80E65-8B60-4FAD-A6E7-DCDA56D261C1}" type="presParOf" srcId="{5E053180-6B3F-4470-B29A-023E0EFD4B51}" destId="{0BDC7285-DB45-4C84-ACE4-330B1A740B93}" srcOrd="2" destOrd="0" presId="urn:microsoft.com/office/officeart/2005/8/layout/vList4"/>
    <dgm:cxn modelId="{2563F773-7DA0-4E26-B143-CCC90951248A}" type="presParOf" srcId="{35174FD1-9E90-4DB9-B0E3-9DD7C9D32CD0}" destId="{E6695544-B3E9-4995-A7FA-B7F04DF0E065}" srcOrd="3" destOrd="0" presId="urn:microsoft.com/office/officeart/2005/8/layout/vList4"/>
    <dgm:cxn modelId="{2470B842-C6B4-454E-AE8B-A320F84819E3}" type="presParOf" srcId="{35174FD1-9E90-4DB9-B0E3-9DD7C9D32CD0}" destId="{4A55F132-B648-438D-BDBD-A60A2FFE5870}" srcOrd="4" destOrd="0" presId="urn:microsoft.com/office/officeart/2005/8/layout/vList4"/>
    <dgm:cxn modelId="{CBFA80F9-678E-43E8-BF3D-057A75B4C851}" type="presParOf" srcId="{4A55F132-B648-438D-BDBD-A60A2FFE5870}" destId="{43DD5E35-4EDA-4436-B455-4C02ABDE4686}" srcOrd="0" destOrd="0" presId="urn:microsoft.com/office/officeart/2005/8/layout/vList4"/>
    <dgm:cxn modelId="{89D667D3-8C8D-4EEF-B876-90AF47635648}" type="presParOf" srcId="{4A55F132-B648-438D-BDBD-A60A2FFE5870}" destId="{E7C29CED-A697-43F0-A755-660817A45165}" srcOrd="1" destOrd="0" presId="urn:microsoft.com/office/officeart/2005/8/layout/vList4"/>
    <dgm:cxn modelId="{4CC8F993-BD7C-440F-B384-C252F017581C}" type="presParOf" srcId="{4A55F132-B648-438D-BDBD-A60A2FFE5870}" destId="{8A3BEEC0-66E0-4650-8F19-07CD8FDB9CA1}" srcOrd="2" destOrd="0" presId="urn:microsoft.com/office/officeart/2005/8/layout/vList4"/>
    <dgm:cxn modelId="{A789FBF5-FC00-4D7A-B805-796AC25372BE}" type="presParOf" srcId="{35174FD1-9E90-4DB9-B0E3-9DD7C9D32CD0}" destId="{E7EA9F45-39B7-4EF1-A255-BEFC44DB6C21}" srcOrd="5" destOrd="0" presId="urn:microsoft.com/office/officeart/2005/8/layout/vList4"/>
    <dgm:cxn modelId="{6A3DECE0-5E6B-4F9F-8B99-34AC062E0F56}" type="presParOf" srcId="{35174FD1-9E90-4DB9-B0E3-9DD7C9D32CD0}" destId="{2C0CBBC5-062C-47CF-9884-B3ECEC1CBDE5}" srcOrd="6" destOrd="0" presId="urn:microsoft.com/office/officeart/2005/8/layout/vList4"/>
    <dgm:cxn modelId="{5E179F5D-B7FE-4254-9E87-C14CD66AB35E}" type="presParOf" srcId="{2C0CBBC5-062C-47CF-9884-B3ECEC1CBDE5}" destId="{E1F7F74B-DEE4-4C55-A94E-CC8DF44F0C82}" srcOrd="0" destOrd="0" presId="urn:microsoft.com/office/officeart/2005/8/layout/vList4"/>
    <dgm:cxn modelId="{FF7FBB23-4800-41B0-B87C-655CED27CC67}" type="presParOf" srcId="{2C0CBBC5-062C-47CF-9884-B3ECEC1CBDE5}" destId="{3716D724-A637-4E2E-9517-471115F8B4E1}" srcOrd="1" destOrd="0" presId="urn:microsoft.com/office/officeart/2005/8/layout/vList4"/>
    <dgm:cxn modelId="{F9583F04-5376-460E-BD76-A119E1A78164}" type="presParOf" srcId="{2C0CBBC5-062C-47CF-9884-B3ECEC1CBDE5}" destId="{BA75C87D-2785-436A-A7E0-394326ABB019}" srcOrd="2" destOrd="0" presId="urn:microsoft.com/office/officeart/2005/8/layout/vList4"/>
    <dgm:cxn modelId="{EE9C0C11-5B1D-45BA-8AE3-F958C2774ABB}" type="presParOf" srcId="{35174FD1-9E90-4DB9-B0E3-9DD7C9D32CD0}" destId="{CAF1E06B-4244-4F1B-A459-90F4C411F9C9}" srcOrd="7" destOrd="0" presId="urn:microsoft.com/office/officeart/2005/8/layout/vList4"/>
    <dgm:cxn modelId="{67D821BC-9F2F-4F47-9EEC-0830A34EB731}" type="presParOf" srcId="{35174FD1-9E90-4DB9-B0E3-9DD7C9D32CD0}" destId="{F0EE4B44-66C2-46F9-BE4D-9BF0DF4C32E4}" srcOrd="8" destOrd="0" presId="urn:microsoft.com/office/officeart/2005/8/layout/vList4"/>
    <dgm:cxn modelId="{E639E9D7-F08B-4B3F-AF44-9BD34FFB1E9D}" type="presParOf" srcId="{F0EE4B44-66C2-46F9-BE4D-9BF0DF4C32E4}" destId="{2884C15F-23F5-4ABA-B9C1-1A25D020B3FA}" srcOrd="0" destOrd="0" presId="urn:microsoft.com/office/officeart/2005/8/layout/vList4"/>
    <dgm:cxn modelId="{A0457C20-5A33-45D7-9252-C06687287991}" type="presParOf" srcId="{F0EE4B44-66C2-46F9-BE4D-9BF0DF4C32E4}" destId="{BB612368-D474-4C38-BB82-28038FB210ED}" srcOrd="1" destOrd="0" presId="urn:microsoft.com/office/officeart/2005/8/layout/vList4"/>
    <dgm:cxn modelId="{ED2ECC76-D24B-46F9-BB62-84BE23BE1B08}" type="presParOf" srcId="{F0EE4B44-66C2-46F9-BE4D-9BF0DF4C32E4}" destId="{8355C29B-AEE6-4BD6-A4A1-8AD2533F78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35174FD1-9E90-4DB9-B0E3-9DD7C9D32CD0}" type="pres">
      <dgm:prSet presAssocID="{81CFCEB2-4C74-43BA-B77E-324C69133B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AFCCC7-6921-4E27-A8DD-3F8713F81B8E}" type="pres">
      <dgm:prSet presAssocID="{FF9FF834-11ED-41FC-B263-8B032B5B7698}" presName="comp" presStyleCnt="0"/>
      <dgm:spPr/>
    </dgm:pt>
    <dgm:pt modelId="{5C306BD0-E9EF-4C22-AE94-00EF70764D9D}" type="pres">
      <dgm:prSet presAssocID="{FF9FF834-11ED-41FC-B263-8B032B5B7698}" presName="box" presStyleLbl="node1" presStyleIdx="0" presStyleCnt="5"/>
      <dgm:spPr/>
      <dgm:t>
        <a:bodyPr/>
        <a:lstStyle/>
        <a:p>
          <a:endParaRPr lang="zh-TW" altLang="en-US"/>
        </a:p>
      </dgm:t>
    </dgm:pt>
    <dgm:pt modelId="{89B88B4B-A07B-470B-9638-B250D047445D}" type="pres">
      <dgm:prSet presAssocID="{FF9FF834-11ED-41FC-B263-8B032B5B7698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53BCCD07-A662-475D-A966-1B2A521761AC}" type="pres">
      <dgm:prSet presAssocID="{FF9FF834-11ED-41FC-B263-8B032B5B769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E899A7-D2DF-4BC3-821E-1690C8972621}" type="pres">
      <dgm:prSet presAssocID="{321C2641-1518-4409-842F-827673151DC1}" presName="spacer" presStyleCnt="0"/>
      <dgm:spPr/>
    </dgm:pt>
    <dgm:pt modelId="{5E053180-6B3F-4470-B29A-023E0EFD4B51}" type="pres">
      <dgm:prSet presAssocID="{82D1DDC2-368A-415A-9D73-3B5F65786835}" presName="comp" presStyleCnt="0"/>
      <dgm:spPr/>
    </dgm:pt>
    <dgm:pt modelId="{6E39ED24-5A71-426B-8F8B-A7EDB3D1F4BD}" type="pres">
      <dgm:prSet presAssocID="{82D1DDC2-368A-415A-9D73-3B5F65786835}" presName="box" presStyleLbl="node1" presStyleIdx="1" presStyleCnt="5"/>
      <dgm:spPr/>
      <dgm:t>
        <a:bodyPr/>
        <a:lstStyle/>
        <a:p>
          <a:endParaRPr lang="zh-TW" altLang="en-US"/>
        </a:p>
      </dgm:t>
    </dgm:pt>
    <dgm:pt modelId="{45A40712-1BEC-4A5F-8C4B-C8E8C7D484C6}" type="pres">
      <dgm:prSet presAssocID="{82D1DDC2-368A-415A-9D73-3B5F65786835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0BDC7285-DB45-4C84-ACE4-330B1A740B93}" type="pres">
      <dgm:prSet presAssocID="{82D1DDC2-368A-415A-9D73-3B5F6578683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695544-B3E9-4995-A7FA-B7F04DF0E065}" type="pres">
      <dgm:prSet presAssocID="{433C6078-476C-4319-A166-906FE954184D}" presName="spacer" presStyleCnt="0"/>
      <dgm:spPr/>
    </dgm:pt>
    <dgm:pt modelId="{4A55F132-B648-438D-BDBD-A60A2FFE5870}" type="pres">
      <dgm:prSet presAssocID="{5A3974AC-BC9C-4C40-ACD5-128CE6368F0E}" presName="comp" presStyleCnt="0"/>
      <dgm:spPr/>
    </dgm:pt>
    <dgm:pt modelId="{43DD5E35-4EDA-4436-B455-4C02ABDE4686}" type="pres">
      <dgm:prSet presAssocID="{5A3974AC-BC9C-4C40-ACD5-128CE6368F0E}" presName="box" presStyleLbl="node1" presStyleIdx="2" presStyleCnt="5"/>
      <dgm:spPr/>
      <dgm:t>
        <a:bodyPr/>
        <a:lstStyle/>
        <a:p>
          <a:endParaRPr lang="zh-TW" altLang="en-US"/>
        </a:p>
      </dgm:t>
    </dgm:pt>
    <dgm:pt modelId="{E7C29CED-A697-43F0-A755-660817A45165}" type="pres">
      <dgm:prSet presAssocID="{5A3974AC-BC9C-4C40-ACD5-128CE6368F0E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8A3BEEC0-66E0-4650-8F19-07CD8FDB9CA1}" type="pres">
      <dgm:prSet presAssocID="{5A3974AC-BC9C-4C40-ACD5-128CE6368F0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EA9F45-39B7-4EF1-A255-BEFC44DB6C21}" type="pres">
      <dgm:prSet presAssocID="{FFCD8581-521C-417D-AF79-1FCCD28C2D71}" presName="spacer" presStyleCnt="0"/>
      <dgm:spPr/>
    </dgm:pt>
    <dgm:pt modelId="{2C0CBBC5-062C-47CF-9884-B3ECEC1CBDE5}" type="pres">
      <dgm:prSet presAssocID="{874FB527-0009-45D0-B6FC-B8873F8551B9}" presName="comp" presStyleCnt="0"/>
      <dgm:spPr/>
    </dgm:pt>
    <dgm:pt modelId="{E1F7F74B-DEE4-4C55-A94E-CC8DF44F0C82}" type="pres">
      <dgm:prSet presAssocID="{874FB527-0009-45D0-B6FC-B8873F8551B9}" presName="box" presStyleLbl="node1" presStyleIdx="3" presStyleCnt="5"/>
      <dgm:spPr/>
      <dgm:t>
        <a:bodyPr/>
        <a:lstStyle/>
        <a:p>
          <a:endParaRPr lang="zh-TW" altLang="en-US"/>
        </a:p>
      </dgm:t>
    </dgm:pt>
    <dgm:pt modelId="{3716D724-A637-4E2E-9517-471115F8B4E1}" type="pres">
      <dgm:prSet presAssocID="{874FB527-0009-45D0-B6FC-B8873F8551B9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BA75C87D-2785-436A-A7E0-394326ABB019}" type="pres">
      <dgm:prSet presAssocID="{874FB527-0009-45D0-B6FC-B8873F8551B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F1E06B-4244-4F1B-A459-90F4C411F9C9}" type="pres">
      <dgm:prSet presAssocID="{4A0B9BCA-FB4F-4F22-B69F-ACCAA2DFC2A7}" presName="spacer" presStyleCnt="0"/>
      <dgm:spPr/>
    </dgm:pt>
    <dgm:pt modelId="{F0EE4B44-66C2-46F9-BE4D-9BF0DF4C32E4}" type="pres">
      <dgm:prSet presAssocID="{C75E92A6-AE69-4B26-95CD-F5E6D309E06D}" presName="comp" presStyleCnt="0"/>
      <dgm:spPr/>
    </dgm:pt>
    <dgm:pt modelId="{2884C15F-23F5-4ABA-B9C1-1A25D020B3FA}" type="pres">
      <dgm:prSet presAssocID="{C75E92A6-AE69-4B26-95CD-F5E6D309E06D}" presName="box" presStyleLbl="node1" presStyleIdx="4" presStyleCnt="5"/>
      <dgm:spPr/>
      <dgm:t>
        <a:bodyPr/>
        <a:lstStyle/>
        <a:p>
          <a:endParaRPr lang="zh-TW" altLang="en-US"/>
        </a:p>
      </dgm:t>
    </dgm:pt>
    <dgm:pt modelId="{BB612368-D474-4C38-BB82-28038FB210ED}" type="pres">
      <dgm:prSet presAssocID="{C75E92A6-AE69-4B26-95CD-F5E6D309E06D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8355C29B-AEE6-4BD6-A4A1-8AD2533F78D9}" type="pres">
      <dgm:prSet presAssocID="{C75E92A6-AE69-4B26-95CD-F5E6D309E06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D76E0D-4B22-4DB3-AE0C-ADDAC8E4F62D}" type="presOf" srcId="{C75E92A6-AE69-4B26-95CD-F5E6D309E06D}" destId="{8355C29B-AEE6-4BD6-A4A1-8AD2533F78D9}" srcOrd="1" destOrd="0" presId="urn:microsoft.com/office/officeart/2005/8/layout/vList4"/>
    <dgm:cxn modelId="{A188290B-113E-4DC3-BCCF-4DD3E30176A8}" type="presOf" srcId="{5A3974AC-BC9C-4C40-ACD5-128CE6368F0E}" destId="{8A3BEEC0-66E0-4650-8F19-07CD8FDB9CA1}" srcOrd="1" destOrd="0" presId="urn:microsoft.com/office/officeart/2005/8/layout/vList4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F1832DE5-1167-4124-94A5-263AA25CE850}" type="presOf" srcId="{FF9FF834-11ED-41FC-B263-8B032B5B7698}" destId="{5C306BD0-E9EF-4C22-AE94-00EF70764D9D}" srcOrd="0" destOrd="0" presId="urn:microsoft.com/office/officeart/2005/8/layout/vList4"/>
    <dgm:cxn modelId="{DFD6F418-75E0-42A1-8922-4ABC7BF2F545}" type="presOf" srcId="{C75E92A6-AE69-4B26-95CD-F5E6D309E06D}" destId="{2884C15F-23F5-4ABA-B9C1-1A25D020B3FA}" srcOrd="0" destOrd="0" presId="urn:microsoft.com/office/officeart/2005/8/layout/vList4"/>
    <dgm:cxn modelId="{405E7A14-228B-4D74-98B5-64FF04AE8C39}" type="presOf" srcId="{FF9FF834-11ED-41FC-B263-8B032B5B7698}" destId="{53BCCD07-A662-475D-A966-1B2A521761AC}" srcOrd="1" destOrd="0" presId="urn:microsoft.com/office/officeart/2005/8/layout/vList4"/>
    <dgm:cxn modelId="{BA33D5EC-3D51-4603-8670-D65A40883F46}" type="presOf" srcId="{874FB527-0009-45D0-B6FC-B8873F8551B9}" destId="{BA75C87D-2785-436A-A7E0-394326ABB019}" srcOrd="1" destOrd="0" presId="urn:microsoft.com/office/officeart/2005/8/layout/vList4"/>
    <dgm:cxn modelId="{DDA438E1-B98F-4DAF-9B7D-66711BE052F9}" type="presOf" srcId="{82D1DDC2-368A-415A-9D73-3B5F65786835}" destId="{0BDC7285-DB45-4C84-ACE4-330B1A740B93}" srcOrd="1" destOrd="0" presId="urn:microsoft.com/office/officeart/2005/8/layout/vList4"/>
    <dgm:cxn modelId="{9B52D11F-B3F3-4521-A95B-1FB95FF3D777}" type="presOf" srcId="{5A3974AC-BC9C-4C40-ACD5-128CE6368F0E}" destId="{43DD5E35-4EDA-4436-B455-4C02ABDE4686}" srcOrd="0" destOrd="0" presId="urn:microsoft.com/office/officeart/2005/8/layout/vList4"/>
    <dgm:cxn modelId="{916D5576-B43D-46DD-8830-B3C53E248E96}" type="presOf" srcId="{81CFCEB2-4C74-43BA-B77E-324C69133BDC}" destId="{35174FD1-9E90-4DB9-B0E3-9DD7C9D32CD0}" srcOrd="0" destOrd="0" presId="urn:microsoft.com/office/officeart/2005/8/layout/vList4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481853AC-2CB6-4532-B812-8B0FE0A080A6}" type="presOf" srcId="{874FB527-0009-45D0-B6FC-B8873F8551B9}" destId="{E1F7F74B-DEE4-4C55-A94E-CC8DF44F0C82}" srcOrd="0" destOrd="0" presId="urn:microsoft.com/office/officeart/2005/8/layout/vList4"/>
    <dgm:cxn modelId="{DD179DB7-CB51-45C6-82AE-20F929C34554}" type="presOf" srcId="{82D1DDC2-368A-415A-9D73-3B5F65786835}" destId="{6E39ED24-5A71-426B-8F8B-A7EDB3D1F4BD}" srcOrd="0" destOrd="0" presId="urn:microsoft.com/office/officeart/2005/8/layout/vList4"/>
    <dgm:cxn modelId="{0B550D53-676E-426A-983B-AAACE6E72ED0}" type="presParOf" srcId="{35174FD1-9E90-4DB9-B0E3-9DD7C9D32CD0}" destId="{A6AFCCC7-6921-4E27-A8DD-3F8713F81B8E}" srcOrd="0" destOrd="0" presId="urn:microsoft.com/office/officeart/2005/8/layout/vList4"/>
    <dgm:cxn modelId="{44A267C8-7FC5-4F05-926F-287C6657178B}" type="presParOf" srcId="{A6AFCCC7-6921-4E27-A8DD-3F8713F81B8E}" destId="{5C306BD0-E9EF-4C22-AE94-00EF70764D9D}" srcOrd="0" destOrd="0" presId="urn:microsoft.com/office/officeart/2005/8/layout/vList4"/>
    <dgm:cxn modelId="{3864DD65-9E8E-4640-AF38-92119FE2E5C8}" type="presParOf" srcId="{A6AFCCC7-6921-4E27-A8DD-3F8713F81B8E}" destId="{89B88B4B-A07B-470B-9638-B250D047445D}" srcOrd="1" destOrd="0" presId="urn:microsoft.com/office/officeart/2005/8/layout/vList4"/>
    <dgm:cxn modelId="{1282E4D2-DC55-475C-A609-6351405C0BEB}" type="presParOf" srcId="{A6AFCCC7-6921-4E27-A8DD-3F8713F81B8E}" destId="{53BCCD07-A662-475D-A966-1B2A521761AC}" srcOrd="2" destOrd="0" presId="urn:microsoft.com/office/officeart/2005/8/layout/vList4"/>
    <dgm:cxn modelId="{52C10485-2597-4F80-9649-6688A8889BAA}" type="presParOf" srcId="{35174FD1-9E90-4DB9-B0E3-9DD7C9D32CD0}" destId="{B1E899A7-D2DF-4BC3-821E-1690C8972621}" srcOrd="1" destOrd="0" presId="urn:microsoft.com/office/officeart/2005/8/layout/vList4"/>
    <dgm:cxn modelId="{690AE394-9CE1-46F7-B5D9-9B1122B9637A}" type="presParOf" srcId="{35174FD1-9E90-4DB9-B0E3-9DD7C9D32CD0}" destId="{5E053180-6B3F-4470-B29A-023E0EFD4B51}" srcOrd="2" destOrd="0" presId="urn:microsoft.com/office/officeart/2005/8/layout/vList4"/>
    <dgm:cxn modelId="{B8E2C5BD-C407-4907-B2DE-A0BD96ADC077}" type="presParOf" srcId="{5E053180-6B3F-4470-B29A-023E0EFD4B51}" destId="{6E39ED24-5A71-426B-8F8B-A7EDB3D1F4BD}" srcOrd="0" destOrd="0" presId="urn:microsoft.com/office/officeart/2005/8/layout/vList4"/>
    <dgm:cxn modelId="{DD5034F3-05F2-4972-8EBF-D15D6C62764A}" type="presParOf" srcId="{5E053180-6B3F-4470-B29A-023E0EFD4B51}" destId="{45A40712-1BEC-4A5F-8C4B-C8E8C7D484C6}" srcOrd="1" destOrd="0" presId="urn:microsoft.com/office/officeart/2005/8/layout/vList4"/>
    <dgm:cxn modelId="{0CC80E65-8B60-4FAD-A6E7-DCDA56D261C1}" type="presParOf" srcId="{5E053180-6B3F-4470-B29A-023E0EFD4B51}" destId="{0BDC7285-DB45-4C84-ACE4-330B1A740B93}" srcOrd="2" destOrd="0" presId="urn:microsoft.com/office/officeart/2005/8/layout/vList4"/>
    <dgm:cxn modelId="{2563F773-7DA0-4E26-B143-CCC90951248A}" type="presParOf" srcId="{35174FD1-9E90-4DB9-B0E3-9DD7C9D32CD0}" destId="{E6695544-B3E9-4995-A7FA-B7F04DF0E065}" srcOrd="3" destOrd="0" presId="urn:microsoft.com/office/officeart/2005/8/layout/vList4"/>
    <dgm:cxn modelId="{2470B842-C6B4-454E-AE8B-A320F84819E3}" type="presParOf" srcId="{35174FD1-9E90-4DB9-B0E3-9DD7C9D32CD0}" destId="{4A55F132-B648-438D-BDBD-A60A2FFE5870}" srcOrd="4" destOrd="0" presId="urn:microsoft.com/office/officeart/2005/8/layout/vList4"/>
    <dgm:cxn modelId="{CBFA80F9-678E-43E8-BF3D-057A75B4C851}" type="presParOf" srcId="{4A55F132-B648-438D-BDBD-A60A2FFE5870}" destId="{43DD5E35-4EDA-4436-B455-4C02ABDE4686}" srcOrd="0" destOrd="0" presId="urn:microsoft.com/office/officeart/2005/8/layout/vList4"/>
    <dgm:cxn modelId="{89D667D3-8C8D-4EEF-B876-90AF47635648}" type="presParOf" srcId="{4A55F132-B648-438D-BDBD-A60A2FFE5870}" destId="{E7C29CED-A697-43F0-A755-660817A45165}" srcOrd="1" destOrd="0" presId="urn:microsoft.com/office/officeart/2005/8/layout/vList4"/>
    <dgm:cxn modelId="{4CC8F993-BD7C-440F-B384-C252F017581C}" type="presParOf" srcId="{4A55F132-B648-438D-BDBD-A60A2FFE5870}" destId="{8A3BEEC0-66E0-4650-8F19-07CD8FDB9CA1}" srcOrd="2" destOrd="0" presId="urn:microsoft.com/office/officeart/2005/8/layout/vList4"/>
    <dgm:cxn modelId="{A789FBF5-FC00-4D7A-B805-796AC25372BE}" type="presParOf" srcId="{35174FD1-9E90-4DB9-B0E3-9DD7C9D32CD0}" destId="{E7EA9F45-39B7-4EF1-A255-BEFC44DB6C21}" srcOrd="5" destOrd="0" presId="urn:microsoft.com/office/officeart/2005/8/layout/vList4"/>
    <dgm:cxn modelId="{6A3DECE0-5E6B-4F9F-8B99-34AC062E0F56}" type="presParOf" srcId="{35174FD1-9E90-4DB9-B0E3-9DD7C9D32CD0}" destId="{2C0CBBC5-062C-47CF-9884-B3ECEC1CBDE5}" srcOrd="6" destOrd="0" presId="urn:microsoft.com/office/officeart/2005/8/layout/vList4"/>
    <dgm:cxn modelId="{5E179F5D-B7FE-4254-9E87-C14CD66AB35E}" type="presParOf" srcId="{2C0CBBC5-062C-47CF-9884-B3ECEC1CBDE5}" destId="{E1F7F74B-DEE4-4C55-A94E-CC8DF44F0C82}" srcOrd="0" destOrd="0" presId="urn:microsoft.com/office/officeart/2005/8/layout/vList4"/>
    <dgm:cxn modelId="{FF7FBB23-4800-41B0-B87C-655CED27CC67}" type="presParOf" srcId="{2C0CBBC5-062C-47CF-9884-B3ECEC1CBDE5}" destId="{3716D724-A637-4E2E-9517-471115F8B4E1}" srcOrd="1" destOrd="0" presId="urn:microsoft.com/office/officeart/2005/8/layout/vList4"/>
    <dgm:cxn modelId="{F9583F04-5376-460E-BD76-A119E1A78164}" type="presParOf" srcId="{2C0CBBC5-062C-47CF-9884-B3ECEC1CBDE5}" destId="{BA75C87D-2785-436A-A7E0-394326ABB019}" srcOrd="2" destOrd="0" presId="urn:microsoft.com/office/officeart/2005/8/layout/vList4"/>
    <dgm:cxn modelId="{EE9C0C11-5B1D-45BA-8AE3-F958C2774ABB}" type="presParOf" srcId="{35174FD1-9E90-4DB9-B0E3-9DD7C9D32CD0}" destId="{CAF1E06B-4244-4F1B-A459-90F4C411F9C9}" srcOrd="7" destOrd="0" presId="urn:microsoft.com/office/officeart/2005/8/layout/vList4"/>
    <dgm:cxn modelId="{67D821BC-9F2F-4F47-9EEC-0830A34EB731}" type="presParOf" srcId="{35174FD1-9E90-4DB9-B0E3-9DD7C9D32CD0}" destId="{F0EE4B44-66C2-46F9-BE4D-9BF0DF4C32E4}" srcOrd="8" destOrd="0" presId="urn:microsoft.com/office/officeart/2005/8/layout/vList4"/>
    <dgm:cxn modelId="{E639E9D7-F08B-4B3F-AF44-9BD34FFB1E9D}" type="presParOf" srcId="{F0EE4B44-66C2-46F9-BE4D-9BF0DF4C32E4}" destId="{2884C15F-23F5-4ABA-B9C1-1A25D020B3FA}" srcOrd="0" destOrd="0" presId="urn:microsoft.com/office/officeart/2005/8/layout/vList4"/>
    <dgm:cxn modelId="{A0457C20-5A33-45D7-9252-C06687287991}" type="presParOf" srcId="{F0EE4B44-66C2-46F9-BE4D-9BF0DF4C32E4}" destId="{BB612368-D474-4C38-BB82-28038FB210ED}" srcOrd="1" destOrd="0" presId="urn:microsoft.com/office/officeart/2005/8/layout/vList4"/>
    <dgm:cxn modelId="{ED2ECC76-D24B-46F9-BB62-84BE23BE1B08}" type="presParOf" srcId="{F0EE4B44-66C2-46F9-BE4D-9BF0DF4C32E4}" destId="{8355C29B-AEE6-4BD6-A4A1-8AD2533F78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35174FD1-9E90-4DB9-B0E3-9DD7C9D32CD0}" type="pres">
      <dgm:prSet presAssocID="{81CFCEB2-4C74-43BA-B77E-324C69133B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AFCCC7-6921-4E27-A8DD-3F8713F81B8E}" type="pres">
      <dgm:prSet presAssocID="{FF9FF834-11ED-41FC-B263-8B032B5B7698}" presName="comp" presStyleCnt="0"/>
      <dgm:spPr/>
    </dgm:pt>
    <dgm:pt modelId="{5C306BD0-E9EF-4C22-AE94-00EF70764D9D}" type="pres">
      <dgm:prSet presAssocID="{FF9FF834-11ED-41FC-B263-8B032B5B7698}" presName="box" presStyleLbl="node1" presStyleIdx="0" presStyleCnt="5"/>
      <dgm:spPr/>
      <dgm:t>
        <a:bodyPr/>
        <a:lstStyle/>
        <a:p>
          <a:endParaRPr lang="zh-TW" altLang="en-US"/>
        </a:p>
      </dgm:t>
    </dgm:pt>
    <dgm:pt modelId="{89B88B4B-A07B-470B-9638-B250D047445D}" type="pres">
      <dgm:prSet presAssocID="{FF9FF834-11ED-41FC-B263-8B032B5B7698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53BCCD07-A662-475D-A966-1B2A521761AC}" type="pres">
      <dgm:prSet presAssocID="{FF9FF834-11ED-41FC-B263-8B032B5B769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E899A7-D2DF-4BC3-821E-1690C8972621}" type="pres">
      <dgm:prSet presAssocID="{321C2641-1518-4409-842F-827673151DC1}" presName="spacer" presStyleCnt="0"/>
      <dgm:spPr/>
    </dgm:pt>
    <dgm:pt modelId="{5E053180-6B3F-4470-B29A-023E0EFD4B51}" type="pres">
      <dgm:prSet presAssocID="{82D1DDC2-368A-415A-9D73-3B5F65786835}" presName="comp" presStyleCnt="0"/>
      <dgm:spPr/>
    </dgm:pt>
    <dgm:pt modelId="{6E39ED24-5A71-426B-8F8B-A7EDB3D1F4BD}" type="pres">
      <dgm:prSet presAssocID="{82D1DDC2-368A-415A-9D73-3B5F65786835}" presName="box" presStyleLbl="node1" presStyleIdx="1" presStyleCnt="5"/>
      <dgm:spPr/>
      <dgm:t>
        <a:bodyPr/>
        <a:lstStyle/>
        <a:p>
          <a:endParaRPr lang="zh-TW" altLang="en-US"/>
        </a:p>
      </dgm:t>
    </dgm:pt>
    <dgm:pt modelId="{45A40712-1BEC-4A5F-8C4B-C8E8C7D484C6}" type="pres">
      <dgm:prSet presAssocID="{82D1DDC2-368A-415A-9D73-3B5F65786835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0BDC7285-DB45-4C84-ACE4-330B1A740B93}" type="pres">
      <dgm:prSet presAssocID="{82D1DDC2-368A-415A-9D73-3B5F6578683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695544-B3E9-4995-A7FA-B7F04DF0E065}" type="pres">
      <dgm:prSet presAssocID="{433C6078-476C-4319-A166-906FE954184D}" presName="spacer" presStyleCnt="0"/>
      <dgm:spPr/>
    </dgm:pt>
    <dgm:pt modelId="{4A55F132-B648-438D-BDBD-A60A2FFE5870}" type="pres">
      <dgm:prSet presAssocID="{5A3974AC-BC9C-4C40-ACD5-128CE6368F0E}" presName="comp" presStyleCnt="0"/>
      <dgm:spPr/>
    </dgm:pt>
    <dgm:pt modelId="{43DD5E35-4EDA-4436-B455-4C02ABDE4686}" type="pres">
      <dgm:prSet presAssocID="{5A3974AC-BC9C-4C40-ACD5-128CE6368F0E}" presName="box" presStyleLbl="node1" presStyleIdx="2" presStyleCnt="5"/>
      <dgm:spPr/>
      <dgm:t>
        <a:bodyPr/>
        <a:lstStyle/>
        <a:p>
          <a:endParaRPr lang="zh-TW" altLang="en-US"/>
        </a:p>
      </dgm:t>
    </dgm:pt>
    <dgm:pt modelId="{E7C29CED-A697-43F0-A755-660817A45165}" type="pres">
      <dgm:prSet presAssocID="{5A3974AC-BC9C-4C40-ACD5-128CE6368F0E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8A3BEEC0-66E0-4650-8F19-07CD8FDB9CA1}" type="pres">
      <dgm:prSet presAssocID="{5A3974AC-BC9C-4C40-ACD5-128CE6368F0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EA9F45-39B7-4EF1-A255-BEFC44DB6C21}" type="pres">
      <dgm:prSet presAssocID="{FFCD8581-521C-417D-AF79-1FCCD28C2D71}" presName="spacer" presStyleCnt="0"/>
      <dgm:spPr/>
    </dgm:pt>
    <dgm:pt modelId="{2C0CBBC5-062C-47CF-9884-B3ECEC1CBDE5}" type="pres">
      <dgm:prSet presAssocID="{874FB527-0009-45D0-B6FC-B8873F8551B9}" presName="comp" presStyleCnt="0"/>
      <dgm:spPr/>
    </dgm:pt>
    <dgm:pt modelId="{E1F7F74B-DEE4-4C55-A94E-CC8DF44F0C82}" type="pres">
      <dgm:prSet presAssocID="{874FB527-0009-45D0-B6FC-B8873F8551B9}" presName="box" presStyleLbl="node1" presStyleIdx="3" presStyleCnt="5"/>
      <dgm:spPr/>
      <dgm:t>
        <a:bodyPr/>
        <a:lstStyle/>
        <a:p>
          <a:endParaRPr lang="zh-TW" altLang="en-US"/>
        </a:p>
      </dgm:t>
    </dgm:pt>
    <dgm:pt modelId="{3716D724-A637-4E2E-9517-471115F8B4E1}" type="pres">
      <dgm:prSet presAssocID="{874FB527-0009-45D0-B6FC-B8873F8551B9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BA75C87D-2785-436A-A7E0-394326ABB019}" type="pres">
      <dgm:prSet presAssocID="{874FB527-0009-45D0-B6FC-B8873F8551B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F1E06B-4244-4F1B-A459-90F4C411F9C9}" type="pres">
      <dgm:prSet presAssocID="{4A0B9BCA-FB4F-4F22-B69F-ACCAA2DFC2A7}" presName="spacer" presStyleCnt="0"/>
      <dgm:spPr/>
    </dgm:pt>
    <dgm:pt modelId="{F0EE4B44-66C2-46F9-BE4D-9BF0DF4C32E4}" type="pres">
      <dgm:prSet presAssocID="{C75E92A6-AE69-4B26-95CD-F5E6D309E06D}" presName="comp" presStyleCnt="0"/>
      <dgm:spPr/>
    </dgm:pt>
    <dgm:pt modelId="{2884C15F-23F5-4ABA-B9C1-1A25D020B3FA}" type="pres">
      <dgm:prSet presAssocID="{C75E92A6-AE69-4B26-95CD-F5E6D309E06D}" presName="box" presStyleLbl="node1" presStyleIdx="4" presStyleCnt="5"/>
      <dgm:spPr/>
      <dgm:t>
        <a:bodyPr/>
        <a:lstStyle/>
        <a:p>
          <a:endParaRPr lang="zh-TW" altLang="en-US"/>
        </a:p>
      </dgm:t>
    </dgm:pt>
    <dgm:pt modelId="{BB612368-D474-4C38-BB82-28038FB210ED}" type="pres">
      <dgm:prSet presAssocID="{C75E92A6-AE69-4B26-95CD-F5E6D309E06D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8355C29B-AEE6-4BD6-A4A1-8AD2533F78D9}" type="pres">
      <dgm:prSet presAssocID="{C75E92A6-AE69-4B26-95CD-F5E6D309E06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D76E0D-4B22-4DB3-AE0C-ADDAC8E4F62D}" type="presOf" srcId="{C75E92A6-AE69-4B26-95CD-F5E6D309E06D}" destId="{8355C29B-AEE6-4BD6-A4A1-8AD2533F78D9}" srcOrd="1" destOrd="0" presId="urn:microsoft.com/office/officeart/2005/8/layout/vList4"/>
    <dgm:cxn modelId="{A188290B-113E-4DC3-BCCF-4DD3E30176A8}" type="presOf" srcId="{5A3974AC-BC9C-4C40-ACD5-128CE6368F0E}" destId="{8A3BEEC0-66E0-4650-8F19-07CD8FDB9CA1}" srcOrd="1" destOrd="0" presId="urn:microsoft.com/office/officeart/2005/8/layout/vList4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F1832DE5-1167-4124-94A5-263AA25CE850}" type="presOf" srcId="{FF9FF834-11ED-41FC-B263-8B032B5B7698}" destId="{5C306BD0-E9EF-4C22-AE94-00EF70764D9D}" srcOrd="0" destOrd="0" presId="urn:microsoft.com/office/officeart/2005/8/layout/vList4"/>
    <dgm:cxn modelId="{DFD6F418-75E0-42A1-8922-4ABC7BF2F545}" type="presOf" srcId="{C75E92A6-AE69-4B26-95CD-F5E6D309E06D}" destId="{2884C15F-23F5-4ABA-B9C1-1A25D020B3FA}" srcOrd="0" destOrd="0" presId="urn:microsoft.com/office/officeart/2005/8/layout/vList4"/>
    <dgm:cxn modelId="{405E7A14-228B-4D74-98B5-64FF04AE8C39}" type="presOf" srcId="{FF9FF834-11ED-41FC-B263-8B032B5B7698}" destId="{53BCCD07-A662-475D-A966-1B2A521761AC}" srcOrd="1" destOrd="0" presId="urn:microsoft.com/office/officeart/2005/8/layout/vList4"/>
    <dgm:cxn modelId="{BA33D5EC-3D51-4603-8670-D65A40883F46}" type="presOf" srcId="{874FB527-0009-45D0-B6FC-B8873F8551B9}" destId="{BA75C87D-2785-436A-A7E0-394326ABB019}" srcOrd="1" destOrd="0" presId="urn:microsoft.com/office/officeart/2005/8/layout/vList4"/>
    <dgm:cxn modelId="{DDA438E1-B98F-4DAF-9B7D-66711BE052F9}" type="presOf" srcId="{82D1DDC2-368A-415A-9D73-3B5F65786835}" destId="{0BDC7285-DB45-4C84-ACE4-330B1A740B93}" srcOrd="1" destOrd="0" presId="urn:microsoft.com/office/officeart/2005/8/layout/vList4"/>
    <dgm:cxn modelId="{9B52D11F-B3F3-4521-A95B-1FB95FF3D777}" type="presOf" srcId="{5A3974AC-BC9C-4C40-ACD5-128CE6368F0E}" destId="{43DD5E35-4EDA-4436-B455-4C02ABDE4686}" srcOrd="0" destOrd="0" presId="urn:microsoft.com/office/officeart/2005/8/layout/vList4"/>
    <dgm:cxn modelId="{916D5576-B43D-46DD-8830-B3C53E248E96}" type="presOf" srcId="{81CFCEB2-4C74-43BA-B77E-324C69133BDC}" destId="{35174FD1-9E90-4DB9-B0E3-9DD7C9D32CD0}" srcOrd="0" destOrd="0" presId="urn:microsoft.com/office/officeart/2005/8/layout/vList4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481853AC-2CB6-4532-B812-8B0FE0A080A6}" type="presOf" srcId="{874FB527-0009-45D0-B6FC-B8873F8551B9}" destId="{E1F7F74B-DEE4-4C55-A94E-CC8DF44F0C82}" srcOrd="0" destOrd="0" presId="urn:microsoft.com/office/officeart/2005/8/layout/vList4"/>
    <dgm:cxn modelId="{DD179DB7-CB51-45C6-82AE-20F929C34554}" type="presOf" srcId="{82D1DDC2-368A-415A-9D73-3B5F65786835}" destId="{6E39ED24-5A71-426B-8F8B-A7EDB3D1F4BD}" srcOrd="0" destOrd="0" presId="urn:microsoft.com/office/officeart/2005/8/layout/vList4"/>
    <dgm:cxn modelId="{0B550D53-676E-426A-983B-AAACE6E72ED0}" type="presParOf" srcId="{35174FD1-9E90-4DB9-B0E3-9DD7C9D32CD0}" destId="{A6AFCCC7-6921-4E27-A8DD-3F8713F81B8E}" srcOrd="0" destOrd="0" presId="urn:microsoft.com/office/officeart/2005/8/layout/vList4"/>
    <dgm:cxn modelId="{44A267C8-7FC5-4F05-926F-287C6657178B}" type="presParOf" srcId="{A6AFCCC7-6921-4E27-A8DD-3F8713F81B8E}" destId="{5C306BD0-E9EF-4C22-AE94-00EF70764D9D}" srcOrd="0" destOrd="0" presId="urn:microsoft.com/office/officeart/2005/8/layout/vList4"/>
    <dgm:cxn modelId="{3864DD65-9E8E-4640-AF38-92119FE2E5C8}" type="presParOf" srcId="{A6AFCCC7-6921-4E27-A8DD-3F8713F81B8E}" destId="{89B88B4B-A07B-470B-9638-B250D047445D}" srcOrd="1" destOrd="0" presId="urn:microsoft.com/office/officeart/2005/8/layout/vList4"/>
    <dgm:cxn modelId="{1282E4D2-DC55-475C-A609-6351405C0BEB}" type="presParOf" srcId="{A6AFCCC7-6921-4E27-A8DD-3F8713F81B8E}" destId="{53BCCD07-A662-475D-A966-1B2A521761AC}" srcOrd="2" destOrd="0" presId="urn:microsoft.com/office/officeart/2005/8/layout/vList4"/>
    <dgm:cxn modelId="{52C10485-2597-4F80-9649-6688A8889BAA}" type="presParOf" srcId="{35174FD1-9E90-4DB9-B0E3-9DD7C9D32CD0}" destId="{B1E899A7-D2DF-4BC3-821E-1690C8972621}" srcOrd="1" destOrd="0" presId="urn:microsoft.com/office/officeart/2005/8/layout/vList4"/>
    <dgm:cxn modelId="{690AE394-9CE1-46F7-B5D9-9B1122B9637A}" type="presParOf" srcId="{35174FD1-9E90-4DB9-B0E3-9DD7C9D32CD0}" destId="{5E053180-6B3F-4470-B29A-023E0EFD4B51}" srcOrd="2" destOrd="0" presId="urn:microsoft.com/office/officeart/2005/8/layout/vList4"/>
    <dgm:cxn modelId="{B8E2C5BD-C407-4907-B2DE-A0BD96ADC077}" type="presParOf" srcId="{5E053180-6B3F-4470-B29A-023E0EFD4B51}" destId="{6E39ED24-5A71-426B-8F8B-A7EDB3D1F4BD}" srcOrd="0" destOrd="0" presId="urn:microsoft.com/office/officeart/2005/8/layout/vList4"/>
    <dgm:cxn modelId="{DD5034F3-05F2-4972-8EBF-D15D6C62764A}" type="presParOf" srcId="{5E053180-6B3F-4470-B29A-023E0EFD4B51}" destId="{45A40712-1BEC-4A5F-8C4B-C8E8C7D484C6}" srcOrd="1" destOrd="0" presId="urn:microsoft.com/office/officeart/2005/8/layout/vList4"/>
    <dgm:cxn modelId="{0CC80E65-8B60-4FAD-A6E7-DCDA56D261C1}" type="presParOf" srcId="{5E053180-6B3F-4470-B29A-023E0EFD4B51}" destId="{0BDC7285-DB45-4C84-ACE4-330B1A740B93}" srcOrd="2" destOrd="0" presId="urn:microsoft.com/office/officeart/2005/8/layout/vList4"/>
    <dgm:cxn modelId="{2563F773-7DA0-4E26-B143-CCC90951248A}" type="presParOf" srcId="{35174FD1-9E90-4DB9-B0E3-9DD7C9D32CD0}" destId="{E6695544-B3E9-4995-A7FA-B7F04DF0E065}" srcOrd="3" destOrd="0" presId="urn:microsoft.com/office/officeart/2005/8/layout/vList4"/>
    <dgm:cxn modelId="{2470B842-C6B4-454E-AE8B-A320F84819E3}" type="presParOf" srcId="{35174FD1-9E90-4DB9-B0E3-9DD7C9D32CD0}" destId="{4A55F132-B648-438D-BDBD-A60A2FFE5870}" srcOrd="4" destOrd="0" presId="urn:microsoft.com/office/officeart/2005/8/layout/vList4"/>
    <dgm:cxn modelId="{CBFA80F9-678E-43E8-BF3D-057A75B4C851}" type="presParOf" srcId="{4A55F132-B648-438D-BDBD-A60A2FFE5870}" destId="{43DD5E35-4EDA-4436-B455-4C02ABDE4686}" srcOrd="0" destOrd="0" presId="urn:microsoft.com/office/officeart/2005/8/layout/vList4"/>
    <dgm:cxn modelId="{89D667D3-8C8D-4EEF-B876-90AF47635648}" type="presParOf" srcId="{4A55F132-B648-438D-BDBD-A60A2FFE5870}" destId="{E7C29CED-A697-43F0-A755-660817A45165}" srcOrd="1" destOrd="0" presId="urn:microsoft.com/office/officeart/2005/8/layout/vList4"/>
    <dgm:cxn modelId="{4CC8F993-BD7C-440F-B384-C252F017581C}" type="presParOf" srcId="{4A55F132-B648-438D-BDBD-A60A2FFE5870}" destId="{8A3BEEC0-66E0-4650-8F19-07CD8FDB9CA1}" srcOrd="2" destOrd="0" presId="urn:microsoft.com/office/officeart/2005/8/layout/vList4"/>
    <dgm:cxn modelId="{A789FBF5-FC00-4D7A-B805-796AC25372BE}" type="presParOf" srcId="{35174FD1-9E90-4DB9-B0E3-9DD7C9D32CD0}" destId="{E7EA9F45-39B7-4EF1-A255-BEFC44DB6C21}" srcOrd="5" destOrd="0" presId="urn:microsoft.com/office/officeart/2005/8/layout/vList4"/>
    <dgm:cxn modelId="{6A3DECE0-5E6B-4F9F-8B99-34AC062E0F56}" type="presParOf" srcId="{35174FD1-9E90-4DB9-B0E3-9DD7C9D32CD0}" destId="{2C0CBBC5-062C-47CF-9884-B3ECEC1CBDE5}" srcOrd="6" destOrd="0" presId="urn:microsoft.com/office/officeart/2005/8/layout/vList4"/>
    <dgm:cxn modelId="{5E179F5D-B7FE-4254-9E87-C14CD66AB35E}" type="presParOf" srcId="{2C0CBBC5-062C-47CF-9884-B3ECEC1CBDE5}" destId="{E1F7F74B-DEE4-4C55-A94E-CC8DF44F0C82}" srcOrd="0" destOrd="0" presId="urn:microsoft.com/office/officeart/2005/8/layout/vList4"/>
    <dgm:cxn modelId="{FF7FBB23-4800-41B0-B87C-655CED27CC67}" type="presParOf" srcId="{2C0CBBC5-062C-47CF-9884-B3ECEC1CBDE5}" destId="{3716D724-A637-4E2E-9517-471115F8B4E1}" srcOrd="1" destOrd="0" presId="urn:microsoft.com/office/officeart/2005/8/layout/vList4"/>
    <dgm:cxn modelId="{F9583F04-5376-460E-BD76-A119E1A78164}" type="presParOf" srcId="{2C0CBBC5-062C-47CF-9884-B3ECEC1CBDE5}" destId="{BA75C87D-2785-436A-A7E0-394326ABB019}" srcOrd="2" destOrd="0" presId="urn:microsoft.com/office/officeart/2005/8/layout/vList4"/>
    <dgm:cxn modelId="{EE9C0C11-5B1D-45BA-8AE3-F958C2774ABB}" type="presParOf" srcId="{35174FD1-9E90-4DB9-B0E3-9DD7C9D32CD0}" destId="{CAF1E06B-4244-4F1B-A459-90F4C411F9C9}" srcOrd="7" destOrd="0" presId="urn:microsoft.com/office/officeart/2005/8/layout/vList4"/>
    <dgm:cxn modelId="{67D821BC-9F2F-4F47-9EEC-0830A34EB731}" type="presParOf" srcId="{35174FD1-9E90-4DB9-B0E3-9DD7C9D32CD0}" destId="{F0EE4B44-66C2-46F9-BE4D-9BF0DF4C32E4}" srcOrd="8" destOrd="0" presId="urn:microsoft.com/office/officeart/2005/8/layout/vList4"/>
    <dgm:cxn modelId="{E639E9D7-F08B-4B3F-AF44-9BD34FFB1E9D}" type="presParOf" srcId="{F0EE4B44-66C2-46F9-BE4D-9BF0DF4C32E4}" destId="{2884C15F-23F5-4ABA-B9C1-1A25D020B3FA}" srcOrd="0" destOrd="0" presId="urn:microsoft.com/office/officeart/2005/8/layout/vList4"/>
    <dgm:cxn modelId="{A0457C20-5A33-45D7-9252-C06687287991}" type="presParOf" srcId="{F0EE4B44-66C2-46F9-BE4D-9BF0DF4C32E4}" destId="{BB612368-D474-4C38-BB82-28038FB210ED}" srcOrd="1" destOrd="0" presId="urn:microsoft.com/office/officeart/2005/8/layout/vList4"/>
    <dgm:cxn modelId="{ED2ECC76-D24B-46F9-BB62-84BE23BE1B08}" type="presParOf" srcId="{F0EE4B44-66C2-46F9-BE4D-9BF0DF4C32E4}" destId="{8355C29B-AEE6-4BD6-A4A1-8AD2533F78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9CD024-E8D9-411B-8F18-84EF0E7E00B7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2C1D45CC-1F07-47C6-BB3F-D7B4D040DBC3}">
      <dgm:prSet phldrT="[文字]"/>
      <dgm:spPr>
        <a:xfrm>
          <a:off x="5066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產學合作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0C7E388E-9726-4416-B23A-0451FB4D7F04}" type="par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6E6DD0A6-4123-4B79-AB7D-7830D53FAC2E}" type="sib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22081611-387A-4C9D-9576-9DB3FCEAC3CA}">
      <dgm:prSet phldrT="[文字]"/>
      <dgm:spPr>
        <a:xfrm>
          <a:off x="1690034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實習方式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F048B71-EFCD-4C36-A6D3-A7AF4ADC9454}" type="par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C6D2A94A-1D0F-4F96-8C2A-38745212A8DD}" type="sib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0AAD2B65-9298-4D83-A150-1326053DDA6C}">
      <dgm:prSet phldrT="[文字]"/>
      <dgm:spPr>
        <a:xfrm>
          <a:off x="3375003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實習培訓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CE08405-EFE4-411D-A9A3-D0E2CA9EA3A6}" type="par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46035607-EDB8-41BE-AAB0-1A06699AB9F8}" type="sib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CA53799A-43C4-4574-9677-BB9882D92881}">
      <dgm:prSet phldrT="[文字]"/>
      <dgm:spPr>
        <a:xfrm>
          <a:off x="5059971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聘用培訓</a:t>
          </a:r>
          <a:endParaRPr lang="zh-TW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74EF280-42FB-46B8-9236-5AB9897F5C12}" type="par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F357B2EE-7B47-440A-8350-9A5D654B66F9}" type="sib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15266200-6BA3-440C-83A8-4FCF1FE72E0A}">
      <dgm:prSet phldrT="[文字]"/>
      <dgm:spPr>
        <a:xfrm>
          <a:off x="6744939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績效考核</a:t>
          </a:r>
          <a:endParaRPr lang="zh-TW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E3233145-D0E9-4503-B2AF-43277D49017F}" type="par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FA600929-5C93-424E-9469-2EB766AE6740}" type="sib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ACD9E9DF-C924-4FC2-9BA6-D9DFC994B657}" type="pres">
      <dgm:prSet presAssocID="{979CD024-E8D9-411B-8F18-84EF0E7E00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3F9B02-B3F0-4776-A24F-B6ACCCE20D94}" type="pres">
      <dgm:prSet presAssocID="{979CD024-E8D9-411B-8F18-84EF0E7E00B7}" presName="arrow" presStyleLbl="bgShp" presStyleIdx="0" presStyleCnt="1" custScaleX="117647" custLinFactNeighborX="0" custLinFactNeighborY="-8556"/>
      <dgm:spPr>
        <a:xfrm>
          <a:off x="2" y="0"/>
          <a:ext cx="8280915" cy="4464495"/>
        </a:xfrm>
        <a:prstGeom prst="rightArrow">
          <a:avLst/>
        </a:prstGeom>
      </dgm:spPr>
    </dgm:pt>
    <dgm:pt modelId="{7A510B19-D768-46A9-A554-94AFFBE8D0B8}" type="pres">
      <dgm:prSet presAssocID="{979CD024-E8D9-411B-8F18-84EF0E7E00B7}" presName="linearProcess" presStyleCnt="0"/>
      <dgm:spPr/>
    </dgm:pt>
    <dgm:pt modelId="{647EB231-F0E1-4200-868E-7BEE75E6FD39}" type="pres">
      <dgm:prSet presAssocID="{2C1D45CC-1F07-47C6-BB3F-D7B4D040DBC3}" presName="tex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7AEDF2C-DD19-4D98-9490-FA299D2A156A}" type="pres">
      <dgm:prSet presAssocID="{6E6DD0A6-4123-4B79-AB7D-7830D53FAC2E}" presName="sibTrans" presStyleCnt="0"/>
      <dgm:spPr/>
    </dgm:pt>
    <dgm:pt modelId="{CABFD46C-AA69-4F4C-A3FA-4374DB51E771}" type="pres">
      <dgm:prSet presAssocID="{22081611-387A-4C9D-9576-9DB3FCEAC3CA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5B4E288-52DE-46DF-B56F-A9959C2EC0DD}" type="pres">
      <dgm:prSet presAssocID="{C6D2A94A-1D0F-4F96-8C2A-38745212A8DD}" presName="sibTrans" presStyleCnt="0"/>
      <dgm:spPr/>
    </dgm:pt>
    <dgm:pt modelId="{A226C50B-0F25-4AB4-8225-F41FA7657D22}" type="pres">
      <dgm:prSet presAssocID="{0AAD2B65-9298-4D83-A150-1326053DDA6C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81EF7C0-F19C-44D3-82BE-0F4CA59B0A61}" type="pres">
      <dgm:prSet presAssocID="{46035607-EDB8-41BE-AAB0-1A06699AB9F8}" presName="sibTrans" presStyleCnt="0"/>
      <dgm:spPr/>
    </dgm:pt>
    <dgm:pt modelId="{5F9EBCA4-593A-43EA-90DC-3B317F7F5110}" type="pres">
      <dgm:prSet presAssocID="{CA53799A-43C4-4574-9677-BB9882D92881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F40303-ACA6-4C33-A5F9-6E68679DC2F2}" type="pres">
      <dgm:prSet presAssocID="{F357B2EE-7B47-440A-8350-9A5D654B66F9}" presName="sibTrans" presStyleCnt="0"/>
      <dgm:spPr/>
    </dgm:pt>
    <dgm:pt modelId="{4D8A3133-D1A3-49B2-890F-75A984935C98}" type="pres">
      <dgm:prSet presAssocID="{15266200-6BA3-440C-83A8-4FCF1FE72E0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32E148-CF44-43D9-AE9E-9B25297483D8}" srcId="{979CD024-E8D9-411B-8F18-84EF0E7E00B7}" destId="{22081611-387A-4C9D-9576-9DB3FCEAC3CA}" srcOrd="1" destOrd="0" parTransId="{8F048B71-EFCD-4C36-A6D3-A7AF4ADC9454}" sibTransId="{C6D2A94A-1D0F-4F96-8C2A-38745212A8DD}"/>
    <dgm:cxn modelId="{3950DB42-D1E9-45AA-996F-C63BD5710514}" type="presOf" srcId="{0AAD2B65-9298-4D83-A150-1326053DDA6C}" destId="{A226C50B-0F25-4AB4-8225-F41FA7657D22}" srcOrd="0" destOrd="0" presId="urn:microsoft.com/office/officeart/2005/8/layout/hProcess9"/>
    <dgm:cxn modelId="{A53DE3AD-1727-4231-9394-E018AF3BBF4A}" srcId="{979CD024-E8D9-411B-8F18-84EF0E7E00B7}" destId="{15266200-6BA3-440C-83A8-4FCF1FE72E0A}" srcOrd="4" destOrd="0" parTransId="{E3233145-D0E9-4503-B2AF-43277D49017F}" sibTransId="{FA600929-5C93-424E-9469-2EB766AE6740}"/>
    <dgm:cxn modelId="{47C0D095-63A6-49D3-8C1E-2A301266663E}" type="presOf" srcId="{979CD024-E8D9-411B-8F18-84EF0E7E00B7}" destId="{ACD9E9DF-C924-4FC2-9BA6-D9DFC994B657}" srcOrd="0" destOrd="0" presId="urn:microsoft.com/office/officeart/2005/8/layout/hProcess9"/>
    <dgm:cxn modelId="{652FE4C6-C3C5-4258-BAFA-1A6BDA3949FA}" srcId="{979CD024-E8D9-411B-8F18-84EF0E7E00B7}" destId="{0AAD2B65-9298-4D83-A150-1326053DDA6C}" srcOrd="2" destOrd="0" parTransId="{5CE08405-EFE4-411D-A9A3-D0E2CA9EA3A6}" sibTransId="{46035607-EDB8-41BE-AAB0-1A06699AB9F8}"/>
    <dgm:cxn modelId="{54498F86-E89B-4360-8C4D-AE4C23C505DC}" type="presOf" srcId="{22081611-387A-4C9D-9576-9DB3FCEAC3CA}" destId="{CABFD46C-AA69-4F4C-A3FA-4374DB51E771}" srcOrd="0" destOrd="0" presId="urn:microsoft.com/office/officeart/2005/8/layout/hProcess9"/>
    <dgm:cxn modelId="{3ADFCC35-822C-4339-BDD9-B089B3A4A72D}" type="presOf" srcId="{2C1D45CC-1F07-47C6-BB3F-D7B4D040DBC3}" destId="{647EB231-F0E1-4200-868E-7BEE75E6FD39}" srcOrd="0" destOrd="0" presId="urn:microsoft.com/office/officeart/2005/8/layout/hProcess9"/>
    <dgm:cxn modelId="{72DEB39B-3F42-42BA-A59B-2474141F24F3}" srcId="{979CD024-E8D9-411B-8F18-84EF0E7E00B7}" destId="{2C1D45CC-1F07-47C6-BB3F-D7B4D040DBC3}" srcOrd="0" destOrd="0" parTransId="{0C7E388E-9726-4416-B23A-0451FB4D7F04}" sibTransId="{6E6DD0A6-4123-4B79-AB7D-7830D53FAC2E}"/>
    <dgm:cxn modelId="{ED9EB2EB-2982-4AB4-9033-49990FBB6A8D}" type="presOf" srcId="{CA53799A-43C4-4574-9677-BB9882D92881}" destId="{5F9EBCA4-593A-43EA-90DC-3B317F7F5110}" srcOrd="0" destOrd="0" presId="urn:microsoft.com/office/officeart/2005/8/layout/hProcess9"/>
    <dgm:cxn modelId="{879C43C6-80E4-4320-B789-6705510640EF}" type="presOf" srcId="{15266200-6BA3-440C-83A8-4FCF1FE72E0A}" destId="{4D8A3133-D1A3-49B2-890F-75A984935C98}" srcOrd="0" destOrd="0" presId="urn:microsoft.com/office/officeart/2005/8/layout/hProcess9"/>
    <dgm:cxn modelId="{D3DE43F2-BCDD-4628-8EE7-662A5598A426}" srcId="{979CD024-E8D9-411B-8F18-84EF0E7E00B7}" destId="{CA53799A-43C4-4574-9677-BB9882D92881}" srcOrd="3" destOrd="0" parTransId="{174EF280-42FB-46B8-9236-5AB9897F5C12}" sibTransId="{F357B2EE-7B47-440A-8350-9A5D654B66F9}"/>
    <dgm:cxn modelId="{0B04129F-0A85-4E62-93DB-66FE97505F34}" type="presParOf" srcId="{ACD9E9DF-C924-4FC2-9BA6-D9DFC994B657}" destId="{5D3F9B02-B3F0-4776-A24F-B6ACCCE20D94}" srcOrd="0" destOrd="0" presId="urn:microsoft.com/office/officeart/2005/8/layout/hProcess9"/>
    <dgm:cxn modelId="{F32809D3-E51D-400E-85CC-B19246234873}" type="presParOf" srcId="{ACD9E9DF-C924-4FC2-9BA6-D9DFC994B657}" destId="{7A510B19-D768-46A9-A554-94AFFBE8D0B8}" srcOrd="1" destOrd="0" presId="urn:microsoft.com/office/officeart/2005/8/layout/hProcess9"/>
    <dgm:cxn modelId="{96ACD90A-9246-4A79-9408-0679CE052DCA}" type="presParOf" srcId="{7A510B19-D768-46A9-A554-94AFFBE8D0B8}" destId="{647EB231-F0E1-4200-868E-7BEE75E6FD39}" srcOrd="0" destOrd="0" presId="urn:microsoft.com/office/officeart/2005/8/layout/hProcess9"/>
    <dgm:cxn modelId="{6FDA4DE2-2990-4B8F-83B1-769FA59A25FC}" type="presParOf" srcId="{7A510B19-D768-46A9-A554-94AFFBE8D0B8}" destId="{17AEDF2C-DD19-4D98-9490-FA299D2A156A}" srcOrd="1" destOrd="0" presId="urn:microsoft.com/office/officeart/2005/8/layout/hProcess9"/>
    <dgm:cxn modelId="{6DB492C9-81D1-47CA-A0C4-8A53EB45B29B}" type="presParOf" srcId="{7A510B19-D768-46A9-A554-94AFFBE8D0B8}" destId="{CABFD46C-AA69-4F4C-A3FA-4374DB51E771}" srcOrd="2" destOrd="0" presId="urn:microsoft.com/office/officeart/2005/8/layout/hProcess9"/>
    <dgm:cxn modelId="{0528CB0E-63F6-40BD-B8B9-54CC606B561A}" type="presParOf" srcId="{7A510B19-D768-46A9-A554-94AFFBE8D0B8}" destId="{95B4E288-52DE-46DF-B56F-A9959C2EC0DD}" srcOrd="3" destOrd="0" presId="urn:microsoft.com/office/officeart/2005/8/layout/hProcess9"/>
    <dgm:cxn modelId="{884CB68D-10C8-480E-AF05-BDA5110EB9A3}" type="presParOf" srcId="{7A510B19-D768-46A9-A554-94AFFBE8D0B8}" destId="{A226C50B-0F25-4AB4-8225-F41FA7657D22}" srcOrd="4" destOrd="0" presId="urn:microsoft.com/office/officeart/2005/8/layout/hProcess9"/>
    <dgm:cxn modelId="{D01F1D62-51C6-4251-9154-C7EE6EE9E7E6}" type="presParOf" srcId="{7A510B19-D768-46A9-A554-94AFFBE8D0B8}" destId="{081EF7C0-F19C-44D3-82BE-0F4CA59B0A61}" srcOrd="5" destOrd="0" presId="urn:microsoft.com/office/officeart/2005/8/layout/hProcess9"/>
    <dgm:cxn modelId="{98360561-B760-4C9A-A38C-DAC33E4AB048}" type="presParOf" srcId="{7A510B19-D768-46A9-A554-94AFFBE8D0B8}" destId="{5F9EBCA4-593A-43EA-90DC-3B317F7F5110}" srcOrd="6" destOrd="0" presId="urn:microsoft.com/office/officeart/2005/8/layout/hProcess9"/>
    <dgm:cxn modelId="{5DCBCE2E-5C8F-422B-8854-C81DEA7F7DB2}" type="presParOf" srcId="{7A510B19-D768-46A9-A554-94AFFBE8D0B8}" destId="{DBF40303-ACA6-4C33-A5F9-6E68679DC2F2}" srcOrd="7" destOrd="0" presId="urn:microsoft.com/office/officeart/2005/8/layout/hProcess9"/>
    <dgm:cxn modelId="{51D3338F-D580-4B1F-900E-5D2BA06B4D78}" type="presParOf" srcId="{7A510B19-D768-46A9-A554-94AFFBE8D0B8}" destId="{4D8A3133-D1A3-49B2-890F-75A984935C9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35174FD1-9E90-4DB9-B0E3-9DD7C9D32CD0}" type="pres">
      <dgm:prSet presAssocID="{81CFCEB2-4C74-43BA-B77E-324C69133B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AFCCC7-6921-4E27-A8DD-3F8713F81B8E}" type="pres">
      <dgm:prSet presAssocID="{FF9FF834-11ED-41FC-B263-8B032B5B7698}" presName="comp" presStyleCnt="0"/>
      <dgm:spPr/>
    </dgm:pt>
    <dgm:pt modelId="{5C306BD0-E9EF-4C22-AE94-00EF70764D9D}" type="pres">
      <dgm:prSet presAssocID="{FF9FF834-11ED-41FC-B263-8B032B5B7698}" presName="box" presStyleLbl="node1" presStyleIdx="0" presStyleCnt="5"/>
      <dgm:spPr/>
      <dgm:t>
        <a:bodyPr/>
        <a:lstStyle/>
        <a:p>
          <a:endParaRPr lang="zh-TW" altLang="en-US"/>
        </a:p>
      </dgm:t>
    </dgm:pt>
    <dgm:pt modelId="{89B88B4B-A07B-470B-9638-B250D047445D}" type="pres">
      <dgm:prSet presAssocID="{FF9FF834-11ED-41FC-B263-8B032B5B7698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53BCCD07-A662-475D-A966-1B2A521761AC}" type="pres">
      <dgm:prSet presAssocID="{FF9FF834-11ED-41FC-B263-8B032B5B769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E899A7-D2DF-4BC3-821E-1690C8972621}" type="pres">
      <dgm:prSet presAssocID="{321C2641-1518-4409-842F-827673151DC1}" presName="spacer" presStyleCnt="0"/>
      <dgm:spPr/>
    </dgm:pt>
    <dgm:pt modelId="{5E053180-6B3F-4470-B29A-023E0EFD4B51}" type="pres">
      <dgm:prSet presAssocID="{82D1DDC2-368A-415A-9D73-3B5F65786835}" presName="comp" presStyleCnt="0"/>
      <dgm:spPr/>
    </dgm:pt>
    <dgm:pt modelId="{6E39ED24-5A71-426B-8F8B-A7EDB3D1F4BD}" type="pres">
      <dgm:prSet presAssocID="{82D1DDC2-368A-415A-9D73-3B5F65786835}" presName="box" presStyleLbl="node1" presStyleIdx="1" presStyleCnt="5"/>
      <dgm:spPr/>
      <dgm:t>
        <a:bodyPr/>
        <a:lstStyle/>
        <a:p>
          <a:endParaRPr lang="zh-TW" altLang="en-US"/>
        </a:p>
      </dgm:t>
    </dgm:pt>
    <dgm:pt modelId="{45A40712-1BEC-4A5F-8C4B-C8E8C7D484C6}" type="pres">
      <dgm:prSet presAssocID="{82D1DDC2-368A-415A-9D73-3B5F65786835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0BDC7285-DB45-4C84-ACE4-330B1A740B93}" type="pres">
      <dgm:prSet presAssocID="{82D1DDC2-368A-415A-9D73-3B5F6578683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695544-B3E9-4995-A7FA-B7F04DF0E065}" type="pres">
      <dgm:prSet presAssocID="{433C6078-476C-4319-A166-906FE954184D}" presName="spacer" presStyleCnt="0"/>
      <dgm:spPr/>
    </dgm:pt>
    <dgm:pt modelId="{4A55F132-B648-438D-BDBD-A60A2FFE5870}" type="pres">
      <dgm:prSet presAssocID="{5A3974AC-BC9C-4C40-ACD5-128CE6368F0E}" presName="comp" presStyleCnt="0"/>
      <dgm:spPr/>
    </dgm:pt>
    <dgm:pt modelId="{43DD5E35-4EDA-4436-B455-4C02ABDE4686}" type="pres">
      <dgm:prSet presAssocID="{5A3974AC-BC9C-4C40-ACD5-128CE6368F0E}" presName="box" presStyleLbl="node1" presStyleIdx="2" presStyleCnt="5"/>
      <dgm:spPr/>
      <dgm:t>
        <a:bodyPr/>
        <a:lstStyle/>
        <a:p>
          <a:endParaRPr lang="zh-TW" altLang="en-US"/>
        </a:p>
      </dgm:t>
    </dgm:pt>
    <dgm:pt modelId="{E7C29CED-A697-43F0-A755-660817A45165}" type="pres">
      <dgm:prSet presAssocID="{5A3974AC-BC9C-4C40-ACD5-128CE6368F0E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8A3BEEC0-66E0-4650-8F19-07CD8FDB9CA1}" type="pres">
      <dgm:prSet presAssocID="{5A3974AC-BC9C-4C40-ACD5-128CE6368F0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EA9F45-39B7-4EF1-A255-BEFC44DB6C21}" type="pres">
      <dgm:prSet presAssocID="{FFCD8581-521C-417D-AF79-1FCCD28C2D71}" presName="spacer" presStyleCnt="0"/>
      <dgm:spPr/>
    </dgm:pt>
    <dgm:pt modelId="{2C0CBBC5-062C-47CF-9884-B3ECEC1CBDE5}" type="pres">
      <dgm:prSet presAssocID="{874FB527-0009-45D0-B6FC-B8873F8551B9}" presName="comp" presStyleCnt="0"/>
      <dgm:spPr/>
    </dgm:pt>
    <dgm:pt modelId="{E1F7F74B-DEE4-4C55-A94E-CC8DF44F0C82}" type="pres">
      <dgm:prSet presAssocID="{874FB527-0009-45D0-B6FC-B8873F8551B9}" presName="box" presStyleLbl="node1" presStyleIdx="3" presStyleCnt="5"/>
      <dgm:spPr/>
      <dgm:t>
        <a:bodyPr/>
        <a:lstStyle/>
        <a:p>
          <a:endParaRPr lang="zh-TW" altLang="en-US"/>
        </a:p>
      </dgm:t>
    </dgm:pt>
    <dgm:pt modelId="{3716D724-A637-4E2E-9517-471115F8B4E1}" type="pres">
      <dgm:prSet presAssocID="{874FB527-0009-45D0-B6FC-B8873F8551B9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BA75C87D-2785-436A-A7E0-394326ABB019}" type="pres">
      <dgm:prSet presAssocID="{874FB527-0009-45D0-B6FC-B8873F8551B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F1E06B-4244-4F1B-A459-90F4C411F9C9}" type="pres">
      <dgm:prSet presAssocID="{4A0B9BCA-FB4F-4F22-B69F-ACCAA2DFC2A7}" presName="spacer" presStyleCnt="0"/>
      <dgm:spPr/>
    </dgm:pt>
    <dgm:pt modelId="{F0EE4B44-66C2-46F9-BE4D-9BF0DF4C32E4}" type="pres">
      <dgm:prSet presAssocID="{C75E92A6-AE69-4B26-95CD-F5E6D309E06D}" presName="comp" presStyleCnt="0"/>
      <dgm:spPr/>
    </dgm:pt>
    <dgm:pt modelId="{2884C15F-23F5-4ABA-B9C1-1A25D020B3FA}" type="pres">
      <dgm:prSet presAssocID="{C75E92A6-AE69-4B26-95CD-F5E6D309E06D}" presName="box" presStyleLbl="node1" presStyleIdx="4" presStyleCnt="5"/>
      <dgm:spPr/>
      <dgm:t>
        <a:bodyPr/>
        <a:lstStyle/>
        <a:p>
          <a:endParaRPr lang="zh-TW" altLang="en-US"/>
        </a:p>
      </dgm:t>
    </dgm:pt>
    <dgm:pt modelId="{BB612368-D474-4C38-BB82-28038FB210ED}" type="pres">
      <dgm:prSet presAssocID="{C75E92A6-AE69-4B26-95CD-F5E6D309E06D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8355C29B-AEE6-4BD6-A4A1-8AD2533F78D9}" type="pres">
      <dgm:prSet presAssocID="{C75E92A6-AE69-4B26-95CD-F5E6D309E06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D76E0D-4B22-4DB3-AE0C-ADDAC8E4F62D}" type="presOf" srcId="{C75E92A6-AE69-4B26-95CD-F5E6D309E06D}" destId="{8355C29B-AEE6-4BD6-A4A1-8AD2533F78D9}" srcOrd="1" destOrd="0" presId="urn:microsoft.com/office/officeart/2005/8/layout/vList4"/>
    <dgm:cxn modelId="{A188290B-113E-4DC3-BCCF-4DD3E30176A8}" type="presOf" srcId="{5A3974AC-BC9C-4C40-ACD5-128CE6368F0E}" destId="{8A3BEEC0-66E0-4650-8F19-07CD8FDB9CA1}" srcOrd="1" destOrd="0" presId="urn:microsoft.com/office/officeart/2005/8/layout/vList4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F1832DE5-1167-4124-94A5-263AA25CE850}" type="presOf" srcId="{FF9FF834-11ED-41FC-B263-8B032B5B7698}" destId="{5C306BD0-E9EF-4C22-AE94-00EF70764D9D}" srcOrd="0" destOrd="0" presId="urn:microsoft.com/office/officeart/2005/8/layout/vList4"/>
    <dgm:cxn modelId="{DFD6F418-75E0-42A1-8922-4ABC7BF2F545}" type="presOf" srcId="{C75E92A6-AE69-4B26-95CD-F5E6D309E06D}" destId="{2884C15F-23F5-4ABA-B9C1-1A25D020B3FA}" srcOrd="0" destOrd="0" presId="urn:microsoft.com/office/officeart/2005/8/layout/vList4"/>
    <dgm:cxn modelId="{405E7A14-228B-4D74-98B5-64FF04AE8C39}" type="presOf" srcId="{FF9FF834-11ED-41FC-B263-8B032B5B7698}" destId="{53BCCD07-A662-475D-A966-1B2A521761AC}" srcOrd="1" destOrd="0" presId="urn:microsoft.com/office/officeart/2005/8/layout/vList4"/>
    <dgm:cxn modelId="{BA33D5EC-3D51-4603-8670-D65A40883F46}" type="presOf" srcId="{874FB527-0009-45D0-B6FC-B8873F8551B9}" destId="{BA75C87D-2785-436A-A7E0-394326ABB019}" srcOrd="1" destOrd="0" presId="urn:microsoft.com/office/officeart/2005/8/layout/vList4"/>
    <dgm:cxn modelId="{DDA438E1-B98F-4DAF-9B7D-66711BE052F9}" type="presOf" srcId="{82D1DDC2-368A-415A-9D73-3B5F65786835}" destId="{0BDC7285-DB45-4C84-ACE4-330B1A740B93}" srcOrd="1" destOrd="0" presId="urn:microsoft.com/office/officeart/2005/8/layout/vList4"/>
    <dgm:cxn modelId="{9B52D11F-B3F3-4521-A95B-1FB95FF3D777}" type="presOf" srcId="{5A3974AC-BC9C-4C40-ACD5-128CE6368F0E}" destId="{43DD5E35-4EDA-4436-B455-4C02ABDE4686}" srcOrd="0" destOrd="0" presId="urn:microsoft.com/office/officeart/2005/8/layout/vList4"/>
    <dgm:cxn modelId="{916D5576-B43D-46DD-8830-B3C53E248E96}" type="presOf" srcId="{81CFCEB2-4C74-43BA-B77E-324C69133BDC}" destId="{35174FD1-9E90-4DB9-B0E3-9DD7C9D32CD0}" srcOrd="0" destOrd="0" presId="urn:microsoft.com/office/officeart/2005/8/layout/vList4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481853AC-2CB6-4532-B812-8B0FE0A080A6}" type="presOf" srcId="{874FB527-0009-45D0-B6FC-B8873F8551B9}" destId="{E1F7F74B-DEE4-4C55-A94E-CC8DF44F0C82}" srcOrd="0" destOrd="0" presId="urn:microsoft.com/office/officeart/2005/8/layout/vList4"/>
    <dgm:cxn modelId="{DD179DB7-CB51-45C6-82AE-20F929C34554}" type="presOf" srcId="{82D1DDC2-368A-415A-9D73-3B5F65786835}" destId="{6E39ED24-5A71-426B-8F8B-A7EDB3D1F4BD}" srcOrd="0" destOrd="0" presId="urn:microsoft.com/office/officeart/2005/8/layout/vList4"/>
    <dgm:cxn modelId="{0B550D53-676E-426A-983B-AAACE6E72ED0}" type="presParOf" srcId="{35174FD1-9E90-4DB9-B0E3-9DD7C9D32CD0}" destId="{A6AFCCC7-6921-4E27-A8DD-3F8713F81B8E}" srcOrd="0" destOrd="0" presId="urn:microsoft.com/office/officeart/2005/8/layout/vList4"/>
    <dgm:cxn modelId="{44A267C8-7FC5-4F05-926F-287C6657178B}" type="presParOf" srcId="{A6AFCCC7-6921-4E27-A8DD-3F8713F81B8E}" destId="{5C306BD0-E9EF-4C22-AE94-00EF70764D9D}" srcOrd="0" destOrd="0" presId="urn:microsoft.com/office/officeart/2005/8/layout/vList4"/>
    <dgm:cxn modelId="{3864DD65-9E8E-4640-AF38-92119FE2E5C8}" type="presParOf" srcId="{A6AFCCC7-6921-4E27-A8DD-3F8713F81B8E}" destId="{89B88B4B-A07B-470B-9638-B250D047445D}" srcOrd="1" destOrd="0" presId="urn:microsoft.com/office/officeart/2005/8/layout/vList4"/>
    <dgm:cxn modelId="{1282E4D2-DC55-475C-A609-6351405C0BEB}" type="presParOf" srcId="{A6AFCCC7-6921-4E27-A8DD-3F8713F81B8E}" destId="{53BCCD07-A662-475D-A966-1B2A521761AC}" srcOrd="2" destOrd="0" presId="urn:microsoft.com/office/officeart/2005/8/layout/vList4"/>
    <dgm:cxn modelId="{52C10485-2597-4F80-9649-6688A8889BAA}" type="presParOf" srcId="{35174FD1-9E90-4DB9-B0E3-9DD7C9D32CD0}" destId="{B1E899A7-D2DF-4BC3-821E-1690C8972621}" srcOrd="1" destOrd="0" presId="urn:microsoft.com/office/officeart/2005/8/layout/vList4"/>
    <dgm:cxn modelId="{690AE394-9CE1-46F7-B5D9-9B1122B9637A}" type="presParOf" srcId="{35174FD1-9E90-4DB9-B0E3-9DD7C9D32CD0}" destId="{5E053180-6B3F-4470-B29A-023E0EFD4B51}" srcOrd="2" destOrd="0" presId="urn:microsoft.com/office/officeart/2005/8/layout/vList4"/>
    <dgm:cxn modelId="{B8E2C5BD-C407-4907-B2DE-A0BD96ADC077}" type="presParOf" srcId="{5E053180-6B3F-4470-B29A-023E0EFD4B51}" destId="{6E39ED24-5A71-426B-8F8B-A7EDB3D1F4BD}" srcOrd="0" destOrd="0" presId="urn:microsoft.com/office/officeart/2005/8/layout/vList4"/>
    <dgm:cxn modelId="{DD5034F3-05F2-4972-8EBF-D15D6C62764A}" type="presParOf" srcId="{5E053180-6B3F-4470-B29A-023E0EFD4B51}" destId="{45A40712-1BEC-4A5F-8C4B-C8E8C7D484C6}" srcOrd="1" destOrd="0" presId="urn:microsoft.com/office/officeart/2005/8/layout/vList4"/>
    <dgm:cxn modelId="{0CC80E65-8B60-4FAD-A6E7-DCDA56D261C1}" type="presParOf" srcId="{5E053180-6B3F-4470-B29A-023E0EFD4B51}" destId="{0BDC7285-DB45-4C84-ACE4-330B1A740B93}" srcOrd="2" destOrd="0" presId="urn:microsoft.com/office/officeart/2005/8/layout/vList4"/>
    <dgm:cxn modelId="{2563F773-7DA0-4E26-B143-CCC90951248A}" type="presParOf" srcId="{35174FD1-9E90-4DB9-B0E3-9DD7C9D32CD0}" destId="{E6695544-B3E9-4995-A7FA-B7F04DF0E065}" srcOrd="3" destOrd="0" presId="urn:microsoft.com/office/officeart/2005/8/layout/vList4"/>
    <dgm:cxn modelId="{2470B842-C6B4-454E-AE8B-A320F84819E3}" type="presParOf" srcId="{35174FD1-9E90-4DB9-B0E3-9DD7C9D32CD0}" destId="{4A55F132-B648-438D-BDBD-A60A2FFE5870}" srcOrd="4" destOrd="0" presId="urn:microsoft.com/office/officeart/2005/8/layout/vList4"/>
    <dgm:cxn modelId="{CBFA80F9-678E-43E8-BF3D-057A75B4C851}" type="presParOf" srcId="{4A55F132-B648-438D-BDBD-A60A2FFE5870}" destId="{43DD5E35-4EDA-4436-B455-4C02ABDE4686}" srcOrd="0" destOrd="0" presId="urn:microsoft.com/office/officeart/2005/8/layout/vList4"/>
    <dgm:cxn modelId="{89D667D3-8C8D-4EEF-B876-90AF47635648}" type="presParOf" srcId="{4A55F132-B648-438D-BDBD-A60A2FFE5870}" destId="{E7C29CED-A697-43F0-A755-660817A45165}" srcOrd="1" destOrd="0" presId="urn:microsoft.com/office/officeart/2005/8/layout/vList4"/>
    <dgm:cxn modelId="{4CC8F993-BD7C-440F-B384-C252F017581C}" type="presParOf" srcId="{4A55F132-B648-438D-BDBD-A60A2FFE5870}" destId="{8A3BEEC0-66E0-4650-8F19-07CD8FDB9CA1}" srcOrd="2" destOrd="0" presId="urn:microsoft.com/office/officeart/2005/8/layout/vList4"/>
    <dgm:cxn modelId="{A789FBF5-FC00-4D7A-B805-796AC25372BE}" type="presParOf" srcId="{35174FD1-9E90-4DB9-B0E3-9DD7C9D32CD0}" destId="{E7EA9F45-39B7-4EF1-A255-BEFC44DB6C21}" srcOrd="5" destOrd="0" presId="urn:microsoft.com/office/officeart/2005/8/layout/vList4"/>
    <dgm:cxn modelId="{6A3DECE0-5E6B-4F9F-8B99-34AC062E0F56}" type="presParOf" srcId="{35174FD1-9E90-4DB9-B0E3-9DD7C9D32CD0}" destId="{2C0CBBC5-062C-47CF-9884-B3ECEC1CBDE5}" srcOrd="6" destOrd="0" presId="urn:microsoft.com/office/officeart/2005/8/layout/vList4"/>
    <dgm:cxn modelId="{5E179F5D-B7FE-4254-9E87-C14CD66AB35E}" type="presParOf" srcId="{2C0CBBC5-062C-47CF-9884-B3ECEC1CBDE5}" destId="{E1F7F74B-DEE4-4C55-A94E-CC8DF44F0C82}" srcOrd="0" destOrd="0" presId="urn:microsoft.com/office/officeart/2005/8/layout/vList4"/>
    <dgm:cxn modelId="{FF7FBB23-4800-41B0-B87C-655CED27CC67}" type="presParOf" srcId="{2C0CBBC5-062C-47CF-9884-B3ECEC1CBDE5}" destId="{3716D724-A637-4E2E-9517-471115F8B4E1}" srcOrd="1" destOrd="0" presId="urn:microsoft.com/office/officeart/2005/8/layout/vList4"/>
    <dgm:cxn modelId="{F9583F04-5376-460E-BD76-A119E1A78164}" type="presParOf" srcId="{2C0CBBC5-062C-47CF-9884-B3ECEC1CBDE5}" destId="{BA75C87D-2785-436A-A7E0-394326ABB019}" srcOrd="2" destOrd="0" presId="urn:microsoft.com/office/officeart/2005/8/layout/vList4"/>
    <dgm:cxn modelId="{EE9C0C11-5B1D-45BA-8AE3-F958C2774ABB}" type="presParOf" srcId="{35174FD1-9E90-4DB9-B0E3-9DD7C9D32CD0}" destId="{CAF1E06B-4244-4F1B-A459-90F4C411F9C9}" srcOrd="7" destOrd="0" presId="urn:microsoft.com/office/officeart/2005/8/layout/vList4"/>
    <dgm:cxn modelId="{67D821BC-9F2F-4F47-9EEC-0830A34EB731}" type="presParOf" srcId="{35174FD1-9E90-4DB9-B0E3-9DD7C9D32CD0}" destId="{F0EE4B44-66C2-46F9-BE4D-9BF0DF4C32E4}" srcOrd="8" destOrd="0" presId="urn:microsoft.com/office/officeart/2005/8/layout/vList4"/>
    <dgm:cxn modelId="{E639E9D7-F08B-4B3F-AF44-9BD34FFB1E9D}" type="presParOf" srcId="{F0EE4B44-66C2-46F9-BE4D-9BF0DF4C32E4}" destId="{2884C15F-23F5-4ABA-B9C1-1A25D020B3FA}" srcOrd="0" destOrd="0" presId="urn:microsoft.com/office/officeart/2005/8/layout/vList4"/>
    <dgm:cxn modelId="{A0457C20-5A33-45D7-9252-C06687287991}" type="presParOf" srcId="{F0EE4B44-66C2-46F9-BE4D-9BF0DF4C32E4}" destId="{BB612368-D474-4C38-BB82-28038FB210ED}" srcOrd="1" destOrd="0" presId="urn:microsoft.com/office/officeart/2005/8/layout/vList4"/>
    <dgm:cxn modelId="{ED2ECC76-D24B-46F9-BB62-84BE23BE1B08}" type="presParOf" srcId="{F0EE4B44-66C2-46F9-BE4D-9BF0DF4C32E4}" destId="{8355C29B-AEE6-4BD6-A4A1-8AD2533F78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35174FD1-9E90-4DB9-B0E3-9DD7C9D32CD0}" type="pres">
      <dgm:prSet presAssocID="{81CFCEB2-4C74-43BA-B77E-324C69133B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AFCCC7-6921-4E27-A8DD-3F8713F81B8E}" type="pres">
      <dgm:prSet presAssocID="{FF9FF834-11ED-41FC-B263-8B032B5B7698}" presName="comp" presStyleCnt="0"/>
      <dgm:spPr/>
    </dgm:pt>
    <dgm:pt modelId="{5C306BD0-E9EF-4C22-AE94-00EF70764D9D}" type="pres">
      <dgm:prSet presAssocID="{FF9FF834-11ED-41FC-B263-8B032B5B7698}" presName="box" presStyleLbl="node1" presStyleIdx="0" presStyleCnt="5"/>
      <dgm:spPr/>
      <dgm:t>
        <a:bodyPr/>
        <a:lstStyle/>
        <a:p>
          <a:endParaRPr lang="zh-TW" altLang="en-US"/>
        </a:p>
      </dgm:t>
    </dgm:pt>
    <dgm:pt modelId="{89B88B4B-A07B-470B-9638-B250D047445D}" type="pres">
      <dgm:prSet presAssocID="{FF9FF834-11ED-41FC-B263-8B032B5B7698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53BCCD07-A662-475D-A966-1B2A521761AC}" type="pres">
      <dgm:prSet presAssocID="{FF9FF834-11ED-41FC-B263-8B032B5B769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E899A7-D2DF-4BC3-821E-1690C8972621}" type="pres">
      <dgm:prSet presAssocID="{321C2641-1518-4409-842F-827673151DC1}" presName="spacer" presStyleCnt="0"/>
      <dgm:spPr/>
    </dgm:pt>
    <dgm:pt modelId="{5E053180-6B3F-4470-B29A-023E0EFD4B51}" type="pres">
      <dgm:prSet presAssocID="{82D1DDC2-368A-415A-9D73-3B5F65786835}" presName="comp" presStyleCnt="0"/>
      <dgm:spPr/>
    </dgm:pt>
    <dgm:pt modelId="{6E39ED24-5A71-426B-8F8B-A7EDB3D1F4BD}" type="pres">
      <dgm:prSet presAssocID="{82D1DDC2-368A-415A-9D73-3B5F65786835}" presName="box" presStyleLbl="node1" presStyleIdx="1" presStyleCnt="5"/>
      <dgm:spPr/>
      <dgm:t>
        <a:bodyPr/>
        <a:lstStyle/>
        <a:p>
          <a:endParaRPr lang="zh-TW" altLang="en-US"/>
        </a:p>
      </dgm:t>
    </dgm:pt>
    <dgm:pt modelId="{45A40712-1BEC-4A5F-8C4B-C8E8C7D484C6}" type="pres">
      <dgm:prSet presAssocID="{82D1DDC2-368A-415A-9D73-3B5F65786835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0BDC7285-DB45-4C84-ACE4-330B1A740B93}" type="pres">
      <dgm:prSet presAssocID="{82D1DDC2-368A-415A-9D73-3B5F6578683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695544-B3E9-4995-A7FA-B7F04DF0E065}" type="pres">
      <dgm:prSet presAssocID="{433C6078-476C-4319-A166-906FE954184D}" presName="spacer" presStyleCnt="0"/>
      <dgm:spPr/>
    </dgm:pt>
    <dgm:pt modelId="{4A55F132-B648-438D-BDBD-A60A2FFE5870}" type="pres">
      <dgm:prSet presAssocID="{5A3974AC-BC9C-4C40-ACD5-128CE6368F0E}" presName="comp" presStyleCnt="0"/>
      <dgm:spPr/>
    </dgm:pt>
    <dgm:pt modelId="{43DD5E35-4EDA-4436-B455-4C02ABDE4686}" type="pres">
      <dgm:prSet presAssocID="{5A3974AC-BC9C-4C40-ACD5-128CE6368F0E}" presName="box" presStyleLbl="node1" presStyleIdx="2" presStyleCnt="5"/>
      <dgm:spPr/>
      <dgm:t>
        <a:bodyPr/>
        <a:lstStyle/>
        <a:p>
          <a:endParaRPr lang="zh-TW" altLang="en-US"/>
        </a:p>
      </dgm:t>
    </dgm:pt>
    <dgm:pt modelId="{E7C29CED-A697-43F0-A755-660817A45165}" type="pres">
      <dgm:prSet presAssocID="{5A3974AC-BC9C-4C40-ACD5-128CE6368F0E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8A3BEEC0-66E0-4650-8F19-07CD8FDB9CA1}" type="pres">
      <dgm:prSet presAssocID="{5A3974AC-BC9C-4C40-ACD5-128CE6368F0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EA9F45-39B7-4EF1-A255-BEFC44DB6C21}" type="pres">
      <dgm:prSet presAssocID="{FFCD8581-521C-417D-AF79-1FCCD28C2D71}" presName="spacer" presStyleCnt="0"/>
      <dgm:spPr/>
    </dgm:pt>
    <dgm:pt modelId="{2C0CBBC5-062C-47CF-9884-B3ECEC1CBDE5}" type="pres">
      <dgm:prSet presAssocID="{874FB527-0009-45D0-B6FC-B8873F8551B9}" presName="comp" presStyleCnt="0"/>
      <dgm:spPr/>
    </dgm:pt>
    <dgm:pt modelId="{E1F7F74B-DEE4-4C55-A94E-CC8DF44F0C82}" type="pres">
      <dgm:prSet presAssocID="{874FB527-0009-45D0-B6FC-B8873F8551B9}" presName="box" presStyleLbl="node1" presStyleIdx="3" presStyleCnt="5"/>
      <dgm:spPr/>
      <dgm:t>
        <a:bodyPr/>
        <a:lstStyle/>
        <a:p>
          <a:endParaRPr lang="zh-TW" altLang="en-US"/>
        </a:p>
      </dgm:t>
    </dgm:pt>
    <dgm:pt modelId="{3716D724-A637-4E2E-9517-471115F8B4E1}" type="pres">
      <dgm:prSet presAssocID="{874FB527-0009-45D0-B6FC-B8873F8551B9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BA75C87D-2785-436A-A7E0-394326ABB019}" type="pres">
      <dgm:prSet presAssocID="{874FB527-0009-45D0-B6FC-B8873F8551B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F1E06B-4244-4F1B-A459-90F4C411F9C9}" type="pres">
      <dgm:prSet presAssocID="{4A0B9BCA-FB4F-4F22-B69F-ACCAA2DFC2A7}" presName="spacer" presStyleCnt="0"/>
      <dgm:spPr/>
    </dgm:pt>
    <dgm:pt modelId="{F0EE4B44-66C2-46F9-BE4D-9BF0DF4C32E4}" type="pres">
      <dgm:prSet presAssocID="{C75E92A6-AE69-4B26-95CD-F5E6D309E06D}" presName="comp" presStyleCnt="0"/>
      <dgm:spPr/>
    </dgm:pt>
    <dgm:pt modelId="{2884C15F-23F5-4ABA-B9C1-1A25D020B3FA}" type="pres">
      <dgm:prSet presAssocID="{C75E92A6-AE69-4B26-95CD-F5E6D309E06D}" presName="box" presStyleLbl="node1" presStyleIdx="4" presStyleCnt="5"/>
      <dgm:spPr/>
      <dgm:t>
        <a:bodyPr/>
        <a:lstStyle/>
        <a:p>
          <a:endParaRPr lang="zh-TW" altLang="en-US"/>
        </a:p>
      </dgm:t>
    </dgm:pt>
    <dgm:pt modelId="{BB612368-D474-4C38-BB82-28038FB210ED}" type="pres">
      <dgm:prSet presAssocID="{C75E92A6-AE69-4B26-95CD-F5E6D309E06D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8355C29B-AEE6-4BD6-A4A1-8AD2533F78D9}" type="pres">
      <dgm:prSet presAssocID="{C75E92A6-AE69-4B26-95CD-F5E6D309E06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D76E0D-4B22-4DB3-AE0C-ADDAC8E4F62D}" type="presOf" srcId="{C75E92A6-AE69-4B26-95CD-F5E6D309E06D}" destId="{8355C29B-AEE6-4BD6-A4A1-8AD2533F78D9}" srcOrd="1" destOrd="0" presId="urn:microsoft.com/office/officeart/2005/8/layout/vList4"/>
    <dgm:cxn modelId="{A188290B-113E-4DC3-BCCF-4DD3E30176A8}" type="presOf" srcId="{5A3974AC-BC9C-4C40-ACD5-128CE6368F0E}" destId="{8A3BEEC0-66E0-4650-8F19-07CD8FDB9CA1}" srcOrd="1" destOrd="0" presId="urn:microsoft.com/office/officeart/2005/8/layout/vList4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F1832DE5-1167-4124-94A5-263AA25CE850}" type="presOf" srcId="{FF9FF834-11ED-41FC-B263-8B032B5B7698}" destId="{5C306BD0-E9EF-4C22-AE94-00EF70764D9D}" srcOrd="0" destOrd="0" presId="urn:microsoft.com/office/officeart/2005/8/layout/vList4"/>
    <dgm:cxn modelId="{DFD6F418-75E0-42A1-8922-4ABC7BF2F545}" type="presOf" srcId="{C75E92A6-AE69-4B26-95CD-F5E6D309E06D}" destId="{2884C15F-23F5-4ABA-B9C1-1A25D020B3FA}" srcOrd="0" destOrd="0" presId="urn:microsoft.com/office/officeart/2005/8/layout/vList4"/>
    <dgm:cxn modelId="{405E7A14-228B-4D74-98B5-64FF04AE8C39}" type="presOf" srcId="{FF9FF834-11ED-41FC-B263-8B032B5B7698}" destId="{53BCCD07-A662-475D-A966-1B2A521761AC}" srcOrd="1" destOrd="0" presId="urn:microsoft.com/office/officeart/2005/8/layout/vList4"/>
    <dgm:cxn modelId="{BA33D5EC-3D51-4603-8670-D65A40883F46}" type="presOf" srcId="{874FB527-0009-45D0-B6FC-B8873F8551B9}" destId="{BA75C87D-2785-436A-A7E0-394326ABB019}" srcOrd="1" destOrd="0" presId="urn:microsoft.com/office/officeart/2005/8/layout/vList4"/>
    <dgm:cxn modelId="{DDA438E1-B98F-4DAF-9B7D-66711BE052F9}" type="presOf" srcId="{82D1DDC2-368A-415A-9D73-3B5F65786835}" destId="{0BDC7285-DB45-4C84-ACE4-330B1A740B93}" srcOrd="1" destOrd="0" presId="urn:microsoft.com/office/officeart/2005/8/layout/vList4"/>
    <dgm:cxn modelId="{9B52D11F-B3F3-4521-A95B-1FB95FF3D777}" type="presOf" srcId="{5A3974AC-BC9C-4C40-ACD5-128CE6368F0E}" destId="{43DD5E35-4EDA-4436-B455-4C02ABDE4686}" srcOrd="0" destOrd="0" presId="urn:microsoft.com/office/officeart/2005/8/layout/vList4"/>
    <dgm:cxn modelId="{916D5576-B43D-46DD-8830-B3C53E248E96}" type="presOf" srcId="{81CFCEB2-4C74-43BA-B77E-324C69133BDC}" destId="{35174FD1-9E90-4DB9-B0E3-9DD7C9D32CD0}" srcOrd="0" destOrd="0" presId="urn:microsoft.com/office/officeart/2005/8/layout/vList4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481853AC-2CB6-4532-B812-8B0FE0A080A6}" type="presOf" srcId="{874FB527-0009-45D0-B6FC-B8873F8551B9}" destId="{E1F7F74B-DEE4-4C55-A94E-CC8DF44F0C82}" srcOrd="0" destOrd="0" presId="urn:microsoft.com/office/officeart/2005/8/layout/vList4"/>
    <dgm:cxn modelId="{DD179DB7-CB51-45C6-82AE-20F929C34554}" type="presOf" srcId="{82D1DDC2-368A-415A-9D73-3B5F65786835}" destId="{6E39ED24-5A71-426B-8F8B-A7EDB3D1F4BD}" srcOrd="0" destOrd="0" presId="urn:microsoft.com/office/officeart/2005/8/layout/vList4"/>
    <dgm:cxn modelId="{0B550D53-676E-426A-983B-AAACE6E72ED0}" type="presParOf" srcId="{35174FD1-9E90-4DB9-B0E3-9DD7C9D32CD0}" destId="{A6AFCCC7-6921-4E27-A8DD-3F8713F81B8E}" srcOrd="0" destOrd="0" presId="urn:microsoft.com/office/officeart/2005/8/layout/vList4"/>
    <dgm:cxn modelId="{44A267C8-7FC5-4F05-926F-287C6657178B}" type="presParOf" srcId="{A6AFCCC7-6921-4E27-A8DD-3F8713F81B8E}" destId="{5C306BD0-E9EF-4C22-AE94-00EF70764D9D}" srcOrd="0" destOrd="0" presId="urn:microsoft.com/office/officeart/2005/8/layout/vList4"/>
    <dgm:cxn modelId="{3864DD65-9E8E-4640-AF38-92119FE2E5C8}" type="presParOf" srcId="{A6AFCCC7-6921-4E27-A8DD-3F8713F81B8E}" destId="{89B88B4B-A07B-470B-9638-B250D047445D}" srcOrd="1" destOrd="0" presId="urn:microsoft.com/office/officeart/2005/8/layout/vList4"/>
    <dgm:cxn modelId="{1282E4D2-DC55-475C-A609-6351405C0BEB}" type="presParOf" srcId="{A6AFCCC7-6921-4E27-A8DD-3F8713F81B8E}" destId="{53BCCD07-A662-475D-A966-1B2A521761AC}" srcOrd="2" destOrd="0" presId="urn:microsoft.com/office/officeart/2005/8/layout/vList4"/>
    <dgm:cxn modelId="{52C10485-2597-4F80-9649-6688A8889BAA}" type="presParOf" srcId="{35174FD1-9E90-4DB9-B0E3-9DD7C9D32CD0}" destId="{B1E899A7-D2DF-4BC3-821E-1690C8972621}" srcOrd="1" destOrd="0" presId="urn:microsoft.com/office/officeart/2005/8/layout/vList4"/>
    <dgm:cxn modelId="{690AE394-9CE1-46F7-B5D9-9B1122B9637A}" type="presParOf" srcId="{35174FD1-9E90-4DB9-B0E3-9DD7C9D32CD0}" destId="{5E053180-6B3F-4470-B29A-023E0EFD4B51}" srcOrd="2" destOrd="0" presId="urn:microsoft.com/office/officeart/2005/8/layout/vList4"/>
    <dgm:cxn modelId="{B8E2C5BD-C407-4907-B2DE-A0BD96ADC077}" type="presParOf" srcId="{5E053180-6B3F-4470-B29A-023E0EFD4B51}" destId="{6E39ED24-5A71-426B-8F8B-A7EDB3D1F4BD}" srcOrd="0" destOrd="0" presId="urn:microsoft.com/office/officeart/2005/8/layout/vList4"/>
    <dgm:cxn modelId="{DD5034F3-05F2-4972-8EBF-D15D6C62764A}" type="presParOf" srcId="{5E053180-6B3F-4470-B29A-023E0EFD4B51}" destId="{45A40712-1BEC-4A5F-8C4B-C8E8C7D484C6}" srcOrd="1" destOrd="0" presId="urn:microsoft.com/office/officeart/2005/8/layout/vList4"/>
    <dgm:cxn modelId="{0CC80E65-8B60-4FAD-A6E7-DCDA56D261C1}" type="presParOf" srcId="{5E053180-6B3F-4470-B29A-023E0EFD4B51}" destId="{0BDC7285-DB45-4C84-ACE4-330B1A740B93}" srcOrd="2" destOrd="0" presId="urn:microsoft.com/office/officeart/2005/8/layout/vList4"/>
    <dgm:cxn modelId="{2563F773-7DA0-4E26-B143-CCC90951248A}" type="presParOf" srcId="{35174FD1-9E90-4DB9-B0E3-9DD7C9D32CD0}" destId="{E6695544-B3E9-4995-A7FA-B7F04DF0E065}" srcOrd="3" destOrd="0" presId="urn:microsoft.com/office/officeart/2005/8/layout/vList4"/>
    <dgm:cxn modelId="{2470B842-C6B4-454E-AE8B-A320F84819E3}" type="presParOf" srcId="{35174FD1-9E90-4DB9-B0E3-9DD7C9D32CD0}" destId="{4A55F132-B648-438D-BDBD-A60A2FFE5870}" srcOrd="4" destOrd="0" presId="urn:microsoft.com/office/officeart/2005/8/layout/vList4"/>
    <dgm:cxn modelId="{CBFA80F9-678E-43E8-BF3D-057A75B4C851}" type="presParOf" srcId="{4A55F132-B648-438D-BDBD-A60A2FFE5870}" destId="{43DD5E35-4EDA-4436-B455-4C02ABDE4686}" srcOrd="0" destOrd="0" presId="urn:microsoft.com/office/officeart/2005/8/layout/vList4"/>
    <dgm:cxn modelId="{89D667D3-8C8D-4EEF-B876-90AF47635648}" type="presParOf" srcId="{4A55F132-B648-438D-BDBD-A60A2FFE5870}" destId="{E7C29CED-A697-43F0-A755-660817A45165}" srcOrd="1" destOrd="0" presId="urn:microsoft.com/office/officeart/2005/8/layout/vList4"/>
    <dgm:cxn modelId="{4CC8F993-BD7C-440F-B384-C252F017581C}" type="presParOf" srcId="{4A55F132-B648-438D-BDBD-A60A2FFE5870}" destId="{8A3BEEC0-66E0-4650-8F19-07CD8FDB9CA1}" srcOrd="2" destOrd="0" presId="urn:microsoft.com/office/officeart/2005/8/layout/vList4"/>
    <dgm:cxn modelId="{A789FBF5-FC00-4D7A-B805-796AC25372BE}" type="presParOf" srcId="{35174FD1-9E90-4DB9-B0E3-9DD7C9D32CD0}" destId="{E7EA9F45-39B7-4EF1-A255-BEFC44DB6C21}" srcOrd="5" destOrd="0" presId="urn:microsoft.com/office/officeart/2005/8/layout/vList4"/>
    <dgm:cxn modelId="{6A3DECE0-5E6B-4F9F-8B99-34AC062E0F56}" type="presParOf" srcId="{35174FD1-9E90-4DB9-B0E3-9DD7C9D32CD0}" destId="{2C0CBBC5-062C-47CF-9884-B3ECEC1CBDE5}" srcOrd="6" destOrd="0" presId="urn:microsoft.com/office/officeart/2005/8/layout/vList4"/>
    <dgm:cxn modelId="{5E179F5D-B7FE-4254-9E87-C14CD66AB35E}" type="presParOf" srcId="{2C0CBBC5-062C-47CF-9884-B3ECEC1CBDE5}" destId="{E1F7F74B-DEE4-4C55-A94E-CC8DF44F0C82}" srcOrd="0" destOrd="0" presId="urn:microsoft.com/office/officeart/2005/8/layout/vList4"/>
    <dgm:cxn modelId="{FF7FBB23-4800-41B0-B87C-655CED27CC67}" type="presParOf" srcId="{2C0CBBC5-062C-47CF-9884-B3ECEC1CBDE5}" destId="{3716D724-A637-4E2E-9517-471115F8B4E1}" srcOrd="1" destOrd="0" presId="urn:microsoft.com/office/officeart/2005/8/layout/vList4"/>
    <dgm:cxn modelId="{F9583F04-5376-460E-BD76-A119E1A78164}" type="presParOf" srcId="{2C0CBBC5-062C-47CF-9884-B3ECEC1CBDE5}" destId="{BA75C87D-2785-436A-A7E0-394326ABB019}" srcOrd="2" destOrd="0" presId="urn:microsoft.com/office/officeart/2005/8/layout/vList4"/>
    <dgm:cxn modelId="{EE9C0C11-5B1D-45BA-8AE3-F958C2774ABB}" type="presParOf" srcId="{35174FD1-9E90-4DB9-B0E3-9DD7C9D32CD0}" destId="{CAF1E06B-4244-4F1B-A459-90F4C411F9C9}" srcOrd="7" destOrd="0" presId="urn:microsoft.com/office/officeart/2005/8/layout/vList4"/>
    <dgm:cxn modelId="{67D821BC-9F2F-4F47-9EEC-0830A34EB731}" type="presParOf" srcId="{35174FD1-9E90-4DB9-B0E3-9DD7C9D32CD0}" destId="{F0EE4B44-66C2-46F9-BE4D-9BF0DF4C32E4}" srcOrd="8" destOrd="0" presId="urn:microsoft.com/office/officeart/2005/8/layout/vList4"/>
    <dgm:cxn modelId="{E639E9D7-F08B-4B3F-AF44-9BD34FFB1E9D}" type="presParOf" srcId="{F0EE4B44-66C2-46F9-BE4D-9BF0DF4C32E4}" destId="{2884C15F-23F5-4ABA-B9C1-1A25D020B3FA}" srcOrd="0" destOrd="0" presId="urn:microsoft.com/office/officeart/2005/8/layout/vList4"/>
    <dgm:cxn modelId="{A0457C20-5A33-45D7-9252-C06687287991}" type="presParOf" srcId="{F0EE4B44-66C2-46F9-BE4D-9BF0DF4C32E4}" destId="{BB612368-D474-4C38-BB82-28038FB210ED}" srcOrd="1" destOrd="0" presId="urn:microsoft.com/office/officeart/2005/8/layout/vList4"/>
    <dgm:cxn modelId="{ED2ECC76-D24B-46F9-BB62-84BE23BE1B08}" type="presParOf" srcId="{F0EE4B44-66C2-46F9-BE4D-9BF0DF4C32E4}" destId="{8355C29B-AEE6-4BD6-A4A1-8AD2533F78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0929A6-4246-40C1-A0F1-240672D0870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127FB56-9D6C-46CD-8831-45A647D61390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kumimoji="1" lang="zh-TW" altLang="en-US" sz="4000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電腦版</a:t>
          </a:r>
          <a:endParaRPr lang="zh-TW" altLang="en-US" sz="4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10A4B8-C55B-4299-B5CD-17C689115FA8}" type="parTrans" cxnId="{20AF21F5-BB93-483E-A5F2-5B80EE14700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C31913-06BA-4D7D-BE17-1E44B9A1C3DA}" type="sibTrans" cxnId="{20AF21F5-BB93-483E-A5F2-5B80EE14700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02034D-36BA-4EFA-8402-6A882DC0241E}">
      <dgm:prSet custT="1"/>
      <dgm:spPr>
        <a:solidFill>
          <a:srgbClr val="C00000"/>
        </a:solidFill>
      </dgm:spPr>
      <dgm:t>
        <a:bodyPr/>
        <a:lstStyle/>
        <a:p>
          <a:r>
            <a:rPr kumimoji="1" lang="zh-TW" altLang="en-US" sz="3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策略王</a:t>
          </a: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D09C94-FBC2-437F-B56F-26703F39471E}" type="parTrans" cxnId="{B91732B9-1212-46C1-B2FF-B9478634D412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CAD2DC-1F09-4762-9026-43B016220AB5}" type="sibTrans" cxnId="{B91732B9-1212-46C1-B2FF-B9478634D412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7376ED-3B62-43D9-94CE-942633B78E50}">
      <dgm:prSet custT="1"/>
      <dgm:spPr>
        <a:solidFill>
          <a:srgbClr val="C00000"/>
        </a:solidFill>
      </dgm:spPr>
      <dgm:t>
        <a:bodyPr/>
        <a:lstStyle/>
        <a:p>
          <a:r>
            <a:rPr kumimoji="1" lang="zh-TW" altLang="en-US" sz="3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超級贏家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7FCD65-467E-405F-A4A7-1750CF755BE7}" type="parTrans" cxnId="{671B6792-3BF1-46CD-B93C-0652AFAFE41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D2A531-7C07-4CE1-880E-46ACE4658E75}" type="sibTrans" cxnId="{671B6792-3BF1-46CD-B93C-0652AFAFE41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DBD636-EF52-4719-B0A5-7A208D62A489}">
      <dgm:prSet custT="1"/>
      <dgm:spPr>
        <a:solidFill>
          <a:srgbClr val="C00000"/>
        </a:solidFill>
      </dgm:spPr>
      <dgm:t>
        <a:bodyPr/>
        <a:lstStyle/>
        <a:p>
          <a:r>
            <a:rPr kumimoji="1" lang="zh-TW" altLang="en-US" sz="3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新版網上發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ADA63D-1B40-4E8C-9CF8-0CAA25E2B67B}" type="parTrans" cxnId="{490DD98F-A4D3-48E6-BBEE-A7398DE6B8C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934A3A-4DAF-4220-AF1C-A921C014BA69}" type="sibTrans" cxnId="{490DD98F-A4D3-48E6-BBEE-A7398DE6B8C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F4E1A2-BB49-455B-9A0C-A9F77C53DF3E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kumimoji="1" lang="zh-TW" altLang="en-US" sz="40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手機版</a:t>
          </a:r>
          <a:endParaRPr lang="zh-TW" altLang="en-US" sz="40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C9AC97-64D8-4A47-B33A-C09E2372AED3}" type="parTrans" cxnId="{5273E66E-49AB-4140-9415-77CE4129426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44B16B-02FB-4247-9F35-0891DB909572}" type="sibTrans" cxnId="{5273E66E-49AB-4140-9415-77CE4129426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50E29E-16C6-4167-B853-E799CD17C9F7}">
      <dgm:prSet custT="1"/>
      <dgm:spPr>
        <a:solidFill>
          <a:srgbClr val="005849"/>
        </a:solidFill>
      </dgm:spPr>
      <dgm:t>
        <a:bodyPr/>
        <a:lstStyle/>
        <a:p>
          <a:r>
            <a:rPr kumimoji="1" lang="zh-TW" altLang="en-US" sz="3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掌中財神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E6E733-D9E5-4359-B299-02978D364ACE}" type="parTrans" cxnId="{FC1004DF-47CB-4CDE-B74A-E2E951B3C72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F4732F-C31E-4402-B382-701F29C97284}" type="sibTrans" cxnId="{FC1004DF-47CB-4CDE-B74A-E2E951B3C72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315C54-0701-430C-9BA4-B375C4A6EAD9}">
      <dgm:prSet custT="1"/>
      <dgm:spPr>
        <a:solidFill>
          <a:srgbClr val="005849"/>
        </a:solidFill>
      </dgm:spPr>
      <dgm:t>
        <a:bodyPr/>
        <a:lstStyle/>
        <a:p>
          <a:r>
            <a:rPr kumimoji="1" lang="zh-TW" altLang="en-US" sz="3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行動贏家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54DF87-8200-489C-9A17-AA9C947163AC}" type="parTrans" cxnId="{434527C3-D65D-42F8-A6A5-48B21CFD7AA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B3F1F3-B15D-4C97-B634-53F0A06301CA}" type="sibTrans" cxnId="{434527C3-D65D-42F8-A6A5-48B21CFD7AA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0DA192-E0F6-4C11-8A58-70D9E578A7D9}">
      <dgm:prSet custT="1"/>
      <dgm:spPr>
        <a:solidFill>
          <a:srgbClr val="005849"/>
        </a:solidFill>
      </dgm:spPr>
      <dgm:t>
        <a:bodyPr/>
        <a:lstStyle/>
        <a:p>
          <a:r>
            <a:rPr kumimoji="1" lang="zh-TW" altLang="en-US" sz="3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智選贏家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F5412D-52D8-4980-B1EA-57E56CF3736A}" type="parTrans" cxnId="{A0BCE676-9188-4395-A301-D2C63CE4C042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B0CADB-7633-4603-AB18-353D076BD422}" type="sibTrans" cxnId="{A0BCE676-9188-4395-A301-D2C63CE4C042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821C47-A615-40A8-AC33-B467B7186A89}">
      <dgm:prSet custT="1"/>
      <dgm:spPr>
        <a:solidFill>
          <a:srgbClr val="005849"/>
        </a:solidFill>
      </dgm:spPr>
      <dgm:t>
        <a:bodyPr/>
        <a:lstStyle/>
        <a:p>
          <a:r>
            <a:rPr kumimoji="1" lang="zh-TW" sz="3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籌碼</a:t>
          </a:r>
          <a:r>
            <a:rPr kumimoji="1" lang="en-US" sz="3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K</a:t>
          </a:r>
          <a:r>
            <a:rPr kumimoji="1" lang="zh-TW" sz="3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財神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037AF8-D747-4BCF-B534-56E3E0AA5F9D}" type="parTrans" cxnId="{24C22960-3858-45A9-9B55-3B660093759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7B0BAE-65C9-426A-9A7A-C4156006E382}" type="sibTrans" cxnId="{24C22960-3858-45A9-9B55-3B660093759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9C218A-486E-46DD-91CA-6F511F12002B}">
      <dgm:prSet custT="1"/>
      <dgm:spPr>
        <a:solidFill>
          <a:srgbClr val="C00000"/>
        </a:solidFill>
      </dgm:spPr>
      <dgm:t>
        <a:bodyPr/>
        <a:lstStyle/>
        <a:p>
          <a:r>
            <a: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XQ</a:t>
          </a:r>
          <a:r>
            <a: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全球贏家</a:t>
          </a:r>
        </a:p>
      </dgm:t>
    </dgm:pt>
    <dgm:pt modelId="{71CB6D4D-5EF9-43DD-B8B8-37CC8A3C9F2F}" type="parTrans" cxnId="{A348175A-3DC1-4C7A-A522-3BDCF9B52EF8}">
      <dgm:prSet/>
      <dgm:spPr/>
      <dgm:t>
        <a:bodyPr/>
        <a:lstStyle/>
        <a:p>
          <a:endParaRPr lang="zh-TW" altLang="en-US"/>
        </a:p>
      </dgm:t>
    </dgm:pt>
    <dgm:pt modelId="{49CE312E-A64E-4CA6-BA38-7B4264BD1BCB}" type="sibTrans" cxnId="{A348175A-3DC1-4C7A-A522-3BDCF9B52EF8}">
      <dgm:prSet/>
      <dgm:spPr/>
      <dgm:t>
        <a:bodyPr/>
        <a:lstStyle/>
        <a:p>
          <a:endParaRPr lang="zh-TW" altLang="en-US"/>
        </a:p>
      </dgm:t>
    </dgm:pt>
    <dgm:pt modelId="{AB2A866F-77B2-49E0-8F64-B8F30F3E0BFF}" type="pres">
      <dgm:prSet presAssocID="{1A0929A6-4246-40C1-A0F1-240672D087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BBB3780-37AE-4F4D-9BCD-7652D61A57F9}" type="pres">
      <dgm:prSet presAssocID="{E127FB56-9D6C-46CD-8831-45A647D61390}" presName="hierRoot1" presStyleCnt="0">
        <dgm:presLayoutVars>
          <dgm:hierBranch val="init"/>
        </dgm:presLayoutVars>
      </dgm:prSet>
      <dgm:spPr/>
    </dgm:pt>
    <dgm:pt modelId="{8F986DA9-11C8-434C-A4B5-499803448609}" type="pres">
      <dgm:prSet presAssocID="{E127FB56-9D6C-46CD-8831-45A647D61390}" presName="rootComposite1" presStyleCnt="0"/>
      <dgm:spPr/>
    </dgm:pt>
    <dgm:pt modelId="{9A98D94A-276B-4AD5-8852-D3806541B6D7}" type="pres">
      <dgm:prSet presAssocID="{E127FB56-9D6C-46CD-8831-45A647D61390}" presName="rootText1" presStyleLbl="node0" presStyleIdx="0" presStyleCnt="2" custScaleX="108502" custScaleY="1727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DE3E791-1BC4-4E15-9123-72FC6C518B4C}" type="pres">
      <dgm:prSet presAssocID="{E127FB56-9D6C-46CD-8831-45A647D61390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EA056F8E-E4A2-4C06-9A93-7525C0BE5C16}" type="pres">
      <dgm:prSet presAssocID="{E127FB56-9D6C-46CD-8831-45A647D61390}" presName="hierChild2" presStyleCnt="0"/>
      <dgm:spPr/>
    </dgm:pt>
    <dgm:pt modelId="{E119CAF0-90CB-496B-A06F-CAF31D4AA017}" type="pres">
      <dgm:prSet presAssocID="{61D09C94-FBC2-437F-B56F-26703F39471E}" presName="Name64" presStyleLbl="parChTrans1D2" presStyleIdx="0" presStyleCnt="8"/>
      <dgm:spPr/>
      <dgm:t>
        <a:bodyPr/>
        <a:lstStyle/>
        <a:p>
          <a:endParaRPr lang="zh-TW" altLang="en-US"/>
        </a:p>
      </dgm:t>
    </dgm:pt>
    <dgm:pt modelId="{1D45BCDC-7942-4506-9059-FEB457CB2A62}" type="pres">
      <dgm:prSet presAssocID="{B302034D-36BA-4EFA-8402-6A882DC0241E}" presName="hierRoot2" presStyleCnt="0">
        <dgm:presLayoutVars>
          <dgm:hierBranch val="init"/>
        </dgm:presLayoutVars>
      </dgm:prSet>
      <dgm:spPr/>
    </dgm:pt>
    <dgm:pt modelId="{E03A8B9F-3FE2-4F66-B9AC-D679F7E52AB4}" type="pres">
      <dgm:prSet presAssocID="{B302034D-36BA-4EFA-8402-6A882DC0241E}" presName="rootComposite" presStyleCnt="0"/>
      <dgm:spPr/>
    </dgm:pt>
    <dgm:pt modelId="{10D38CB6-27BB-4D9C-9818-1540F06A9489}" type="pres">
      <dgm:prSet presAssocID="{B302034D-36BA-4EFA-8402-6A882DC0241E}" presName="rootText" presStyleLbl="node2" presStyleIdx="0" presStyleCnt="8" custScaleX="1903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6DA689-1BE5-4999-B8E9-55F4CB1FC571}" type="pres">
      <dgm:prSet presAssocID="{B302034D-36BA-4EFA-8402-6A882DC0241E}" presName="rootConnector" presStyleLbl="node2" presStyleIdx="0" presStyleCnt="8"/>
      <dgm:spPr/>
      <dgm:t>
        <a:bodyPr/>
        <a:lstStyle/>
        <a:p>
          <a:endParaRPr lang="zh-TW" altLang="en-US"/>
        </a:p>
      </dgm:t>
    </dgm:pt>
    <dgm:pt modelId="{7BDDB6DE-D759-4693-B576-ABB220FC0C9B}" type="pres">
      <dgm:prSet presAssocID="{B302034D-36BA-4EFA-8402-6A882DC0241E}" presName="hierChild4" presStyleCnt="0"/>
      <dgm:spPr/>
    </dgm:pt>
    <dgm:pt modelId="{C4A602CB-5149-48D1-BEC4-6E5A3C61C77A}" type="pres">
      <dgm:prSet presAssocID="{B302034D-36BA-4EFA-8402-6A882DC0241E}" presName="hierChild5" presStyleCnt="0"/>
      <dgm:spPr/>
    </dgm:pt>
    <dgm:pt modelId="{A467346C-B294-4DF4-B899-98E8150D918E}" type="pres">
      <dgm:prSet presAssocID="{017FCD65-467E-405F-A4A7-1750CF755BE7}" presName="Name64" presStyleLbl="parChTrans1D2" presStyleIdx="1" presStyleCnt="8"/>
      <dgm:spPr/>
      <dgm:t>
        <a:bodyPr/>
        <a:lstStyle/>
        <a:p>
          <a:endParaRPr lang="zh-TW" altLang="en-US"/>
        </a:p>
      </dgm:t>
    </dgm:pt>
    <dgm:pt modelId="{9F1AE4A4-6DCD-4D03-89B7-D590B056D45F}" type="pres">
      <dgm:prSet presAssocID="{FD7376ED-3B62-43D9-94CE-942633B78E50}" presName="hierRoot2" presStyleCnt="0">
        <dgm:presLayoutVars>
          <dgm:hierBranch val="init"/>
        </dgm:presLayoutVars>
      </dgm:prSet>
      <dgm:spPr/>
    </dgm:pt>
    <dgm:pt modelId="{4F88F95B-7521-419E-8053-7FCB76750DA6}" type="pres">
      <dgm:prSet presAssocID="{FD7376ED-3B62-43D9-94CE-942633B78E50}" presName="rootComposite" presStyleCnt="0"/>
      <dgm:spPr/>
    </dgm:pt>
    <dgm:pt modelId="{C8D2590A-8E64-4E27-8A2D-73FBFC6B8EF0}" type="pres">
      <dgm:prSet presAssocID="{FD7376ED-3B62-43D9-94CE-942633B78E50}" presName="rootText" presStyleLbl="node2" presStyleIdx="1" presStyleCnt="8" custScaleX="1903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17A02B-95B6-46D2-88CE-AC74FA1A1E0F}" type="pres">
      <dgm:prSet presAssocID="{FD7376ED-3B62-43D9-94CE-942633B78E50}" presName="rootConnector" presStyleLbl="node2" presStyleIdx="1" presStyleCnt="8"/>
      <dgm:spPr/>
      <dgm:t>
        <a:bodyPr/>
        <a:lstStyle/>
        <a:p>
          <a:endParaRPr lang="zh-TW" altLang="en-US"/>
        </a:p>
      </dgm:t>
    </dgm:pt>
    <dgm:pt modelId="{D498290E-708A-4B75-BD21-B7847BB26C7B}" type="pres">
      <dgm:prSet presAssocID="{FD7376ED-3B62-43D9-94CE-942633B78E50}" presName="hierChild4" presStyleCnt="0"/>
      <dgm:spPr/>
    </dgm:pt>
    <dgm:pt modelId="{A8D4E1AA-00E1-493A-9177-F9AFE6101F8F}" type="pres">
      <dgm:prSet presAssocID="{FD7376ED-3B62-43D9-94CE-942633B78E50}" presName="hierChild5" presStyleCnt="0"/>
      <dgm:spPr/>
    </dgm:pt>
    <dgm:pt modelId="{CEA0068F-58F2-4CD5-8CA6-64EF85F9278F}" type="pres">
      <dgm:prSet presAssocID="{71CB6D4D-5EF9-43DD-B8B8-37CC8A3C9F2F}" presName="Name64" presStyleLbl="parChTrans1D2" presStyleIdx="2" presStyleCnt="8"/>
      <dgm:spPr/>
      <dgm:t>
        <a:bodyPr/>
        <a:lstStyle/>
        <a:p>
          <a:endParaRPr lang="zh-TW" altLang="en-US"/>
        </a:p>
      </dgm:t>
    </dgm:pt>
    <dgm:pt modelId="{ABAD02B9-A240-4748-845D-F9B3D26307DF}" type="pres">
      <dgm:prSet presAssocID="{FD9C218A-486E-46DD-91CA-6F511F12002B}" presName="hierRoot2" presStyleCnt="0">
        <dgm:presLayoutVars>
          <dgm:hierBranch val="init"/>
        </dgm:presLayoutVars>
      </dgm:prSet>
      <dgm:spPr/>
    </dgm:pt>
    <dgm:pt modelId="{4E076B73-A69E-4299-A5B6-4598AB058606}" type="pres">
      <dgm:prSet presAssocID="{FD9C218A-486E-46DD-91CA-6F511F12002B}" presName="rootComposite" presStyleCnt="0"/>
      <dgm:spPr/>
    </dgm:pt>
    <dgm:pt modelId="{7A050C9F-4EDE-4751-92E3-EB5137F47C42}" type="pres">
      <dgm:prSet presAssocID="{FD9C218A-486E-46DD-91CA-6F511F12002B}" presName="rootText" presStyleLbl="node2" presStyleIdx="2" presStyleCnt="8" custScaleX="19162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E89550-59D0-44BC-A2E5-9A965786F04D}" type="pres">
      <dgm:prSet presAssocID="{FD9C218A-486E-46DD-91CA-6F511F12002B}" presName="rootConnector" presStyleLbl="node2" presStyleIdx="2" presStyleCnt="8"/>
      <dgm:spPr/>
      <dgm:t>
        <a:bodyPr/>
        <a:lstStyle/>
        <a:p>
          <a:endParaRPr lang="zh-TW" altLang="en-US"/>
        </a:p>
      </dgm:t>
    </dgm:pt>
    <dgm:pt modelId="{FD33B476-CDA5-4340-9A21-589FD1CC9A33}" type="pres">
      <dgm:prSet presAssocID="{FD9C218A-486E-46DD-91CA-6F511F12002B}" presName="hierChild4" presStyleCnt="0"/>
      <dgm:spPr/>
    </dgm:pt>
    <dgm:pt modelId="{E7A85FE5-1773-4CCF-AF00-2C1E786C1064}" type="pres">
      <dgm:prSet presAssocID="{FD9C218A-486E-46DD-91CA-6F511F12002B}" presName="hierChild5" presStyleCnt="0"/>
      <dgm:spPr/>
    </dgm:pt>
    <dgm:pt modelId="{99119134-A445-4330-BC3C-AFAEA95D89F5}" type="pres">
      <dgm:prSet presAssocID="{12ADA63D-1B40-4E8C-9CF8-0CAA25E2B67B}" presName="Name64" presStyleLbl="parChTrans1D2" presStyleIdx="3" presStyleCnt="8"/>
      <dgm:spPr/>
      <dgm:t>
        <a:bodyPr/>
        <a:lstStyle/>
        <a:p>
          <a:endParaRPr lang="zh-TW" altLang="en-US"/>
        </a:p>
      </dgm:t>
    </dgm:pt>
    <dgm:pt modelId="{1F09A9EF-E020-4E43-9EF2-0A3B3B7F6E90}" type="pres">
      <dgm:prSet presAssocID="{5BDBD636-EF52-4719-B0A5-7A208D62A489}" presName="hierRoot2" presStyleCnt="0">
        <dgm:presLayoutVars>
          <dgm:hierBranch val="init"/>
        </dgm:presLayoutVars>
      </dgm:prSet>
      <dgm:spPr/>
    </dgm:pt>
    <dgm:pt modelId="{88D84C17-0406-435F-B90C-A8B6BFA8DE48}" type="pres">
      <dgm:prSet presAssocID="{5BDBD636-EF52-4719-B0A5-7A208D62A489}" presName="rootComposite" presStyleCnt="0"/>
      <dgm:spPr/>
    </dgm:pt>
    <dgm:pt modelId="{A3310927-BF8E-417B-A74F-AE3BA743D1B4}" type="pres">
      <dgm:prSet presAssocID="{5BDBD636-EF52-4719-B0A5-7A208D62A489}" presName="rootText" presStyleLbl="node2" presStyleIdx="3" presStyleCnt="8" custScaleX="1903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4B4A13-10D0-4636-A01D-85E5AB5E7B2C}" type="pres">
      <dgm:prSet presAssocID="{5BDBD636-EF52-4719-B0A5-7A208D62A489}" presName="rootConnector" presStyleLbl="node2" presStyleIdx="3" presStyleCnt="8"/>
      <dgm:spPr/>
      <dgm:t>
        <a:bodyPr/>
        <a:lstStyle/>
        <a:p>
          <a:endParaRPr lang="zh-TW" altLang="en-US"/>
        </a:p>
      </dgm:t>
    </dgm:pt>
    <dgm:pt modelId="{4EB7D024-B9C3-470B-B057-B108DABEEE41}" type="pres">
      <dgm:prSet presAssocID="{5BDBD636-EF52-4719-B0A5-7A208D62A489}" presName="hierChild4" presStyleCnt="0"/>
      <dgm:spPr/>
    </dgm:pt>
    <dgm:pt modelId="{B97D2404-9D6D-42F3-8A55-4B14A31E2942}" type="pres">
      <dgm:prSet presAssocID="{5BDBD636-EF52-4719-B0A5-7A208D62A489}" presName="hierChild5" presStyleCnt="0"/>
      <dgm:spPr/>
    </dgm:pt>
    <dgm:pt modelId="{41B1C075-3875-4110-B39D-E0DB315B25BF}" type="pres">
      <dgm:prSet presAssocID="{E127FB56-9D6C-46CD-8831-45A647D61390}" presName="hierChild3" presStyleCnt="0"/>
      <dgm:spPr/>
    </dgm:pt>
    <dgm:pt modelId="{5A3D72EB-48C6-4324-B856-E74FA76152D0}" type="pres">
      <dgm:prSet presAssocID="{58F4E1A2-BB49-455B-9A0C-A9F77C53DF3E}" presName="hierRoot1" presStyleCnt="0">
        <dgm:presLayoutVars>
          <dgm:hierBranch val="init"/>
        </dgm:presLayoutVars>
      </dgm:prSet>
      <dgm:spPr/>
    </dgm:pt>
    <dgm:pt modelId="{FF9305B4-0C07-4904-BDC5-10041A64E43B}" type="pres">
      <dgm:prSet presAssocID="{58F4E1A2-BB49-455B-9A0C-A9F77C53DF3E}" presName="rootComposite1" presStyleCnt="0"/>
      <dgm:spPr/>
    </dgm:pt>
    <dgm:pt modelId="{583E163E-023F-49D0-9D93-33DA95323225}" type="pres">
      <dgm:prSet presAssocID="{58F4E1A2-BB49-455B-9A0C-A9F77C53DF3E}" presName="rootText1" presStyleLbl="node0" presStyleIdx="1" presStyleCnt="2" custScaleX="108502" custScaleY="1727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14F4A77-E80E-4583-976C-A2809A8722D4}" type="pres">
      <dgm:prSet presAssocID="{58F4E1A2-BB49-455B-9A0C-A9F77C53DF3E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0DD5B39-DB49-48C6-9EFA-2036EBF7C2D0}" type="pres">
      <dgm:prSet presAssocID="{58F4E1A2-BB49-455B-9A0C-A9F77C53DF3E}" presName="hierChild2" presStyleCnt="0"/>
      <dgm:spPr/>
    </dgm:pt>
    <dgm:pt modelId="{326E4C6E-35A3-4DF6-B904-107EE8A130E1}" type="pres">
      <dgm:prSet presAssocID="{92E6E733-D9E5-4359-B299-02978D364ACE}" presName="Name64" presStyleLbl="parChTrans1D2" presStyleIdx="4" presStyleCnt="8"/>
      <dgm:spPr/>
      <dgm:t>
        <a:bodyPr/>
        <a:lstStyle/>
        <a:p>
          <a:endParaRPr lang="zh-TW" altLang="en-US"/>
        </a:p>
      </dgm:t>
    </dgm:pt>
    <dgm:pt modelId="{B1C010D5-8C3E-44FE-8510-14A55FC03B7A}" type="pres">
      <dgm:prSet presAssocID="{7F50E29E-16C6-4167-B853-E799CD17C9F7}" presName="hierRoot2" presStyleCnt="0">
        <dgm:presLayoutVars>
          <dgm:hierBranch val="init"/>
        </dgm:presLayoutVars>
      </dgm:prSet>
      <dgm:spPr/>
    </dgm:pt>
    <dgm:pt modelId="{FD6BF979-4BB3-40CC-B7CE-8F0C742FFF2D}" type="pres">
      <dgm:prSet presAssocID="{7F50E29E-16C6-4167-B853-E799CD17C9F7}" presName="rootComposite" presStyleCnt="0"/>
      <dgm:spPr/>
    </dgm:pt>
    <dgm:pt modelId="{9D325BF7-4EEA-447D-A4B0-2FC626365559}" type="pres">
      <dgm:prSet presAssocID="{7F50E29E-16C6-4167-B853-E799CD17C9F7}" presName="rootText" presStyleLbl="node2" presStyleIdx="4" presStyleCnt="8" custScaleX="1903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F27FF1C-6EDE-4B11-8C78-F63CA9AC1C70}" type="pres">
      <dgm:prSet presAssocID="{7F50E29E-16C6-4167-B853-E799CD17C9F7}" presName="rootConnector" presStyleLbl="node2" presStyleIdx="4" presStyleCnt="8"/>
      <dgm:spPr/>
      <dgm:t>
        <a:bodyPr/>
        <a:lstStyle/>
        <a:p>
          <a:endParaRPr lang="zh-TW" altLang="en-US"/>
        </a:p>
      </dgm:t>
    </dgm:pt>
    <dgm:pt modelId="{66C7566C-BB33-4D86-81A8-A2DDEBF67278}" type="pres">
      <dgm:prSet presAssocID="{7F50E29E-16C6-4167-B853-E799CD17C9F7}" presName="hierChild4" presStyleCnt="0"/>
      <dgm:spPr/>
    </dgm:pt>
    <dgm:pt modelId="{6F46B0F1-1CD4-4972-A3A9-E686C5457C65}" type="pres">
      <dgm:prSet presAssocID="{7F50E29E-16C6-4167-B853-E799CD17C9F7}" presName="hierChild5" presStyleCnt="0"/>
      <dgm:spPr/>
    </dgm:pt>
    <dgm:pt modelId="{1AB709EB-4C3F-43F3-BC62-B5A4000D9EF2}" type="pres">
      <dgm:prSet presAssocID="{5454DF87-8200-489C-9A17-AA9C947163AC}" presName="Name64" presStyleLbl="parChTrans1D2" presStyleIdx="5" presStyleCnt="8"/>
      <dgm:spPr/>
      <dgm:t>
        <a:bodyPr/>
        <a:lstStyle/>
        <a:p>
          <a:endParaRPr lang="zh-TW" altLang="en-US"/>
        </a:p>
      </dgm:t>
    </dgm:pt>
    <dgm:pt modelId="{B527C65F-E946-4973-9A6B-EFD493272705}" type="pres">
      <dgm:prSet presAssocID="{79315C54-0701-430C-9BA4-B375C4A6EAD9}" presName="hierRoot2" presStyleCnt="0">
        <dgm:presLayoutVars>
          <dgm:hierBranch val="init"/>
        </dgm:presLayoutVars>
      </dgm:prSet>
      <dgm:spPr/>
    </dgm:pt>
    <dgm:pt modelId="{2167ADAB-7C5A-44C3-AE81-19A6F3FE9B44}" type="pres">
      <dgm:prSet presAssocID="{79315C54-0701-430C-9BA4-B375C4A6EAD9}" presName="rootComposite" presStyleCnt="0"/>
      <dgm:spPr/>
    </dgm:pt>
    <dgm:pt modelId="{3E1BA749-539D-4BD0-8AFF-9281B239FAB1}" type="pres">
      <dgm:prSet presAssocID="{79315C54-0701-430C-9BA4-B375C4A6EAD9}" presName="rootText" presStyleLbl="node2" presStyleIdx="5" presStyleCnt="8" custScaleX="1903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13C6666-5BE1-4649-AA6B-9B16B6686CF4}" type="pres">
      <dgm:prSet presAssocID="{79315C54-0701-430C-9BA4-B375C4A6EAD9}" presName="rootConnector" presStyleLbl="node2" presStyleIdx="5" presStyleCnt="8"/>
      <dgm:spPr/>
      <dgm:t>
        <a:bodyPr/>
        <a:lstStyle/>
        <a:p>
          <a:endParaRPr lang="zh-TW" altLang="en-US"/>
        </a:p>
      </dgm:t>
    </dgm:pt>
    <dgm:pt modelId="{47085ABE-7884-4A5C-AEC9-64614308ED15}" type="pres">
      <dgm:prSet presAssocID="{79315C54-0701-430C-9BA4-B375C4A6EAD9}" presName="hierChild4" presStyleCnt="0"/>
      <dgm:spPr/>
    </dgm:pt>
    <dgm:pt modelId="{98E7898D-FFB6-49CB-8BFC-659DA46424B3}" type="pres">
      <dgm:prSet presAssocID="{79315C54-0701-430C-9BA4-B375C4A6EAD9}" presName="hierChild5" presStyleCnt="0"/>
      <dgm:spPr/>
    </dgm:pt>
    <dgm:pt modelId="{42CC4B01-6492-4391-8921-C58191BE1FD0}" type="pres">
      <dgm:prSet presAssocID="{64F5412D-52D8-4980-B1EA-57E56CF3736A}" presName="Name64" presStyleLbl="parChTrans1D2" presStyleIdx="6" presStyleCnt="8"/>
      <dgm:spPr/>
      <dgm:t>
        <a:bodyPr/>
        <a:lstStyle/>
        <a:p>
          <a:endParaRPr lang="zh-TW" altLang="en-US"/>
        </a:p>
      </dgm:t>
    </dgm:pt>
    <dgm:pt modelId="{D501BE46-E997-4ABC-AB38-6A9F362975B1}" type="pres">
      <dgm:prSet presAssocID="{7A0DA192-E0F6-4C11-8A58-70D9E578A7D9}" presName="hierRoot2" presStyleCnt="0">
        <dgm:presLayoutVars>
          <dgm:hierBranch val="init"/>
        </dgm:presLayoutVars>
      </dgm:prSet>
      <dgm:spPr/>
    </dgm:pt>
    <dgm:pt modelId="{9B414E67-04FB-41A7-A446-056B4F91D297}" type="pres">
      <dgm:prSet presAssocID="{7A0DA192-E0F6-4C11-8A58-70D9E578A7D9}" presName="rootComposite" presStyleCnt="0"/>
      <dgm:spPr/>
    </dgm:pt>
    <dgm:pt modelId="{80A485F4-3463-4ADE-9825-B8F60E531C0F}" type="pres">
      <dgm:prSet presAssocID="{7A0DA192-E0F6-4C11-8A58-70D9E578A7D9}" presName="rootText" presStyleLbl="node2" presStyleIdx="6" presStyleCnt="8" custScaleX="1903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079ED9-0942-4190-B2AF-8FC8D04C8C4E}" type="pres">
      <dgm:prSet presAssocID="{7A0DA192-E0F6-4C11-8A58-70D9E578A7D9}" presName="rootConnector" presStyleLbl="node2" presStyleIdx="6" presStyleCnt="8"/>
      <dgm:spPr/>
      <dgm:t>
        <a:bodyPr/>
        <a:lstStyle/>
        <a:p>
          <a:endParaRPr lang="zh-TW" altLang="en-US"/>
        </a:p>
      </dgm:t>
    </dgm:pt>
    <dgm:pt modelId="{3508FAA3-F078-4F89-82D8-CB2A3D557AE6}" type="pres">
      <dgm:prSet presAssocID="{7A0DA192-E0F6-4C11-8A58-70D9E578A7D9}" presName="hierChild4" presStyleCnt="0"/>
      <dgm:spPr/>
    </dgm:pt>
    <dgm:pt modelId="{13993E03-630B-4089-899E-CD1C0907E6C9}" type="pres">
      <dgm:prSet presAssocID="{7A0DA192-E0F6-4C11-8A58-70D9E578A7D9}" presName="hierChild5" presStyleCnt="0"/>
      <dgm:spPr/>
    </dgm:pt>
    <dgm:pt modelId="{5740B53E-7A24-4A68-AA8B-A7C1CBB919E6}" type="pres">
      <dgm:prSet presAssocID="{0C037AF8-D747-4BCF-B534-56E3E0AA5F9D}" presName="Name64" presStyleLbl="parChTrans1D2" presStyleIdx="7" presStyleCnt="8"/>
      <dgm:spPr/>
      <dgm:t>
        <a:bodyPr/>
        <a:lstStyle/>
        <a:p>
          <a:endParaRPr lang="zh-TW" altLang="en-US"/>
        </a:p>
      </dgm:t>
    </dgm:pt>
    <dgm:pt modelId="{02CFB499-0A06-4F52-BDEF-65AE98269F61}" type="pres">
      <dgm:prSet presAssocID="{E4821C47-A615-40A8-AC33-B467B7186A89}" presName="hierRoot2" presStyleCnt="0">
        <dgm:presLayoutVars>
          <dgm:hierBranch val="init"/>
        </dgm:presLayoutVars>
      </dgm:prSet>
      <dgm:spPr/>
    </dgm:pt>
    <dgm:pt modelId="{A553A96E-2B42-40B1-9515-E2E6954005BC}" type="pres">
      <dgm:prSet presAssocID="{E4821C47-A615-40A8-AC33-B467B7186A89}" presName="rootComposite" presStyleCnt="0"/>
      <dgm:spPr/>
    </dgm:pt>
    <dgm:pt modelId="{550A63CB-3BD3-4081-925B-8D34357A240B}" type="pres">
      <dgm:prSet presAssocID="{E4821C47-A615-40A8-AC33-B467B7186A89}" presName="rootText" presStyleLbl="node2" presStyleIdx="7" presStyleCnt="8" custScaleX="1903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458CB8-0807-44F8-A226-4DDA6607C40D}" type="pres">
      <dgm:prSet presAssocID="{E4821C47-A615-40A8-AC33-B467B7186A89}" presName="rootConnector" presStyleLbl="node2" presStyleIdx="7" presStyleCnt="8"/>
      <dgm:spPr/>
      <dgm:t>
        <a:bodyPr/>
        <a:lstStyle/>
        <a:p>
          <a:endParaRPr lang="zh-TW" altLang="en-US"/>
        </a:p>
      </dgm:t>
    </dgm:pt>
    <dgm:pt modelId="{F2285125-BA77-4D7C-A174-07E349EE7B0F}" type="pres">
      <dgm:prSet presAssocID="{E4821C47-A615-40A8-AC33-B467B7186A89}" presName="hierChild4" presStyleCnt="0"/>
      <dgm:spPr/>
    </dgm:pt>
    <dgm:pt modelId="{F0617EB4-B10A-4AED-A138-2D28ED119D73}" type="pres">
      <dgm:prSet presAssocID="{E4821C47-A615-40A8-AC33-B467B7186A89}" presName="hierChild5" presStyleCnt="0"/>
      <dgm:spPr/>
    </dgm:pt>
    <dgm:pt modelId="{748D9541-E89B-4FDF-BC74-EFBEB2A3BEFE}" type="pres">
      <dgm:prSet presAssocID="{58F4E1A2-BB49-455B-9A0C-A9F77C53DF3E}" presName="hierChild3" presStyleCnt="0"/>
      <dgm:spPr/>
    </dgm:pt>
  </dgm:ptLst>
  <dgm:cxnLst>
    <dgm:cxn modelId="{5F41C340-6F87-4614-B149-EFD1C31C0FB6}" type="presOf" srcId="{017FCD65-467E-405F-A4A7-1750CF755BE7}" destId="{A467346C-B294-4DF4-B899-98E8150D918E}" srcOrd="0" destOrd="0" presId="urn:microsoft.com/office/officeart/2009/3/layout/HorizontalOrganizationChart"/>
    <dgm:cxn modelId="{6A740AB2-83D4-4E1C-8E19-65754201138B}" type="presOf" srcId="{79315C54-0701-430C-9BA4-B375C4A6EAD9}" destId="{3E1BA749-539D-4BD0-8AFF-9281B239FAB1}" srcOrd="0" destOrd="0" presId="urn:microsoft.com/office/officeart/2009/3/layout/HorizontalOrganizationChart"/>
    <dgm:cxn modelId="{AC7E86A3-50EB-4D69-8113-EFC58093B799}" type="presOf" srcId="{58F4E1A2-BB49-455B-9A0C-A9F77C53DF3E}" destId="{C14F4A77-E80E-4583-976C-A2809A8722D4}" srcOrd="1" destOrd="0" presId="urn:microsoft.com/office/officeart/2009/3/layout/HorizontalOrganizationChart"/>
    <dgm:cxn modelId="{202795E5-FE32-4980-B47D-D4992F4EB605}" type="presOf" srcId="{5BDBD636-EF52-4719-B0A5-7A208D62A489}" destId="{A3310927-BF8E-417B-A74F-AE3BA743D1B4}" srcOrd="0" destOrd="0" presId="urn:microsoft.com/office/officeart/2009/3/layout/HorizontalOrganizationChart"/>
    <dgm:cxn modelId="{2104B827-DD87-41E4-B45C-17ADAA96E5E8}" type="presOf" srcId="{B302034D-36BA-4EFA-8402-6A882DC0241E}" destId="{306DA689-1BE5-4999-B8E9-55F4CB1FC571}" srcOrd="1" destOrd="0" presId="urn:microsoft.com/office/officeart/2009/3/layout/HorizontalOrganizationChart"/>
    <dgm:cxn modelId="{90ECE716-A380-4BDE-97B6-7D936FE26F55}" type="presOf" srcId="{7A0DA192-E0F6-4C11-8A58-70D9E578A7D9}" destId="{88079ED9-0942-4190-B2AF-8FC8D04C8C4E}" srcOrd="1" destOrd="0" presId="urn:microsoft.com/office/officeart/2009/3/layout/HorizontalOrganizationChart"/>
    <dgm:cxn modelId="{671B6792-3BF1-46CD-B93C-0652AFAFE414}" srcId="{E127FB56-9D6C-46CD-8831-45A647D61390}" destId="{FD7376ED-3B62-43D9-94CE-942633B78E50}" srcOrd="1" destOrd="0" parTransId="{017FCD65-467E-405F-A4A7-1750CF755BE7}" sibTransId="{B7D2A531-7C07-4CE1-880E-46ACE4658E75}"/>
    <dgm:cxn modelId="{A7857871-4997-4485-852C-ED7AA910FF34}" type="presOf" srcId="{5454DF87-8200-489C-9A17-AA9C947163AC}" destId="{1AB709EB-4C3F-43F3-BC62-B5A4000D9EF2}" srcOrd="0" destOrd="0" presId="urn:microsoft.com/office/officeart/2009/3/layout/HorizontalOrganizationChart"/>
    <dgm:cxn modelId="{5273E66E-49AB-4140-9415-77CE41294268}" srcId="{1A0929A6-4246-40C1-A0F1-240672D08706}" destId="{58F4E1A2-BB49-455B-9A0C-A9F77C53DF3E}" srcOrd="1" destOrd="0" parTransId="{14C9AC97-64D8-4A47-B33A-C09E2372AED3}" sibTransId="{9E44B16B-02FB-4247-9F35-0891DB909572}"/>
    <dgm:cxn modelId="{A348175A-3DC1-4C7A-A522-3BDCF9B52EF8}" srcId="{E127FB56-9D6C-46CD-8831-45A647D61390}" destId="{FD9C218A-486E-46DD-91CA-6F511F12002B}" srcOrd="2" destOrd="0" parTransId="{71CB6D4D-5EF9-43DD-B8B8-37CC8A3C9F2F}" sibTransId="{49CE312E-A64E-4CA6-BA38-7B4264BD1BCB}"/>
    <dgm:cxn modelId="{E1D8C54B-0EB6-4BB2-9A21-61D7AD45BDA8}" type="presOf" srcId="{FD9C218A-486E-46DD-91CA-6F511F12002B}" destId="{00E89550-59D0-44BC-A2E5-9A965786F04D}" srcOrd="1" destOrd="0" presId="urn:microsoft.com/office/officeart/2009/3/layout/HorizontalOrganizationChart"/>
    <dgm:cxn modelId="{E2142628-6F3E-44EB-AF78-FE3D1B40A215}" type="presOf" srcId="{E4821C47-A615-40A8-AC33-B467B7186A89}" destId="{D3458CB8-0807-44F8-A226-4DDA6607C40D}" srcOrd="1" destOrd="0" presId="urn:microsoft.com/office/officeart/2009/3/layout/HorizontalOrganizationChart"/>
    <dgm:cxn modelId="{1C3CE2DD-0A84-40EF-9712-FC5A72B8D769}" type="presOf" srcId="{7F50E29E-16C6-4167-B853-E799CD17C9F7}" destId="{9D325BF7-4EEA-447D-A4B0-2FC626365559}" srcOrd="0" destOrd="0" presId="urn:microsoft.com/office/officeart/2009/3/layout/HorizontalOrganizationChart"/>
    <dgm:cxn modelId="{4AFF21A8-4659-4E89-BB8E-6CDE84255184}" type="presOf" srcId="{E127FB56-9D6C-46CD-8831-45A647D61390}" destId="{9A98D94A-276B-4AD5-8852-D3806541B6D7}" srcOrd="0" destOrd="0" presId="urn:microsoft.com/office/officeart/2009/3/layout/HorizontalOrganizationChart"/>
    <dgm:cxn modelId="{F81FFED8-E57F-46A3-8B77-7AD03295D5FA}" type="presOf" srcId="{B302034D-36BA-4EFA-8402-6A882DC0241E}" destId="{10D38CB6-27BB-4D9C-9818-1540F06A9489}" srcOrd="0" destOrd="0" presId="urn:microsoft.com/office/officeart/2009/3/layout/HorizontalOrganizationChart"/>
    <dgm:cxn modelId="{20AF21F5-BB93-483E-A5F2-5B80EE147005}" srcId="{1A0929A6-4246-40C1-A0F1-240672D08706}" destId="{E127FB56-9D6C-46CD-8831-45A647D61390}" srcOrd="0" destOrd="0" parTransId="{1D10A4B8-C55B-4299-B5CD-17C689115FA8}" sibTransId="{42C31913-06BA-4D7D-BE17-1E44B9A1C3DA}"/>
    <dgm:cxn modelId="{43E9E0D5-A630-4D11-BE32-C84C5CC283E6}" type="presOf" srcId="{58F4E1A2-BB49-455B-9A0C-A9F77C53DF3E}" destId="{583E163E-023F-49D0-9D93-33DA95323225}" srcOrd="0" destOrd="0" presId="urn:microsoft.com/office/officeart/2009/3/layout/HorizontalOrganizationChart"/>
    <dgm:cxn modelId="{D21DB779-2B04-4FD4-A8F5-2B8015F8FD4D}" type="presOf" srcId="{7F50E29E-16C6-4167-B853-E799CD17C9F7}" destId="{0F27FF1C-6EDE-4B11-8C78-F63CA9AC1C70}" srcOrd="1" destOrd="0" presId="urn:microsoft.com/office/officeart/2009/3/layout/HorizontalOrganizationChart"/>
    <dgm:cxn modelId="{5FE6D6E6-6484-4BF4-9245-E03414D8A1A1}" type="presOf" srcId="{79315C54-0701-430C-9BA4-B375C4A6EAD9}" destId="{713C6666-5BE1-4649-AA6B-9B16B6686CF4}" srcOrd="1" destOrd="0" presId="urn:microsoft.com/office/officeart/2009/3/layout/HorizontalOrganizationChart"/>
    <dgm:cxn modelId="{434527C3-D65D-42F8-A6A5-48B21CFD7AA4}" srcId="{58F4E1A2-BB49-455B-9A0C-A9F77C53DF3E}" destId="{79315C54-0701-430C-9BA4-B375C4A6EAD9}" srcOrd="1" destOrd="0" parTransId="{5454DF87-8200-489C-9A17-AA9C947163AC}" sibTransId="{06B3F1F3-B15D-4C97-B634-53F0A06301CA}"/>
    <dgm:cxn modelId="{490DD98F-A4D3-48E6-BBEE-A7398DE6B8C4}" srcId="{E127FB56-9D6C-46CD-8831-45A647D61390}" destId="{5BDBD636-EF52-4719-B0A5-7A208D62A489}" srcOrd="3" destOrd="0" parTransId="{12ADA63D-1B40-4E8C-9CF8-0CAA25E2B67B}" sibTransId="{8B934A3A-4DAF-4220-AF1C-A921C014BA69}"/>
    <dgm:cxn modelId="{0B57BA76-CFDB-4C96-A4F5-3272BC74F9AC}" type="presOf" srcId="{0C037AF8-D747-4BCF-B534-56E3E0AA5F9D}" destId="{5740B53E-7A24-4A68-AA8B-A7C1CBB919E6}" srcOrd="0" destOrd="0" presId="urn:microsoft.com/office/officeart/2009/3/layout/HorizontalOrganizationChart"/>
    <dgm:cxn modelId="{B91732B9-1212-46C1-B2FF-B9478634D412}" srcId="{E127FB56-9D6C-46CD-8831-45A647D61390}" destId="{B302034D-36BA-4EFA-8402-6A882DC0241E}" srcOrd="0" destOrd="0" parTransId="{61D09C94-FBC2-437F-B56F-26703F39471E}" sibTransId="{BFCAD2DC-1F09-4762-9026-43B016220AB5}"/>
    <dgm:cxn modelId="{04678A6A-2FC3-45A1-8C2A-A11E3E995247}" type="presOf" srcId="{1A0929A6-4246-40C1-A0F1-240672D08706}" destId="{AB2A866F-77B2-49E0-8F64-B8F30F3E0BFF}" srcOrd="0" destOrd="0" presId="urn:microsoft.com/office/officeart/2009/3/layout/HorizontalOrganizationChart"/>
    <dgm:cxn modelId="{30854AF5-49DA-46E6-8431-845706D7575D}" type="presOf" srcId="{61D09C94-FBC2-437F-B56F-26703F39471E}" destId="{E119CAF0-90CB-496B-A06F-CAF31D4AA017}" srcOrd="0" destOrd="0" presId="urn:microsoft.com/office/officeart/2009/3/layout/HorizontalOrganizationChart"/>
    <dgm:cxn modelId="{157D2AEB-022E-4808-870D-6661AA20E992}" type="presOf" srcId="{E4821C47-A615-40A8-AC33-B467B7186A89}" destId="{550A63CB-3BD3-4081-925B-8D34357A240B}" srcOrd="0" destOrd="0" presId="urn:microsoft.com/office/officeart/2009/3/layout/HorizontalOrganizationChart"/>
    <dgm:cxn modelId="{04BE3D22-6D9F-41E7-9EA5-E98446397BFB}" type="presOf" srcId="{FD9C218A-486E-46DD-91CA-6F511F12002B}" destId="{7A050C9F-4EDE-4751-92E3-EB5137F47C42}" srcOrd="0" destOrd="0" presId="urn:microsoft.com/office/officeart/2009/3/layout/HorizontalOrganizationChart"/>
    <dgm:cxn modelId="{A0BCE676-9188-4395-A301-D2C63CE4C042}" srcId="{58F4E1A2-BB49-455B-9A0C-A9F77C53DF3E}" destId="{7A0DA192-E0F6-4C11-8A58-70D9E578A7D9}" srcOrd="2" destOrd="0" parTransId="{64F5412D-52D8-4980-B1EA-57E56CF3736A}" sibTransId="{0AB0CADB-7633-4603-AB18-353D076BD422}"/>
    <dgm:cxn modelId="{8B02ED5C-2CCB-484F-8264-FFDD3DB5A963}" type="presOf" srcId="{FD7376ED-3B62-43D9-94CE-942633B78E50}" destId="{4C17A02B-95B6-46D2-88CE-AC74FA1A1E0F}" srcOrd="1" destOrd="0" presId="urn:microsoft.com/office/officeart/2009/3/layout/HorizontalOrganizationChart"/>
    <dgm:cxn modelId="{19D980A8-8680-4C40-9530-4B80D5FD4073}" type="presOf" srcId="{FD7376ED-3B62-43D9-94CE-942633B78E50}" destId="{C8D2590A-8E64-4E27-8A2D-73FBFC6B8EF0}" srcOrd="0" destOrd="0" presId="urn:microsoft.com/office/officeart/2009/3/layout/HorizontalOrganizationChart"/>
    <dgm:cxn modelId="{A023FE18-CD18-40D6-A0C0-58817E3CCCCB}" type="presOf" srcId="{64F5412D-52D8-4980-B1EA-57E56CF3736A}" destId="{42CC4B01-6492-4391-8921-C58191BE1FD0}" srcOrd="0" destOrd="0" presId="urn:microsoft.com/office/officeart/2009/3/layout/HorizontalOrganizationChart"/>
    <dgm:cxn modelId="{24C22960-3858-45A9-9B55-3B6600937594}" srcId="{58F4E1A2-BB49-455B-9A0C-A9F77C53DF3E}" destId="{E4821C47-A615-40A8-AC33-B467B7186A89}" srcOrd="3" destOrd="0" parTransId="{0C037AF8-D747-4BCF-B534-56E3E0AA5F9D}" sibTransId="{027B0BAE-65C9-426A-9A7A-C4156006E382}"/>
    <dgm:cxn modelId="{E2DB2032-4158-406B-B645-09FAD04157C7}" type="presOf" srcId="{7A0DA192-E0F6-4C11-8A58-70D9E578A7D9}" destId="{80A485F4-3463-4ADE-9825-B8F60E531C0F}" srcOrd="0" destOrd="0" presId="urn:microsoft.com/office/officeart/2009/3/layout/HorizontalOrganizationChart"/>
    <dgm:cxn modelId="{00BE465A-93A0-473B-BDF0-898530C1E9F5}" type="presOf" srcId="{12ADA63D-1B40-4E8C-9CF8-0CAA25E2B67B}" destId="{99119134-A445-4330-BC3C-AFAEA95D89F5}" srcOrd="0" destOrd="0" presId="urn:microsoft.com/office/officeart/2009/3/layout/HorizontalOrganizationChart"/>
    <dgm:cxn modelId="{1E4EE99C-362D-48AE-8BFA-4B7CE531ED00}" type="presOf" srcId="{E127FB56-9D6C-46CD-8831-45A647D61390}" destId="{7DE3E791-1BC4-4E15-9123-72FC6C518B4C}" srcOrd="1" destOrd="0" presId="urn:microsoft.com/office/officeart/2009/3/layout/HorizontalOrganizationChart"/>
    <dgm:cxn modelId="{095AE879-525F-4AC4-9B0D-F281AFF25A97}" type="presOf" srcId="{71CB6D4D-5EF9-43DD-B8B8-37CC8A3C9F2F}" destId="{CEA0068F-58F2-4CD5-8CA6-64EF85F9278F}" srcOrd="0" destOrd="0" presId="urn:microsoft.com/office/officeart/2009/3/layout/HorizontalOrganizationChart"/>
    <dgm:cxn modelId="{5C94DE5D-3B23-471E-AC3A-71F67759C2AF}" type="presOf" srcId="{5BDBD636-EF52-4719-B0A5-7A208D62A489}" destId="{144B4A13-10D0-4636-A01D-85E5AB5E7B2C}" srcOrd="1" destOrd="0" presId="urn:microsoft.com/office/officeart/2009/3/layout/HorizontalOrganizationChart"/>
    <dgm:cxn modelId="{5EA3AA79-5503-4E7C-8047-1582CCAC7356}" type="presOf" srcId="{92E6E733-D9E5-4359-B299-02978D364ACE}" destId="{326E4C6E-35A3-4DF6-B904-107EE8A130E1}" srcOrd="0" destOrd="0" presId="urn:microsoft.com/office/officeart/2009/3/layout/HorizontalOrganizationChart"/>
    <dgm:cxn modelId="{FC1004DF-47CB-4CDE-B74A-E2E951B3C720}" srcId="{58F4E1A2-BB49-455B-9A0C-A9F77C53DF3E}" destId="{7F50E29E-16C6-4167-B853-E799CD17C9F7}" srcOrd="0" destOrd="0" parTransId="{92E6E733-D9E5-4359-B299-02978D364ACE}" sibTransId="{3FF4732F-C31E-4402-B382-701F29C97284}"/>
    <dgm:cxn modelId="{015B9BE9-F369-4FE3-AA45-C64D388FA37F}" type="presParOf" srcId="{AB2A866F-77B2-49E0-8F64-B8F30F3E0BFF}" destId="{5BBB3780-37AE-4F4D-9BCD-7652D61A57F9}" srcOrd="0" destOrd="0" presId="urn:microsoft.com/office/officeart/2009/3/layout/HorizontalOrganizationChart"/>
    <dgm:cxn modelId="{370BA409-3E1B-4387-B89D-C5923FDC2064}" type="presParOf" srcId="{5BBB3780-37AE-4F4D-9BCD-7652D61A57F9}" destId="{8F986DA9-11C8-434C-A4B5-499803448609}" srcOrd="0" destOrd="0" presId="urn:microsoft.com/office/officeart/2009/3/layout/HorizontalOrganizationChart"/>
    <dgm:cxn modelId="{E4F7AF05-E3DC-4314-9F1A-7A1B306C2620}" type="presParOf" srcId="{8F986DA9-11C8-434C-A4B5-499803448609}" destId="{9A98D94A-276B-4AD5-8852-D3806541B6D7}" srcOrd="0" destOrd="0" presId="urn:microsoft.com/office/officeart/2009/3/layout/HorizontalOrganizationChart"/>
    <dgm:cxn modelId="{A9C52734-0E7E-432D-BA52-7FE47B0398D1}" type="presParOf" srcId="{8F986DA9-11C8-434C-A4B5-499803448609}" destId="{7DE3E791-1BC4-4E15-9123-72FC6C518B4C}" srcOrd="1" destOrd="0" presId="urn:microsoft.com/office/officeart/2009/3/layout/HorizontalOrganizationChart"/>
    <dgm:cxn modelId="{CE9261C2-10CC-4577-A1A4-358FDE9BCFFE}" type="presParOf" srcId="{5BBB3780-37AE-4F4D-9BCD-7652D61A57F9}" destId="{EA056F8E-E4A2-4C06-9A93-7525C0BE5C16}" srcOrd="1" destOrd="0" presId="urn:microsoft.com/office/officeart/2009/3/layout/HorizontalOrganizationChart"/>
    <dgm:cxn modelId="{E07C229E-F49F-4BD6-A88A-56F33607A701}" type="presParOf" srcId="{EA056F8E-E4A2-4C06-9A93-7525C0BE5C16}" destId="{E119CAF0-90CB-496B-A06F-CAF31D4AA017}" srcOrd="0" destOrd="0" presId="urn:microsoft.com/office/officeart/2009/3/layout/HorizontalOrganizationChart"/>
    <dgm:cxn modelId="{12698ED0-DC7E-475C-B697-4A4AEBCE9D22}" type="presParOf" srcId="{EA056F8E-E4A2-4C06-9A93-7525C0BE5C16}" destId="{1D45BCDC-7942-4506-9059-FEB457CB2A62}" srcOrd="1" destOrd="0" presId="urn:microsoft.com/office/officeart/2009/3/layout/HorizontalOrganizationChart"/>
    <dgm:cxn modelId="{AB2FC5CB-B679-44A1-86F5-3B3ADEB167C6}" type="presParOf" srcId="{1D45BCDC-7942-4506-9059-FEB457CB2A62}" destId="{E03A8B9F-3FE2-4F66-B9AC-D679F7E52AB4}" srcOrd="0" destOrd="0" presId="urn:microsoft.com/office/officeart/2009/3/layout/HorizontalOrganizationChart"/>
    <dgm:cxn modelId="{226F589C-503D-4B1F-8F5A-D277953D7C82}" type="presParOf" srcId="{E03A8B9F-3FE2-4F66-B9AC-D679F7E52AB4}" destId="{10D38CB6-27BB-4D9C-9818-1540F06A9489}" srcOrd="0" destOrd="0" presId="urn:microsoft.com/office/officeart/2009/3/layout/HorizontalOrganizationChart"/>
    <dgm:cxn modelId="{1E1E0057-5599-4BF1-BC98-DC01C0A634BB}" type="presParOf" srcId="{E03A8B9F-3FE2-4F66-B9AC-D679F7E52AB4}" destId="{306DA689-1BE5-4999-B8E9-55F4CB1FC571}" srcOrd="1" destOrd="0" presId="urn:microsoft.com/office/officeart/2009/3/layout/HorizontalOrganizationChart"/>
    <dgm:cxn modelId="{D7729A52-96E3-48E4-9007-2BF8B5542538}" type="presParOf" srcId="{1D45BCDC-7942-4506-9059-FEB457CB2A62}" destId="{7BDDB6DE-D759-4693-B576-ABB220FC0C9B}" srcOrd="1" destOrd="0" presId="urn:microsoft.com/office/officeart/2009/3/layout/HorizontalOrganizationChart"/>
    <dgm:cxn modelId="{C39726C7-73EE-48F4-BEB5-21B2CE156D90}" type="presParOf" srcId="{1D45BCDC-7942-4506-9059-FEB457CB2A62}" destId="{C4A602CB-5149-48D1-BEC4-6E5A3C61C77A}" srcOrd="2" destOrd="0" presId="urn:microsoft.com/office/officeart/2009/3/layout/HorizontalOrganizationChart"/>
    <dgm:cxn modelId="{5C7770EE-529C-4951-AAD2-6D90A8F0F014}" type="presParOf" srcId="{EA056F8E-E4A2-4C06-9A93-7525C0BE5C16}" destId="{A467346C-B294-4DF4-B899-98E8150D918E}" srcOrd="2" destOrd="0" presId="urn:microsoft.com/office/officeart/2009/3/layout/HorizontalOrganizationChart"/>
    <dgm:cxn modelId="{FCC46869-C39B-48F1-93A1-DFC474A42A81}" type="presParOf" srcId="{EA056F8E-E4A2-4C06-9A93-7525C0BE5C16}" destId="{9F1AE4A4-6DCD-4D03-89B7-D590B056D45F}" srcOrd="3" destOrd="0" presId="urn:microsoft.com/office/officeart/2009/3/layout/HorizontalOrganizationChart"/>
    <dgm:cxn modelId="{2A10B3C2-29AA-4C3B-99DB-35CC740EE09C}" type="presParOf" srcId="{9F1AE4A4-6DCD-4D03-89B7-D590B056D45F}" destId="{4F88F95B-7521-419E-8053-7FCB76750DA6}" srcOrd="0" destOrd="0" presId="urn:microsoft.com/office/officeart/2009/3/layout/HorizontalOrganizationChart"/>
    <dgm:cxn modelId="{4CF962FA-7589-4626-B32A-7A12D2004D75}" type="presParOf" srcId="{4F88F95B-7521-419E-8053-7FCB76750DA6}" destId="{C8D2590A-8E64-4E27-8A2D-73FBFC6B8EF0}" srcOrd="0" destOrd="0" presId="urn:microsoft.com/office/officeart/2009/3/layout/HorizontalOrganizationChart"/>
    <dgm:cxn modelId="{40F77CCB-552B-4D97-9307-78D3C438311B}" type="presParOf" srcId="{4F88F95B-7521-419E-8053-7FCB76750DA6}" destId="{4C17A02B-95B6-46D2-88CE-AC74FA1A1E0F}" srcOrd="1" destOrd="0" presId="urn:microsoft.com/office/officeart/2009/3/layout/HorizontalOrganizationChart"/>
    <dgm:cxn modelId="{743E9C32-74CE-4300-A1C6-2837F378B086}" type="presParOf" srcId="{9F1AE4A4-6DCD-4D03-89B7-D590B056D45F}" destId="{D498290E-708A-4B75-BD21-B7847BB26C7B}" srcOrd="1" destOrd="0" presId="urn:microsoft.com/office/officeart/2009/3/layout/HorizontalOrganizationChart"/>
    <dgm:cxn modelId="{18A4EF97-2ADB-4FB1-97C0-AC68E807E448}" type="presParOf" srcId="{9F1AE4A4-6DCD-4D03-89B7-D590B056D45F}" destId="{A8D4E1AA-00E1-493A-9177-F9AFE6101F8F}" srcOrd="2" destOrd="0" presId="urn:microsoft.com/office/officeart/2009/3/layout/HorizontalOrganizationChart"/>
    <dgm:cxn modelId="{7228F569-5133-41E8-81F3-5F6A5ABA3E57}" type="presParOf" srcId="{EA056F8E-E4A2-4C06-9A93-7525C0BE5C16}" destId="{CEA0068F-58F2-4CD5-8CA6-64EF85F9278F}" srcOrd="4" destOrd="0" presId="urn:microsoft.com/office/officeart/2009/3/layout/HorizontalOrganizationChart"/>
    <dgm:cxn modelId="{E3F07451-A396-48CB-927A-623389A7C920}" type="presParOf" srcId="{EA056F8E-E4A2-4C06-9A93-7525C0BE5C16}" destId="{ABAD02B9-A240-4748-845D-F9B3D26307DF}" srcOrd="5" destOrd="0" presId="urn:microsoft.com/office/officeart/2009/3/layout/HorizontalOrganizationChart"/>
    <dgm:cxn modelId="{832C1A36-5B5F-4D2F-9638-7585D3625C6F}" type="presParOf" srcId="{ABAD02B9-A240-4748-845D-F9B3D26307DF}" destId="{4E076B73-A69E-4299-A5B6-4598AB058606}" srcOrd="0" destOrd="0" presId="urn:microsoft.com/office/officeart/2009/3/layout/HorizontalOrganizationChart"/>
    <dgm:cxn modelId="{8332D22D-942F-487F-924E-0396758DF05B}" type="presParOf" srcId="{4E076B73-A69E-4299-A5B6-4598AB058606}" destId="{7A050C9F-4EDE-4751-92E3-EB5137F47C42}" srcOrd="0" destOrd="0" presId="urn:microsoft.com/office/officeart/2009/3/layout/HorizontalOrganizationChart"/>
    <dgm:cxn modelId="{868BEAA6-7D03-49BC-A77F-6279D105B2D7}" type="presParOf" srcId="{4E076B73-A69E-4299-A5B6-4598AB058606}" destId="{00E89550-59D0-44BC-A2E5-9A965786F04D}" srcOrd="1" destOrd="0" presId="urn:microsoft.com/office/officeart/2009/3/layout/HorizontalOrganizationChart"/>
    <dgm:cxn modelId="{84C5B35C-91EE-4EE2-96CD-42CADC1167B1}" type="presParOf" srcId="{ABAD02B9-A240-4748-845D-F9B3D26307DF}" destId="{FD33B476-CDA5-4340-9A21-589FD1CC9A33}" srcOrd="1" destOrd="0" presId="urn:microsoft.com/office/officeart/2009/3/layout/HorizontalOrganizationChart"/>
    <dgm:cxn modelId="{58A81ABC-D245-4096-86C2-E73BC12B3066}" type="presParOf" srcId="{ABAD02B9-A240-4748-845D-F9B3D26307DF}" destId="{E7A85FE5-1773-4CCF-AF00-2C1E786C1064}" srcOrd="2" destOrd="0" presId="urn:microsoft.com/office/officeart/2009/3/layout/HorizontalOrganizationChart"/>
    <dgm:cxn modelId="{77A5A362-8F89-4FA0-BDE8-659961118B1D}" type="presParOf" srcId="{EA056F8E-E4A2-4C06-9A93-7525C0BE5C16}" destId="{99119134-A445-4330-BC3C-AFAEA95D89F5}" srcOrd="6" destOrd="0" presId="urn:microsoft.com/office/officeart/2009/3/layout/HorizontalOrganizationChart"/>
    <dgm:cxn modelId="{34B94827-DD11-4D11-A5B0-A95C1FF16C4C}" type="presParOf" srcId="{EA056F8E-E4A2-4C06-9A93-7525C0BE5C16}" destId="{1F09A9EF-E020-4E43-9EF2-0A3B3B7F6E90}" srcOrd="7" destOrd="0" presId="urn:microsoft.com/office/officeart/2009/3/layout/HorizontalOrganizationChart"/>
    <dgm:cxn modelId="{22AD2B5A-EBAD-43BA-A413-C37B19C94ECD}" type="presParOf" srcId="{1F09A9EF-E020-4E43-9EF2-0A3B3B7F6E90}" destId="{88D84C17-0406-435F-B90C-A8B6BFA8DE48}" srcOrd="0" destOrd="0" presId="urn:microsoft.com/office/officeart/2009/3/layout/HorizontalOrganizationChart"/>
    <dgm:cxn modelId="{57ECFF76-766B-4EFF-88AF-2B2E4868FC53}" type="presParOf" srcId="{88D84C17-0406-435F-B90C-A8B6BFA8DE48}" destId="{A3310927-BF8E-417B-A74F-AE3BA743D1B4}" srcOrd="0" destOrd="0" presId="urn:microsoft.com/office/officeart/2009/3/layout/HorizontalOrganizationChart"/>
    <dgm:cxn modelId="{F777E90A-5385-4690-9985-4E8657B40F38}" type="presParOf" srcId="{88D84C17-0406-435F-B90C-A8B6BFA8DE48}" destId="{144B4A13-10D0-4636-A01D-85E5AB5E7B2C}" srcOrd="1" destOrd="0" presId="urn:microsoft.com/office/officeart/2009/3/layout/HorizontalOrganizationChart"/>
    <dgm:cxn modelId="{A79D6D77-7D31-449B-AD62-D092CD6DF65E}" type="presParOf" srcId="{1F09A9EF-E020-4E43-9EF2-0A3B3B7F6E90}" destId="{4EB7D024-B9C3-470B-B057-B108DABEEE41}" srcOrd="1" destOrd="0" presId="urn:microsoft.com/office/officeart/2009/3/layout/HorizontalOrganizationChart"/>
    <dgm:cxn modelId="{E09C4F31-FE8D-4893-99EC-C5E44F12E211}" type="presParOf" srcId="{1F09A9EF-E020-4E43-9EF2-0A3B3B7F6E90}" destId="{B97D2404-9D6D-42F3-8A55-4B14A31E2942}" srcOrd="2" destOrd="0" presId="urn:microsoft.com/office/officeart/2009/3/layout/HorizontalOrganizationChart"/>
    <dgm:cxn modelId="{1A3F1606-9772-473C-9C9E-BC5FFF369739}" type="presParOf" srcId="{5BBB3780-37AE-4F4D-9BCD-7652D61A57F9}" destId="{41B1C075-3875-4110-B39D-E0DB315B25BF}" srcOrd="2" destOrd="0" presId="urn:microsoft.com/office/officeart/2009/3/layout/HorizontalOrganizationChart"/>
    <dgm:cxn modelId="{D45A3E3F-9DFF-4526-9283-D0F6D7DFC057}" type="presParOf" srcId="{AB2A866F-77B2-49E0-8F64-B8F30F3E0BFF}" destId="{5A3D72EB-48C6-4324-B856-E74FA76152D0}" srcOrd="1" destOrd="0" presId="urn:microsoft.com/office/officeart/2009/3/layout/HorizontalOrganizationChart"/>
    <dgm:cxn modelId="{CA524EC6-568B-4AD6-9362-08D8DF3C2D81}" type="presParOf" srcId="{5A3D72EB-48C6-4324-B856-E74FA76152D0}" destId="{FF9305B4-0C07-4904-BDC5-10041A64E43B}" srcOrd="0" destOrd="0" presId="urn:microsoft.com/office/officeart/2009/3/layout/HorizontalOrganizationChart"/>
    <dgm:cxn modelId="{A92D85AB-DC3F-48D6-91B3-F63A63D31C72}" type="presParOf" srcId="{FF9305B4-0C07-4904-BDC5-10041A64E43B}" destId="{583E163E-023F-49D0-9D93-33DA95323225}" srcOrd="0" destOrd="0" presId="urn:microsoft.com/office/officeart/2009/3/layout/HorizontalOrganizationChart"/>
    <dgm:cxn modelId="{EEFAE406-2CD7-4552-B7B4-C8A5157FD7EB}" type="presParOf" srcId="{FF9305B4-0C07-4904-BDC5-10041A64E43B}" destId="{C14F4A77-E80E-4583-976C-A2809A8722D4}" srcOrd="1" destOrd="0" presId="urn:microsoft.com/office/officeart/2009/3/layout/HorizontalOrganizationChart"/>
    <dgm:cxn modelId="{8144FA47-F063-4313-8DE4-CACC1E95D481}" type="presParOf" srcId="{5A3D72EB-48C6-4324-B856-E74FA76152D0}" destId="{00DD5B39-DB49-48C6-9EFA-2036EBF7C2D0}" srcOrd="1" destOrd="0" presId="urn:microsoft.com/office/officeart/2009/3/layout/HorizontalOrganizationChart"/>
    <dgm:cxn modelId="{D264D0E5-16B1-478D-AE97-7BA1DCA13619}" type="presParOf" srcId="{00DD5B39-DB49-48C6-9EFA-2036EBF7C2D0}" destId="{326E4C6E-35A3-4DF6-B904-107EE8A130E1}" srcOrd="0" destOrd="0" presId="urn:microsoft.com/office/officeart/2009/3/layout/HorizontalOrganizationChart"/>
    <dgm:cxn modelId="{97CF9D57-36F0-448F-A914-379788628542}" type="presParOf" srcId="{00DD5B39-DB49-48C6-9EFA-2036EBF7C2D0}" destId="{B1C010D5-8C3E-44FE-8510-14A55FC03B7A}" srcOrd="1" destOrd="0" presId="urn:microsoft.com/office/officeart/2009/3/layout/HorizontalOrganizationChart"/>
    <dgm:cxn modelId="{7124E786-976A-4D00-8A33-C7DD9FE236A5}" type="presParOf" srcId="{B1C010D5-8C3E-44FE-8510-14A55FC03B7A}" destId="{FD6BF979-4BB3-40CC-B7CE-8F0C742FFF2D}" srcOrd="0" destOrd="0" presId="urn:microsoft.com/office/officeart/2009/3/layout/HorizontalOrganizationChart"/>
    <dgm:cxn modelId="{8AEC90AF-CFD4-408A-BE95-EDA460BDE98A}" type="presParOf" srcId="{FD6BF979-4BB3-40CC-B7CE-8F0C742FFF2D}" destId="{9D325BF7-4EEA-447D-A4B0-2FC626365559}" srcOrd="0" destOrd="0" presId="urn:microsoft.com/office/officeart/2009/3/layout/HorizontalOrganizationChart"/>
    <dgm:cxn modelId="{01082CCE-EEBF-4F05-89CF-8F506F7AFC5B}" type="presParOf" srcId="{FD6BF979-4BB3-40CC-B7CE-8F0C742FFF2D}" destId="{0F27FF1C-6EDE-4B11-8C78-F63CA9AC1C70}" srcOrd="1" destOrd="0" presId="urn:microsoft.com/office/officeart/2009/3/layout/HorizontalOrganizationChart"/>
    <dgm:cxn modelId="{F4C1E33C-230F-40E6-9447-F7E109A1F3C1}" type="presParOf" srcId="{B1C010D5-8C3E-44FE-8510-14A55FC03B7A}" destId="{66C7566C-BB33-4D86-81A8-A2DDEBF67278}" srcOrd="1" destOrd="0" presId="urn:microsoft.com/office/officeart/2009/3/layout/HorizontalOrganizationChart"/>
    <dgm:cxn modelId="{BE1CCF3D-EE1E-4DFA-A630-CD27E23F5FB7}" type="presParOf" srcId="{B1C010D5-8C3E-44FE-8510-14A55FC03B7A}" destId="{6F46B0F1-1CD4-4972-A3A9-E686C5457C65}" srcOrd="2" destOrd="0" presId="urn:microsoft.com/office/officeart/2009/3/layout/HorizontalOrganizationChart"/>
    <dgm:cxn modelId="{0E71AA93-603F-4A46-B752-C4D3E402509A}" type="presParOf" srcId="{00DD5B39-DB49-48C6-9EFA-2036EBF7C2D0}" destId="{1AB709EB-4C3F-43F3-BC62-B5A4000D9EF2}" srcOrd="2" destOrd="0" presId="urn:microsoft.com/office/officeart/2009/3/layout/HorizontalOrganizationChart"/>
    <dgm:cxn modelId="{536A874D-31A5-445C-9F69-6CAED6DC234F}" type="presParOf" srcId="{00DD5B39-DB49-48C6-9EFA-2036EBF7C2D0}" destId="{B527C65F-E946-4973-9A6B-EFD493272705}" srcOrd="3" destOrd="0" presId="urn:microsoft.com/office/officeart/2009/3/layout/HorizontalOrganizationChart"/>
    <dgm:cxn modelId="{18811100-F028-4298-9414-1026D34EF489}" type="presParOf" srcId="{B527C65F-E946-4973-9A6B-EFD493272705}" destId="{2167ADAB-7C5A-44C3-AE81-19A6F3FE9B44}" srcOrd="0" destOrd="0" presId="urn:microsoft.com/office/officeart/2009/3/layout/HorizontalOrganizationChart"/>
    <dgm:cxn modelId="{70F98508-D32C-497F-9B0D-4AAB3861DBDC}" type="presParOf" srcId="{2167ADAB-7C5A-44C3-AE81-19A6F3FE9B44}" destId="{3E1BA749-539D-4BD0-8AFF-9281B239FAB1}" srcOrd="0" destOrd="0" presId="urn:microsoft.com/office/officeart/2009/3/layout/HorizontalOrganizationChart"/>
    <dgm:cxn modelId="{DD9C7CD9-D52C-4E50-9522-71A8726CD6A6}" type="presParOf" srcId="{2167ADAB-7C5A-44C3-AE81-19A6F3FE9B44}" destId="{713C6666-5BE1-4649-AA6B-9B16B6686CF4}" srcOrd="1" destOrd="0" presId="urn:microsoft.com/office/officeart/2009/3/layout/HorizontalOrganizationChart"/>
    <dgm:cxn modelId="{7EDF34BE-7276-419D-84C6-19A7CD98C0CA}" type="presParOf" srcId="{B527C65F-E946-4973-9A6B-EFD493272705}" destId="{47085ABE-7884-4A5C-AEC9-64614308ED15}" srcOrd="1" destOrd="0" presId="urn:microsoft.com/office/officeart/2009/3/layout/HorizontalOrganizationChart"/>
    <dgm:cxn modelId="{F67C3B88-44C8-4998-9C4B-2EFB77CDD6B7}" type="presParOf" srcId="{B527C65F-E946-4973-9A6B-EFD493272705}" destId="{98E7898D-FFB6-49CB-8BFC-659DA46424B3}" srcOrd="2" destOrd="0" presId="urn:microsoft.com/office/officeart/2009/3/layout/HorizontalOrganizationChart"/>
    <dgm:cxn modelId="{2B0B3200-D57F-477C-AE0C-1AB5207EB534}" type="presParOf" srcId="{00DD5B39-DB49-48C6-9EFA-2036EBF7C2D0}" destId="{42CC4B01-6492-4391-8921-C58191BE1FD0}" srcOrd="4" destOrd="0" presId="urn:microsoft.com/office/officeart/2009/3/layout/HorizontalOrganizationChart"/>
    <dgm:cxn modelId="{63CA739E-DDDA-4D56-BC8C-F58A9D2F5E26}" type="presParOf" srcId="{00DD5B39-DB49-48C6-9EFA-2036EBF7C2D0}" destId="{D501BE46-E997-4ABC-AB38-6A9F362975B1}" srcOrd="5" destOrd="0" presId="urn:microsoft.com/office/officeart/2009/3/layout/HorizontalOrganizationChart"/>
    <dgm:cxn modelId="{9159EB32-7F21-429B-902F-3C6AF394EFFA}" type="presParOf" srcId="{D501BE46-E997-4ABC-AB38-6A9F362975B1}" destId="{9B414E67-04FB-41A7-A446-056B4F91D297}" srcOrd="0" destOrd="0" presId="urn:microsoft.com/office/officeart/2009/3/layout/HorizontalOrganizationChart"/>
    <dgm:cxn modelId="{2799A615-73D3-453B-92E1-81561F856293}" type="presParOf" srcId="{9B414E67-04FB-41A7-A446-056B4F91D297}" destId="{80A485F4-3463-4ADE-9825-B8F60E531C0F}" srcOrd="0" destOrd="0" presId="urn:microsoft.com/office/officeart/2009/3/layout/HorizontalOrganizationChart"/>
    <dgm:cxn modelId="{868A35B5-7886-49B0-A4BD-789B7A8FBDF6}" type="presParOf" srcId="{9B414E67-04FB-41A7-A446-056B4F91D297}" destId="{88079ED9-0942-4190-B2AF-8FC8D04C8C4E}" srcOrd="1" destOrd="0" presId="urn:microsoft.com/office/officeart/2009/3/layout/HorizontalOrganizationChart"/>
    <dgm:cxn modelId="{B5FA570C-90A1-40F7-AA47-ADA1F43C30F8}" type="presParOf" srcId="{D501BE46-E997-4ABC-AB38-6A9F362975B1}" destId="{3508FAA3-F078-4F89-82D8-CB2A3D557AE6}" srcOrd="1" destOrd="0" presId="urn:microsoft.com/office/officeart/2009/3/layout/HorizontalOrganizationChart"/>
    <dgm:cxn modelId="{A355A7D2-7BC4-461E-A4C9-90EF6B75476E}" type="presParOf" srcId="{D501BE46-E997-4ABC-AB38-6A9F362975B1}" destId="{13993E03-630B-4089-899E-CD1C0907E6C9}" srcOrd="2" destOrd="0" presId="urn:microsoft.com/office/officeart/2009/3/layout/HorizontalOrganizationChart"/>
    <dgm:cxn modelId="{B91B434C-93A1-4E9F-A342-93133F7CE838}" type="presParOf" srcId="{00DD5B39-DB49-48C6-9EFA-2036EBF7C2D0}" destId="{5740B53E-7A24-4A68-AA8B-A7C1CBB919E6}" srcOrd="6" destOrd="0" presId="urn:microsoft.com/office/officeart/2009/3/layout/HorizontalOrganizationChart"/>
    <dgm:cxn modelId="{C5940C05-863E-4152-848B-DB337399ED23}" type="presParOf" srcId="{00DD5B39-DB49-48C6-9EFA-2036EBF7C2D0}" destId="{02CFB499-0A06-4F52-BDEF-65AE98269F61}" srcOrd="7" destOrd="0" presId="urn:microsoft.com/office/officeart/2009/3/layout/HorizontalOrganizationChart"/>
    <dgm:cxn modelId="{DEFBDD86-0295-48DE-B8C8-194CFC194175}" type="presParOf" srcId="{02CFB499-0A06-4F52-BDEF-65AE98269F61}" destId="{A553A96E-2B42-40B1-9515-E2E6954005BC}" srcOrd="0" destOrd="0" presId="urn:microsoft.com/office/officeart/2009/3/layout/HorizontalOrganizationChart"/>
    <dgm:cxn modelId="{6371E1F1-8129-429B-84B4-C63393B86B94}" type="presParOf" srcId="{A553A96E-2B42-40B1-9515-E2E6954005BC}" destId="{550A63CB-3BD3-4081-925B-8D34357A240B}" srcOrd="0" destOrd="0" presId="urn:microsoft.com/office/officeart/2009/3/layout/HorizontalOrganizationChart"/>
    <dgm:cxn modelId="{ACC9B20A-2AD3-4282-8754-58FA4A8C600A}" type="presParOf" srcId="{A553A96E-2B42-40B1-9515-E2E6954005BC}" destId="{D3458CB8-0807-44F8-A226-4DDA6607C40D}" srcOrd="1" destOrd="0" presId="urn:microsoft.com/office/officeart/2009/3/layout/HorizontalOrganizationChart"/>
    <dgm:cxn modelId="{31F08FD7-E0C2-4B65-9EF5-49363B00E04D}" type="presParOf" srcId="{02CFB499-0A06-4F52-BDEF-65AE98269F61}" destId="{F2285125-BA77-4D7C-A174-07E349EE7B0F}" srcOrd="1" destOrd="0" presId="urn:microsoft.com/office/officeart/2009/3/layout/HorizontalOrganizationChart"/>
    <dgm:cxn modelId="{AFB7680D-D91F-423E-A2B2-1A481F85C242}" type="presParOf" srcId="{02CFB499-0A06-4F52-BDEF-65AE98269F61}" destId="{F0617EB4-B10A-4AED-A138-2D28ED119D73}" srcOrd="2" destOrd="0" presId="urn:microsoft.com/office/officeart/2009/3/layout/HorizontalOrganizationChart"/>
    <dgm:cxn modelId="{CB4DA315-6BA7-4BE1-A009-D5B80955DB9A}" type="presParOf" srcId="{5A3D72EB-48C6-4324-B856-E74FA76152D0}" destId="{748D9541-E89B-4FDF-BC74-EFBEB2A3BEF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6012D5-2AC2-47D9-BEBF-31D9123B9257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 phldr="1"/>
      <dgm:spPr/>
    </dgm:pt>
    <dgm:pt modelId="{C0B7E067-B71E-4413-B115-360BEABDAFCC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76729109-6E98-4D63-9360-29A8AD16C98C}" type="parTrans" cxnId="{B1B62B64-2119-4DE2-8118-7E5F98D31A09}">
      <dgm:prSet/>
      <dgm:spPr/>
      <dgm:t>
        <a:bodyPr/>
        <a:lstStyle/>
        <a:p>
          <a:endParaRPr lang="zh-TW" altLang="en-US"/>
        </a:p>
      </dgm:t>
    </dgm:pt>
    <dgm:pt modelId="{D5D3D196-56B5-4643-92E8-BB3182CE33DC}" type="sibTrans" cxnId="{B1B62B64-2119-4DE2-8118-7E5F98D31A09}">
      <dgm:prSet/>
      <dgm:spPr/>
      <dgm:t>
        <a:bodyPr/>
        <a:lstStyle/>
        <a:p>
          <a:endParaRPr lang="zh-TW" altLang="en-US"/>
        </a:p>
      </dgm:t>
    </dgm:pt>
    <dgm:pt modelId="{2EDEEB4B-D2CF-44E7-AF6F-7E29D5E92DB2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揚鷹計劃</a:t>
          </a:r>
        </a:p>
      </dgm:t>
    </dgm:pt>
    <dgm:pt modelId="{8099F6E7-B8EA-45A7-A9B7-8EFC23B6F661}" type="parTrans" cxnId="{0A799F38-3622-47E0-9F06-009B099F2F5A}">
      <dgm:prSet/>
      <dgm:spPr/>
      <dgm:t>
        <a:bodyPr/>
        <a:lstStyle/>
        <a:p>
          <a:endParaRPr lang="zh-TW" altLang="en-US"/>
        </a:p>
      </dgm:t>
    </dgm:pt>
    <dgm:pt modelId="{46CF2810-BC40-48FB-BCBF-7FB385D8EA2C}" type="sibTrans" cxnId="{0A799F38-3622-47E0-9F06-009B099F2F5A}">
      <dgm:prSet/>
      <dgm:spPr/>
      <dgm:t>
        <a:bodyPr/>
        <a:lstStyle/>
        <a:p>
          <a:endParaRPr lang="zh-TW" altLang="en-US"/>
        </a:p>
      </dgm:t>
    </dgm:pt>
    <dgm:pt modelId="{3CD86D77-E634-48D4-8B63-B21BDC52E091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飛鷹計劃</a:t>
          </a:r>
        </a:p>
      </dgm:t>
    </dgm:pt>
    <dgm:pt modelId="{7FEF9CED-AEA3-4D4C-9829-4F9F168AC37F}" type="parTrans" cxnId="{C16B18D3-2025-4E85-81EC-6B3E6D464ACA}">
      <dgm:prSet/>
      <dgm:spPr/>
      <dgm:t>
        <a:bodyPr/>
        <a:lstStyle/>
        <a:p>
          <a:endParaRPr lang="zh-TW" altLang="en-US"/>
        </a:p>
      </dgm:t>
    </dgm:pt>
    <dgm:pt modelId="{B91C6DA6-2D57-4F2B-92B4-9A7FF86F25E7}" type="sibTrans" cxnId="{C16B18D3-2025-4E85-81EC-6B3E6D464ACA}">
      <dgm:prSet/>
      <dgm:spPr/>
      <dgm:t>
        <a:bodyPr/>
        <a:lstStyle/>
        <a:p>
          <a:endParaRPr lang="zh-TW" altLang="en-US"/>
        </a:p>
      </dgm:t>
    </dgm:pt>
    <dgm:pt modelId="{A991AF08-576E-4224-9518-EB909D78C725}" type="pres">
      <dgm:prSet presAssocID="{066012D5-2AC2-47D9-BEBF-31D9123B9257}" presName="Name0" presStyleCnt="0">
        <dgm:presLayoutVars>
          <dgm:dir/>
          <dgm:resizeHandles val="exact"/>
        </dgm:presLayoutVars>
      </dgm:prSet>
      <dgm:spPr/>
    </dgm:pt>
    <dgm:pt modelId="{7EFE2F6A-0B21-4607-B407-1FB2AAF81565}" type="pres">
      <dgm:prSet presAssocID="{066012D5-2AC2-47D9-BEBF-31D9123B9257}" presName="fgShape" presStyleLbl="fgShp" presStyleIdx="0" presStyleCnt="1"/>
      <dgm:spPr/>
    </dgm:pt>
    <dgm:pt modelId="{98BFAA36-FC18-40D8-91F0-82F7B6E6A035}" type="pres">
      <dgm:prSet presAssocID="{066012D5-2AC2-47D9-BEBF-31D9123B9257}" presName="linComp" presStyleCnt="0"/>
      <dgm:spPr/>
    </dgm:pt>
    <dgm:pt modelId="{E9352BA7-3E0D-417D-8D41-5D36173A73A5}" type="pres">
      <dgm:prSet presAssocID="{C0B7E067-B71E-4413-B115-360BEABDAFCC}" presName="compNode" presStyleCnt="0"/>
      <dgm:spPr/>
    </dgm:pt>
    <dgm:pt modelId="{945ABD54-FD6B-4618-B94E-42E5AF7744B8}" type="pres">
      <dgm:prSet presAssocID="{C0B7E067-B71E-4413-B115-360BEABDAFCC}" presName="bkgdShape" presStyleLbl="node1" presStyleIdx="0" presStyleCnt="3"/>
      <dgm:spPr/>
      <dgm:t>
        <a:bodyPr/>
        <a:lstStyle/>
        <a:p>
          <a:endParaRPr lang="zh-TW" altLang="en-US"/>
        </a:p>
      </dgm:t>
    </dgm:pt>
    <dgm:pt modelId="{0C232330-D96A-4DF3-8D03-F3DF16973979}" type="pres">
      <dgm:prSet presAssocID="{C0B7E067-B71E-4413-B115-360BEABDAFC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28557-283A-47CD-ABF6-DB0F76CB0543}" type="pres">
      <dgm:prSet presAssocID="{C0B7E067-B71E-4413-B115-360BEABDAFCC}" presName="invisiNode" presStyleLbl="node1" presStyleIdx="0" presStyleCnt="3"/>
      <dgm:spPr/>
    </dgm:pt>
    <dgm:pt modelId="{CF1086F1-8C1D-40A6-8CAF-05EAA4871306}" type="pres">
      <dgm:prSet presAssocID="{C0B7E067-B71E-4413-B115-360BEABDAFCC}" presName="imagNode" presStyleLbl="fgImgPlace1" presStyleIdx="0" presStyleCnt="3"/>
      <dgm:spPr/>
    </dgm:pt>
    <dgm:pt modelId="{976CBB87-AF1C-4370-9E1F-255A0B81E9FF}" type="pres">
      <dgm:prSet presAssocID="{D5D3D196-56B5-4643-92E8-BB3182CE33D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53A1623-2A73-4B38-94D5-8CC93F200B24}" type="pres">
      <dgm:prSet presAssocID="{2EDEEB4B-D2CF-44E7-AF6F-7E29D5E92DB2}" presName="compNode" presStyleCnt="0"/>
      <dgm:spPr/>
    </dgm:pt>
    <dgm:pt modelId="{D68E0965-7947-4653-B126-91D68079D29C}" type="pres">
      <dgm:prSet presAssocID="{2EDEEB4B-D2CF-44E7-AF6F-7E29D5E92DB2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8649CE82-8F10-498D-B906-09BD29A02291}" type="pres">
      <dgm:prSet presAssocID="{2EDEEB4B-D2CF-44E7-AF6F-7E29D5E92DB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866B90-9E96-4C53-A5C3-E18B8D27BBB7}" type="pres">
      <dgm:prSet presAssocID="{2EDEEB4B-D2CF-44E7-AF6F-7E29D5E92DB2}" presName="invisiNode" presStyleLbl="node1" presStyleIdx="1" presStyleCnt="3"/>
      <dgm:spPr/>
    </dgm:pt>
    <dgm:pt modelId="{70B8740E-F7C4-4ABE-8430-C3D726E7550F}" type="pres">
      <dgm:prSet presAssocID="{2EDEEB4B-D2CF-44E7-AF6F-7E29D5E92DB2}" presName="imagNode" presStyleLbl="fgImgPlace1" presStyleIdx="1" presStyleCnt="3"/>
      <dgm:spPr/>
    </dgm:pt>
    <dgm:pt modelId="{D11ED222-0C4B-4673-B27C-32A7B2C16165}" type="pres">
      <dgm:prSet presAssocID="{46CF2810-BC40-48FB-BCBF-7FB385D8EA2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EA9EB01-BE6E-4221-A736-EC752DDF21E6}" type="pres">
      <dgm:prSet presAssocID="{3CD86D77-E634-48D4-8B63-B21BDC52E091}" presName="compNode" presStyleCnt="0"/>
      <dgm:spPr/>
    </dgm:pt>
    <dgm:pt modelId="{394CBE4D-BEBB-4EBD-8865-1035A6ED3B66}" type="pres">
      <dgm:prSet presAssocID="{3CD86D77-E634-48D4-8B63-B21BDC52E091}" presName="bkgdShape" presStyleLbl="node1" presStyleIdx="2" presStyleCnt="3"/>
      <dgm:spPr/>
      <dgm:t>
        <a:bodyPr/>
        <a:lstStyle/>
        <a:p>
          <a:endParaRPr lang="zh-TW" altLang="en-US"/>
        </a:p>
      </dgm:t>
    </dgm:pt>
    <dgm:pt modelId="{2FADDB63-E684-4AB0-9F32-F8E9BD1B872A}" type="pres">
      <dgm:prSet presAssocID="{3CD86D77-E634-48D4-8B63-B21BDC52E09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77EE28-17B5-41B7-BC71-7F485BD7104D}" type="pres">
      <dgm:prSet presAssocID="{3CD86D77-E634-48D4-8B63-B21BDC52E091}" presName="invisiNode" presStyleLbl="node1" presStyleIdx="2" presStyleCnt="3"/>
      <dgm:spPr/>
    </dgm:pt>
    <dgm:pt modelId="{A43B012E-C9E4-46CF-9D6D-2482384D97FB}" type="pres">
      <dgm:prSet presAssocID="{3CD86D77-E634-48D4-8B63-B21BDC52E091}" presName="imagNode" presStyleLbl="fgImgPlace1" presStyleIdx="2" presStyleCnt="3"/>
      <dgm:spPr/>
    </dgm:pt>
  </dgm:ptLst>
  <dgm:cxnLst>
    <dgm:cxn modelId="{F4D5C826-BFFE-4D54-9A6B-78DBA81B1DF8}" type="presOf" srcId="{46CF2810-BC40-48FB-BCBF-7FB385D8EA2C}" destId="{D11ED222-0C4B-4673-B27C-32A7B2C16165}" srcOrd="0" destOrd="0" presId="urn:microsoft.com/office/officeart/2005/8/layout/hList7"/>
    <dgm:cxn modelId="{D8F0C8E4-F687-4C6E-8E1A-B54C153EA987}" type="presOf" srcId="{C0B7E067-B71E-4413-B115-360BEABDAFCC}" destId="{945ABD54-FD6B-4618-B94E-42E5AF7744B8}" srcOrd="0" destOrd="0" presId="urn:microsoft.com/office/officeart/2005/8/layout/hList7"/>
    <dgm:cxn modelId="{A8AF65D1-7ABA-4CFC-A353-7DE7BE3E7D0B}" type="presOf" srcId="{3CD86D77-E634-48D4-8B63-B21BDC52E091}" destId="{2FADDB63-E684-4AB0-9F32-F8E9BD1B872A}" srcOrd="1" destOrd="0" presId="urn:microsoft.com/office/officeart/2005/8/layout/hList7"/>
    <dgm:cxn modelId="{0A799F38-3622-47E0-9F06-009B099F2F5A}" srcId="{066012D5-2AC2-47D9-BEBF-31D9123B9257}" destId="{2EDEEB4B-D2CF-44E7-AF6F-7E29D5E92DB2}" srcOrd="1" destOrd="0" parTransId="{8099F6E7-B8EA-45A7-A9B7-8EFC23B6F661}" sibTransId="{46CF2810-BC40-48FB-BCBF-7FB385D8EA2C}"/>
    <dgm:cxn modelId="{B1B62B64-2119-4DE2-8118-7E5F98D31A09}" srcId="{066012D5-2AC2-47D9-BEBF-31D9123B9257}" destId="{C0B7E067-B71E-4413-B115-360BEABDAFCC}" srcOrd="0" destOrd="0" parTransId="{76729109-6E98-4D63-9360-29A8AD16C98C}" sibTransId="{D5D3D196-56B5-4643-92E8-BB3182CE33DC}"/>
    <dgm:cxn modelId="{4201680F-4ADA-4A80-9055-6DCF851AD493}" type="presOf" srcId="{C0B7E067-B71E-4413-B115-360BEABDAFCC}" destId="{0C232330-D96A-4DF3-8D03-F3DF16973979}" srcOrd="1" destOrd="0" presId="urn:microsoft.com/office/officeart/2005/8/layout/hList7"/>
    <dgm:cxn modelId="{61239FEF-790A-429C-BE54-91E5D35BF460}" type="presOf" srcId="{2EDEEB4B-D2CF-44E7-AF6F-7E29D5E92DB2}" destId="{8649CE82-8F10-498D-B906-09BD29A02291}" srcOrd="1" destOrd="0" presId="urn:microsoft.com/office/officeart/2005/8/layout/hList7"/>
    <dgm:cxn modelId="{3A78759C-0926-4D74-94C6-34A8FC97CEB7}" type="presOf" srcId="{D5D3D196-56B5-4643-92E8-BB3182CE33DC}" destId="{976CBB87-AF1C-4370-9E1F-255A0B81E9FF}" srcOrd="0" destOrd="0" presId="urn:microsoft.com/office/officeart/2005/8/layout/hList7"/>
    <dgm:cxn modelId="{C29FF942-F00C-482A-825C-87EF607DE0F1}" type="presOf" srcId="{3CD86D77-E634-48D4-8B63-B21BDC52E091}" destId="{394CBE4D-BEBB-4EBD-8865-1035A6ED3B66}" srcOrd="0" destOrd="0" presId="urn:microsoft.com/office/officeart/2005/8/layout/hList7"/>
    <dgm:cxn modelId="{AE977BA0-B6C9-4CD0-BC02-2BA54839761E}" type="presOf" srcId="{2EDEEB4B-D2CF-44E7-AF6F-7E29D5E92DB2}" destId="{D68E0965-7947-4653-B126-91D68079D29C}" srcOrd="0" destOrd="0" presId="urn:microsoft.com/office/officeart/2005/8/layout/hList7"/>
    <dgm:cxn modelId="{C16B18D3-2025-4E85-81EC-6B3E6D464ACA}" srcId="{066012D5-2AC2-47D9-BEBF-31D9123B9257}" destId="{3CD86D77-E634-48D4-8B63-B21BDC52E091}" srcOrd="2" destOrd="0" parTransId="{7FEF9CED-AEA3-4D4C-9829-4F9F168AC37F}" sibTransId="{B91C6DA6-2D57-4F2B-92B4-9A7FF86F25E7}"/>
    <dgm:cxn modelId="{6DB7F81C-5349-4B6B-A759-B513BD93C918}" type="presOf" srcId="{066012D5-2AC2-47D9-BEBF-31D9123B9257}" destId="{A991AF08-576E-4224-9518-EB909D78C725}" srcOrd="0" destOrd="0" presId="urn:microsoft.com/office/officeart/2005/8/layout/hList7"/>
    <dgm:cxn modelId="{15F6DC96-B2A9-47BF-9A32-2C07B26D354C}" type="presParOf" srcId="{A991AF08-576E-4224-9518-EB909D78C725}" destId="{7EFE2F6A-0B21-4607-B407-1FB2AAF81565}" srcOrd="0" destOrd="0" presId="urn:microsoft.com/office/officeart/2005/8/layout/hList7"/>
    <dgm:cxn modelId="{21BE637B-22B6-470E-AA5D-8ED5A8182873}" type="presParOf" srcId="{A991AF08-576E-4224-9518-EB909D78C725}" destId="{98BFAA36-FC18-40D8-91F0-82F7B6E6A035}" srcOrd="1" destOrd="0" presId="urn:microsoft.com/office/officeart/2005/8/layout/hList7"/>
    <dgm:cxn modelId="{AFA8F169-9F27-49F5-9C98-34A04176F7DF}" type="presParOf" srcId="{98BFAA36-FC18-40D8-91F0-82F7B6E6A035}" destId="{E9352BA7-3E0D-417D-8D41-5D36173A73A5}" srcOrd="0" destOrd="0" presId="urn:microsoft.com/office/officeart/2005/8/layout/hList7"/>
    <dgm:cxn modelId="{1D5A352C-C517-428F-97E1-8DD64661FB12}" type="presParOf" srcId="{E9352BA7-3E0D-417D-8D41-5D36173A73A5}" destId="{945ABD54-FD6B-4618-B94E-42E5AF7744B8}" srcOrd="0" destOrd="0" presId="urn:microsoft.com/office/officeart/2005/8/layout/hList7"/>
    <dgm:cxn modelId="{7EFB025A-DF1D-4478-82EB-0EE771F39947}" type="presParOf" srcId="{E9352BA7-3E0D-417D-8D41-5D36173A73A5}" destId="{0C232330-D96A-4DF3-8D03-F3DF16973979}" srcOrd="1" destOrd="0" presId="urn:microsoft.com/office/officeart/2005/8/layout/hList7"/>
    <dgm:cxn modelId="{3ABE7DFF-E491-42DE-B120-0CE7A4587E77}" type="presParOf" srcId="{E9352BA7-3E0D-417D-8D41-5D36173A73A5}" destId="{78A28557-283A-47CD-ABF6-DB0F76CB0543}" srcOrd="2" destOrd="0" presId="urn:microsoft.com/office/officeart/2005/8/layout/hList7"/>
    <dgm:cxn modelId="{58BB0E3F-4911-43A5-919E-CBA8CFE1D6DD}" type="presParOf" srcId="{E9352BA7-3E0D-417D-8D41-5D36173A73A5}" destId="{CF1086F1-8C1D-40A6-8CAF-05EAA4871306}" srcOrd="3" destOrd="0" presId="urn:microsoft.com/office/officeart/2005/8/layout/hList7"/>
    <dgm:cxn modelId="{C8A9FF23-A5F7-4FD1-8868-509455279EF9}" type="presParOf" srcId="{98BFAA36-FC18-40D8-91F0-82F7B6E6A035}" destId="{976CBB87-AF1C-4370-9E1F-255A0B81E9FF}" srcOrd="1" destOrd="0" presId="urn:microsoft.com/office/officeart/2005/8/layout/hList7"/>
    <dgm:cxn modelId="{A42EFC8D-FF1B-4F49-B73F-6D4129FEA2DA}" type="presParOf" srcId="{98BFAA36-FC18-40D8-91F0-82F7B6E6A035}" destId="{453A1623-2A73-4B38-94D5-8CC93F200B24}" srcOrd="2" destOrd="0" presId="urn:microsoft.com/office/officeart/2005/8/layout/hList7"/>
    <dgm:cxn modelId="{58D65897-8F44-44F4-8238-34EC160FF8CF}" type="presParOf" srcId="{453A1623-2A73-4B38-94D5-8CC93F200B24}" destId="{D68E0965-7947-4653-B126-91D68079D29C}" srcOrd="0" destOrd="0" presId="urn:microsoft.com/office/officeart/2005/8/layout/hList7"/>
    <dgm:cxn modelId="{AD84BCBB-44FD-4AC5-B80E-0E27A6B1170D}" type="presParOf" srcId="{453A1623-2A73-4B38-94D5-8CC93F200B24}" destId="{8649CE82-8F10-498D-B906-09BD29A02291}" srcOrd="1" destOrd="0" presId="urn:microsoft.com/office/officeart/2005/8/layout/hList7"/>
    <dgm:cxn modelId="{21B9AF95-50BF-4272-B9FC-F3484B8FC703}" type="presParOf" srcId="{453A1623-2A73-4B38-94D5-8CC93F200B24}" destId="{2C866B90-9E96-4C53-A5C3-E18B8D27BBB7}" srcOrd="2" destOrd="0" presId="urn:microsoft.com/office/officeart/2005/8/layout/hList7"/>
    <dgm:cxn modelId="{344363B4-D33C-4ECC-9A3E-0A210844BBD1}" type="presParOf" srcId="{453A1623-2A73-4B38-94D5-8CC93F200B24}" destId="{70B8740E-F7C4-4ABE-8430-C3D726E7550F}" srcOrd="3" destOrd="0" presId="urn:microsoft.com/office/officeart/2005/8/layout/hList7"/>
    <dgm:cxn modelId="{3862B452-9C18-4B0A-8F43-39E71FA6DEB1}" type="presParOf" srcId="{98BFAA36-FC18-40D8-91F0-82F7B6E6A035}" destId="{D11ED222-0C4B-4673-B27C-32A7B2C16165}" srcOrd="3" destOrd="0" presId="urn:microsoft.com/office/officeart/2005/8/layout/hList7"/>
    <dgm:cxn modelId="{83EA9F7F-1EC8-496D-90C7-3B0E4D9F6A0E}" type="presParOf" srcId="{98BFAA36-FC18-40D8-91F0-82F7B6E6A035}" destId="{EEA9EB01-BE6E-4221-A736-EC752DDF21E6}" srcOrd="4" destOrd="0" presId="urn:microsoft.com/office/officeart/2005/8/layout/hList7"/>
    <dgm:cxn modelId="{4ED4C8CE-B248-46F2-99FF-17A97B9409EF}" type="presParOf" srcId="{EEA9EB01-BE6E-4221-A736-EC752DDF21E6}" destId="{394CBE4D-BEBB-4EBD-8865-1035A6ED3B66}" srcOrd="0" destOrd="0" presId="urn:microsoft.com/office/officeart/2005/8/layout/hList7"/>
    <dgm:cxn modelId="{9D469048-91F7-45E6-B235-E63B5A2585B3}" type="presParOf" srcId="{EEA9EB01-BE6E-4221-A736-EC752DDF21E6}" destId="{2FADDB63-E684-4AB0-9F32-F8E9BD1B872A}" srcOrd="1" destOrd="0" presId="urn:microsoft.com/office/officeart/2005/8/layout/hList7"/>
    <dgm:cxn modelId="{89BD0764-D6EC-41B3-8994-97ED09765088}" type="presParOf" srcId="{EEA9EB01-BE6E-4221-A736-EC752DDF21E6}" destId="{7377EE28-17B5-41B7-BC71-7F485BD7104D}" srcOrd="2" destOrd="0" presId="urn:microsoft.com/office/officeart/2005/8/layout/hList7"/>
    <dgm:cxn modelId="{A77B3013-C1B1-43A4-91FF-2A3E90306C93}" type="presParOf" srcId="{EEA9EB01-BE6E-4221-A736-EC752DDF21E6}" destId="{A43B012E-C9E4-46CF-9D6D-2482384D97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06BD0-E9EF-4C22-AE94-00EF70764D9D}">
      <dsp:nvSpPr>
        <dsp:cNvPr id="0" name=""/>
        <dsp:cNvSpPr/>
      </dsp:nvSpPr>
      <dsp:spPr>
        <a:xfrm>
          <a:off x="0" y="0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</a:p>
      </dsp:txBody>
      <dsp:txXfrm>
        <a:off x="1481035" y="0"/>
        <a:ext cx="5467736" cy="912810"/>
      </dsp:txXfrm>
    </dsp:sp>
    <dsp:sp modelId="{89B88B4B-A07B-470B-9638-B250D047445D}">
      <dsp:nvSpPr>
        <dsp:cNvPr id="0" name=""/>
        <dsp:cNvSpPr/>
      </dsp:nvSpPr>
      <dsp:spPr>
        <a:xfrm>
          <a:off x="91281" y="91281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39ED24-5A71-426B-8F8B-A7EDB3D1F4BD}">
      <dsp:nvSpPr>
        <dsp:cNvPr id="0" name=""/>
        <dsp:cNvSpPr/>
      </dsp:nvSpPr>
      <dsp:spPr>
        <a:xfrm>
          <a:off x="0" y="1004091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>
        <a:off x="1481035" y="1004091"/>
        <a:ext cx="5467736" cy="912810"/>
      </dsp:txXfrm>
    </dsp:sp>
    <dsp:sp modelId="{45A40712-1BEC-4A5F-8C4B-C8E8C7D484C6}">
      <dsp:nvSpPr>
        <dsp:cNvPr id="0" name=""/>
        <dsp:cNvSpPr/>
      </dsp:nvSpPr>
      <dsp:spPr>
        <a:xfrm>
          <a:off x="91281" y="1095372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DD5E35-4EDA-4436-B455-4C02ABDE4686}">
      <dsp:nvSpPr>
        <dsp:cNvPr id="0" name=""/>
        <dsp:cNvSpPr/>
      </dsp:nvSpPr>
      <dsp:spPr>
        <a:xfrm>
          <a:off x="0" y="2008182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>
        <a:off x="1481035" y="2008182"/>
        <a:ext cx="5467736" cy="912810"/>
      </dsp:txXfrm>
    </dsp:sp>
    <dsp:sp modelId="{E7C29CED-A697-43F0-A755-660817A45165}">
      <dsp:nvSpPr>
        <dsp:cNvPr id="0" name=""/>
        <dsp:cNvSpPr/>
      </dsp:nvSpPr>
      <dsp:spPr>
        <a:xfrm>
          <a:off x="91281" y="2099463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F7F74B-DEE4-4C55-A94E-CC8DF44F0C82}">
      <dsp:nvSpPr>
        <dsp:cNvPr id="0" name=""/>
        <dsp:cNvSpPr/>
      </dsp:nvSpPr>
      <dsp:spPr>
        <a:xfrm>
          <a:off x="0" y="3012274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>
        <a:off x="1481035" y="3012274"/>
        <a:ext cx="5467736" cy="912810"/>
      </dsp:txXfrm>
    </dsp:sp>
    <dsp:sp modelId="{3716D724-A637-4E2E-9517-471115F8B4E1}">
      <dsp:nvSpPr>
        <dsp:cNvPr id="0" name=""/>
        <dsp:cNvSpPr/>
      </dsp:nvSpPr>
      <dsp:spPr>
        <a:xfrm>
          <a:off x="91281" y="3103555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84C15F-23F5-4ABA-B9C1-1A25D020B3FA}">
      <dsp:nvSpPr>
        <dsp:cNvPr id="0" name=""/>
        <dsp:cNvSpPr/>
      </dsp:nvSpPr>
      <dsp:spPr>
        <a:xfrm>
          <a:off x="0" y="4016365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>
        <a:off x="1481035" y="4016365"/>
        <a:ext cx="5467736" cy="912810"/>
      </dsp:txXfrm>
    </dsp:sp>
    <dsp:sp modelId="{BB612368-D474-4C38-BB82-28038FB210ED}">
      <dsp:nvSpPr>
        <dsp:cNvPr id="0" name=""/>
        <dsp:cNvSpPr/>
      </dsp:nvSpPr>
      <dsp:spPr>
        <a:xfrm>
          <a:off x="91281" y="4107646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06BD0-E9EF-4C22-AE94-00EF70764D9D}">
      <dsp:nvSpPr>
        <dsp:cNvPr id="0" name=""/>
        <dsp:cNvSpPr/>
      </dsp:nvSpPr>
      <dsp:spPr>
        <a:xfrm>
          <a:off x="0" y="0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</a:p>
      </dsp:txBody>
      <dsp:txXfrm>
        <a:off x="1481035" y="0"/>
        <a:ext cx="5467736" cy="912810"/>
      </dsp:txXfrm>
    </dsp:sp>
    <dsp:sp modelId="{89B88B4B-A07B-470B-9638-B250D047445D}">
      <dsp:nvSpPr>
        <dsp:cNvPr id="0" name=""/>
        <dsp:cNvSpPr/>
      </dsp:nvSpPr>
      <dsp:spPr>
        <a:xfrm>
          <a:off x="91281" y="91281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39ED24-5A71-426B-8F8B-A7EDB3D1F4BD}">
      <dsp:nvSpPr>
        <dsp:cNvPr id="0" name=""/>
        <dsp:cNvSpPr/>
      </dsp:nvSpPr>
      <dsp:spPr>
        <a:xfrm>
          <a:off x="0" y="1004091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>
        <a:off x="1481035" y="1004091"/>
        <a:ext cx="5467736" cy="912810"/>
      </dsp:txXfrm>
    </dsp:sp>
    <dsp:sp modelId="{45A40712-1BEC-4A5F-8C4B-C8E8C7D484C6}">
      <dsp:nvSpPr>
        <dsp:cNvPr id="0" name=""/>
        <dsp:cNvSpPr/>
      </dsp:nvSpPr>
      <dsp:spPr>
        <a:xfrm>
          <a:off x="91281" y="1095372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DD5E35-4EDA-4436-B455-4C02ABDE4686}">
      <dsp:nvSpPr>
        <dsp:cNvPr id="0" name=""/>
        <dsp:cNvSpPr/>
      </dsp:nvSpPr>
      <dsp:spPr>
        <a:xfrm>
          <a:off x="0" y="2008182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>
        <a:off x="1481035" y="2008182"/>
        <a:ext cx="5467736" cy="912810"/>
      </dsp:txXfrm>
    </dsp:sp>
    <dsp:sp modelId="{E7C29CED-A697-43F0-A755-660817A45165}">
      <dsp:nvSpPr>
        <dsp:cNvPr id="0" name=""/>
        <dsp:cNvSpPr/>
      </dsp:nvSpPr>
      <dsp:spPr>
        <a:xfrm>
          <a:off x="91281" y="2099463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F7F74B-DEE4-4C55-A94E-CC8DF44F0C82}">
      <dsp:nvSpPr>
        <dsp:cNvPr id="0" name=""/>
        <dsp:cNvSpPr/>
      </dsp:nvSpPr>
      <dsp:spPr>
        <a:xfrm>
          <a:off x="0" y="3012274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>
        <a:off x="1481035" y="3012274"/>
        <a:ext cx="5467736" cy="912810"/>
      </dsp:txXfrm>
    </dsp:sp>
    <dsp:sp modelId="{3716D724-A637-4E2E-9517-471115F8B4E1}">
      <dsp:nvSpPr>
        <dsp:cNvPr id="0" name=""/>
        <dsp:cNvSpPr/>
      </dsp:nvSpPr>
      <dsp:spPr>
        <a:xfrm>
          <a:off x="91281" y="3103555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84C15F-23F5-4ABA-B9C1-1A25D020B3FA}">
      <dsp:nvSpPr>
        <dsp:cNvPr id="0" name=""/>
        <dsp:cNvSpPr/>
      </dsp:nvSpPr>
      <dsp:spPr>
        <a:xfrm>
          <a:off x="0" y="4016365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>
        <a:off x="1481035" y="4016365"/>
        <a:ext cx="5467736" cy="912810"/>
      </dsp:txXfrm>
    </dsp:sp>
    <dsp:sp modelId="{BB612368-D474-4C38-BB82-28038FB210ED}">
      <dsp:nvSpPr>
        <dsp:cNvPr id="0" name=""/>
        <dsp:cNvSpPr/>
      </dsp:nvSpPr>
      <dsp:spPr>
        <a:xfrm>
          <a:off x="91281" y="4107646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06BD0-E9EF-4C22-AE94-00EF70764D9D}">
      <dsp:nvSpPr>
        <dsp:cNvPr id="0" name=""/>
        <dsp:cNvSpPr/>
      </dsp:nvSpPr>
      <dsp:spPr>
        <a:xfrm>
          <a:off x="0" y="0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</a:p>
      </dsp:txBody>
      <dsp:txXfrm>
        <a:off x="1481035" y="0"/>
        <a:ext cx="5467736" cy="912810"/>
      </dsp:txXfrm>
    </dsp:sp>
    <dsp:sp modelId="{89B88B4B-A07B-470B-9638-B250D047445D}">
      <dsp:nvSpPr>
        <dsp:cNvPr id="0" name=""/>
        <dsp:cNvSpPr/>
      </dsp:nvSpPr>
      <dsp:spPr>
        <a:xfrm>
          <a:off x="91281" y="91281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39ED24-5A71-426B-8F8B-A7EDB3D1F4BD}">
      <dsp:nvSpPr>
        <dsp:cNvPr id="0" name=""/>
        <dsp:cNvSpPr/>
      </dsp:nvSpPr>
      <dsp:spPr>
        <a:xfrm>
          <a:off x="0" y="1004091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>
        <a:off x="1481035" y="1004091"/>
        <a:ext cx="5467736" cy="912810"/>
      </dsp:txXfrm>
    </dsp:sp>
    <dsp:sp modelId="{45A40712-1BEC-4A5F-8C4B-C8E8C7D484C6}">
      <dsp:nvSpPr>
        <dsp:cNvPr id="0" name=""/>
        <dsp:cNvSpPr/>
      </dsp:nvSpPr>
      <dsp:spPr>
        <a:xfrm>
          <a:off x="91281" y="1095372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DD5E35-4EDA-4436-B455-4C02ABDE4686}">
      <dsp:nvSpPr>
        <dsp:cNvPr id="0" name=""/>
        <dsp:cNvSpPr/>
      </dsp:nvSpPr>
      <dsp:spPr>
        <a:xfrm>
          <a:off x="0" y="2008182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>
        <a:off x="1481035" y="2008182"/>
        <a:ext cx="5467736" cy="912810"/>
      </dsp:txXfrm>
    </dsp:sp>
    <dsp:sp modelId="{E7C29CED-A697-43F0-A755-660817A45165}">
      <dsp:nvSpPr>
        <dsp:cNvPr id="0" name=""/>
        <dsp:cNvSpPr/>
      </dsp:nvSpPr>
      <dsp:spPr>
        <a:xfrm>
          <a:off x="91281" y="2099463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F7F74B-DEE4-4C55-A94E-CC8DF44F0C82}">
      <dsp:nvSpPr>
        <dsp:cNvPr id="0" name=""/>
        <dsp:cNvSpPr/>
      </dsp:nvSpPr>
      <dsp:spPr>
        <a:xfrm>
          <a:off x="0" y="3012274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>
        <a:off x="1481035" y="3012274"/>
        <a:ext cx="5467736" cy="912810"/>
      </dsp:txXfrm>
    </dsp:sp>
    <dsp:sp modelId="{3716D724-A637-4E2E-9517-471115F8B4E1}">
      <dsp:nvSpPr>
        <dsp:cNvPr id="0" name=""/>
        <dsp:cNvSpPr/>
      </dsp:nvSpPr>
      <dsp:spPr>
        <a:xfrm>
          <a:off x="91281" y="3103555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84C15F-23F5-4ABA-B9C1-1A25D020B3FA}">
      <dsp:nvSpPr>
        <dsp:cNvPr id="0" name=""/>
        <dsp:cNvSpPr/>
      </dsp:nvSpPr>
      <dsp:spPr>
        <a:xfrm>
          <a:off x="0" y="4016365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>
        <a:off x="1481035" y="4016365"/>
        <a:ext cx="5467736" cy="912810"/>
      </dsp:txXfrm>
    </dsp:sp>
    <dsp:sp modelId="{BB612368-D474-4C38-BB82-28038FB210ED}">
      <dsp:nvSpPr>
        <dsp:cNvPr id="0" name=""/>
        <dsp:cNvSpPr/>
      </dsp:nvSpPr>
      <dsp:spPr>
        <a:xfrm>
          <a:off x="91281" y="4107646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F9B02-B3F0-4776-A24F-B6ACCCE20D94}">
      <dsp:nvSpPr>
        <dsp:cNvPr id="0" name=""/>
        <dsp:cNvSpPr/>
      </dsp:nvSpPr>
      <dsp:spPr>
        <a:xfrm>
          <a:off x="2" y="0"/>
          <a:ext cx="8280915" cy="446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EB231-F0E1-4200-868E-7BEE75E6FD39}">
      <dsp:nvSpPr>
        <dsp:cNvPr id="0" name=""/>
        <dsp:cNvSpPr/>
      </dsp:nvSpPr>
      <dsp:spPr>
        <a:xfrm>
          <a:off x="5066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產學合作</a:t>
          </a:r>
          <a:endParaRPr lang="zh-TW" alt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79799" y="1414081"/>
        <a:ext cx="1381447" cy="1636332"/>
      </dsp:txXfrm>
    </dsp:sp>
    <dsp:sp modelId="{CABFD46C-AA69-4F4C-A3FA-4374DB51E771}">
      <dsp:nvSpPr>
        <dsp:cNvPr id="0" name=""/>
        <dsp:cNvSpPr/>
      </dsp:nvSpPr>
      <dsp:spPr>
        <a:xfrm>
          <a:off x="1690034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實習方式</a:t>
          </a:r>
          <a:endParaRPr lang="zh-TW" alt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764767" y="1414081"/>
        <a:ext cx="1381447" cy="1636332"/>
      </dsp:txXfrm>
    </dsp:sp>
    <dsp:sp modelId="{A226C50B-0F25-4AB4-8225-F41FA7657D22}">
      <dsp:nvSpPr>
        <dsp:cNvPr id="0" name=""/>
        <dsp:cNvSpPr/>
      </dsp:nvSpPr>
      <dsp:spPr>
        <a:xfrm>
          <a:off x="3375003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實習培訓</a:t>
          </a:r>
          <a:endParaRPr lang="zh-TW" alt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449736" y="1414081"/>
        <a:ext cx="1381447" cy="1636332"/>
      </dsp:txXfrm>
    </dsp:sp>
    <dsp:sp modelId="{5F9EBCA4-593A-43EA-90DC-3B317F7F5110}">
      <dsp:nvSpPr>
        <dsp:cNvPr id="0" name=""/>
        <dsp:cNvSpPr/>
      </dsp:nvSpPr>
      <dsp:spPr>
        <a:xfrm>
          <a:off x="5059971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聘用培訓</a:t>
          </a:r>
          <a:endParaRPr lang="zh-TW" altLang="en-US" sz="3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134704" y="1414081"/>
        <a:ext cx="1381447" cy="1636332"/>
      </dsp:txXfrm>
    </dsp:sp>
    <dsp:sp modelId="{4D8A3133-D1A3-49B2-890F-75A984935C98}">
      <dsp:nvSpPr>
        <dsp:cNvPr id="0" name=""/>
        <dsp:cNvSpPr/>
      </dsp:nvSpPr>
      <dsp:spPr>
        <a:xfrm>
          <a:off x="6744939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績效考核</a:t>
          </a:r>
          <a:endParaRPr lang="zh-TW" altLang="en-US" sz="3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6819672" y="1414081"/>
        <a:ext cx="1381447" cy="1636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06BD0-E9EF-4C22-AE94-00EF70764D9D}">
      <dsp:nvSpPr>
        <dsp:cNvPr id="0" name=""/>
        <dsp:cNvSpPr/>
      </dsp:nvSpPr>
      <dsp:spPr>
        <a:xfrm>
          <a:off x="0" y="0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</a:p>
      </dsp:txBody>
      <dsp:txXfrm>
        <a:off x="1481035" y="0"/>
        <a:ext cx="5467736" cy="912810"/>
      </dsp:txXfrm>
    </dsp:sp>
    <dsp:sp modelId="{89B88B4B-A07B-470B-9638-B250D047445D}">
      <dsp:nvSpPr>
        <dsp:cNvPr id="0" name=""/>
        <dsp:cNvSpPr/>
      </dsp:nvSpPr>
      <dsp:spPr>
        <a:xfrm>
          <a:off x="91281" y="91281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39ED24-5A71-426B-8F8B-A7EDB3D1F4BD}">
      <dsp:nvSpPr>
        <dsp:cNvPr id="0" name=""/>
        <dsp:cNvSpPr/>
      </dsp:nvSpPr>
      <dsp:spPr>
        <a:xfrm>
          <a:off x="0" y="1004091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>
        <a:off x="1481035" y="1004091"/>
        <a:ext cx="5467736" cy="912810"/>
      </dsp:txXfrm>
    </dsp:sp>
    <dsp:sp modelId="{45A40712-1BEC-4A5F-8C4B-C8E8C7D484C6}">
      <dsp:nvSpPr>
        <dsp:cNvPr id="0" name=""/>
        <dsp:cNvSpPr/>
      </dsp:nvSpPr>
      <dsp:spPr>
        <a:xfrm>
          <a:off x="91281" y="1095372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DD5E35-4EDA-4436-B455-4C02ABDE4686}">
      <dsp:nvSpPr>
        <dsp:cNvPr id="0" name=""/>
        <dsp:cNvSpPr/>
      </dsp:nvSpPr>
      <dsp:spPr>
        <a:xfrm>
          <a:off x="0" y="2008182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>
        <a:off x="1481035" y="2008182"/>
        <a:ext cx="5467736" cy="912810"/>
      </dsp:txXfrm>
    </dsp:sp>
    <dsp:sp modelId="{E7C29CED-A697-43F0-A755-660817A45165}">
      <dsp:nvSpPr>
        <dsp:cNvPr id="0" name=""/>
        <dsp:cNvSpPr/>
      </dsp:nvSpPr>
      <dsp:spPr>
        <a:xfrm>
          <a:off x="91281" y="2099463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F7F74B-DEE4-4C55-A94E-CC8DF44F0C82}">
      <dsp:nvSpPr>
        <dsp:cNvPr id="0" name=""/>
        <dsp:cNvSpPr/>
      </dsp:nvSpPr>
      <dsp:spPr>
        <a:xfrm>
          <a:off x="0" y="3012274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>
        <a:off x="1481035" y="3012274"/>
        <a:ext cx="5467736" cy="912810"/>
      </dsp:txXfrm>
    </dsp:sp>
    <dsp:sp modelId="{3716D724-A637-4E2E-9517-471115F8B4E1}">
      <dsp:nvSpPr>
        <dsp:cNvPr id="0" name=""/>
        <dsp:cNvSpPr/>
      </dsp:nvSpPr>
      <dsp:spPr>
        <a:xfrm>
          <a:off x="91281" y="3103555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84C15F-23F5-4ABA-B9C1-1A25D020B3FA}">
      <dsp:nvSpPr>
        <dsp:cNvPr id="0" name=""/>
        <dsp:cNvSpPr/>
      </dsp:nvSpPr>
      <dsp:spPr>
        <a:xfrm>
          <a:off x="0" y="4016365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>
        <a:off x="1481035" y="4016365"/>
        <a:ext cx="5467736" cy="912810"/>
      </dsp:txXfrm>
    </dsp:sp>
    <dsp:sp modelId="{BB612368-D474-4C38-BB82-28038FB210ED}">
      <dsp:nvSpPr>
        <dsp:cNvPr id="0" name=""/>
        <dsp:cNvSpPr/>
      </dsp:nvSpPr>
      <dsp:spPr>
        <a:xfrm>
          <a:off x="91281" y="4107646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06BD0-E9EF-4C22-AE94-00EF70764D9D}">
      <dsp:nvSpPr>
        <dsp:cNvPr id="0" name=""/>
        <dsp:cNvSpPr/>
      </dsp:nvSpPr>
      <dsp:spPr>
        <a:xfrm>
          <a:off x="0" y="0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</a:p>
      </dsp:txBody>
      <dsp:txXfrm>
        <a:off x="1481035" y="0"/>
        <a:ext cx="5467736" cy="912810"/>
      </dsp:txXfrm>
    </dsp:sp>
    <dsp:sp modelId="{89B88B4B-A07B-470B-9638-B250D047445D}">
      <dsp:nvSpPr>
        <dsp:cNvPr id="0" name=""/>
        <dsp:cNvSpPr/>
      </dsp:nvSpPr>
      <dsp:spPr>
        <a:xfrm>
          <a:off x="91281" y="91281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39ED24-5A71-426B-8F8B-A7EDB3D1F4BD}">
      <dsp:nvSpPr>
        <dsp:cNvPr id="0" name=""/>
        <dsp:cNvSpPr/>
      </dsp:nvSpPr>
      <dsp:spPr>
        <a:xfrm>
          <a:off x="0" y="1004091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>
        <a:off x="1481035" y="1004091"/>
        <a:ext cx="5467736" cy="912810"/>
      </dsp:txXfrm>
    </dsp:sp>
    <dsp:sp modelId="{45A40712-1BEC-4A5F-8C4B-C8E8C7D484C6}">
      <dsp:nvSpPr>
        <dsp:cNvPr id="0" name=""/>
        <dsp:cNvSpPr/>
      </dsp:nvSpPr>
      <dsp:spPr>
        <a:xfrm>
          <a:off x="91281" y="1095372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DD5E35-4EDA-4436-B455-4C02ABDE4686}">
      <dsp:nvSpPr>
        <dsp:cNvPr id="0" name=""/>
        <dsp:cNvSpPr/>
      </dsp:nvSpPr>
      <dsp:spPr>
        <a:xfrm>
          <a:off x="0" y="2008182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>
        <a:off x="1481035" y="2008182"/>
        <a:ext cx="5467736" cy="912810"/>
      </dsp:txXfrm>
    </dsp:sp>
    <dsp:sp modelId="{E7C29CED-A697-43F0-A755-660817A45165}">
      <dsp:nvSpPr>
        <dsp:cNvPr id="0" name=""/>
        <dsp:cNvSpPr/>
      </dsp:nvSpPr>
      <dsp:spPr>
        <a:xfrm>
          <a:off x="91281" y="2099463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F7F74B-DEE4-4C55-A94E-CC8DF44F0C82}">
      <dsp:nvSpPr>
        <dsp:cNvPr id="0" name=""/>
        <dsp:cNvSpPr/>
      </dsp:nvSpPr>
      <dsp:spPr>
        <a:xfrm>
          <a:off x="0" y="3012274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>
        <a:off x="1481035" y="3012274"/>
        <a:ext cx="5467736" cy="912810"/>
      </dsp:txXfrm>
    </dsp:sp>
    <dsp:sp modelId="{3716D724-A637-4E2E-9517-471115F8B4E1}">
      <dsp:nvSpPr>
        <dsp:cNvPr id="0" name=""/>
        <dsp:cNvSpPr/>
      </dsp:nvSpPr>
      <dsp:spPr>
        <a:xfrm>
          <a:off x="91281" y="3103555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84C15F-23F5-4ABA-B9C1-1A25D020B3FA}">
      <dsp:nvSpPr>
        <dsp:cNvPr id="0" name=""/>
        <dsp:cNvSpPr/>
      </dsp:nvSpPr>
      <dsp:spPr>
        <a:xfrm>
          <a:off x="0" y="4016365"/>
          <a:ext cx="6948772" cy="91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>
        <a:off x="1481035" y="4016365"/>
        <a:ext cx="5467736" cy="912810"/>
      </dsp:txXfrm>
    </dsp:sp>
    <dsp:sp modelId="{BB612368-D474-4C38-BB82-28038FB210ED}">
      <dsp:nvSpPr>
        <dsp:cNvPr id="0" name=""/>
        <dsp:cNvSpPr/>
      </dsp:nvSpPr>
      <dsp:spPr>
        <a:xfrm>
          <a:off x="91281" y="4107646"/>
          <a:ext cx="1389754" cy="73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0B53E-7A24-4A68-AA8B-A7C1CBB919E6}">
      <dsp:nvSpPr>
        <dsp:cNvPr id="0" name=""/>
        <dsp:cNvSpPr/>
      </dsp:nvSpPr>
      <dsp:spPr>
        <a:xfrm>
          <a:off x="2336318" y="3713558"/>
          <a:ext cx="294817" cy="950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408" y="0"/>
              </a:lnTo>
              <a:lnTo>
                <a:pt x="147408" y="950787"/>
              </a:lnTo>
              <a:lnTo>
                <a:pt x="294817" y="950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C4B01-6492-4391-8921-C58191BE1FD0}">
      <dsp:nvSpPr>
        <dsp:cNvPr id="0" name=""/>
        <dsp:cNvSpPr/>
      </dsp:nvSpPr>
      <dsp:spPr>
        <a:xfrm>
          <a:off x="2336318" y="3713558"/>
          <a:ext cx="294817" cy="316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408" y="0"/>
              </a:lnTo>
              <a:lnTo>
                <a:pt x="147408" y="316929"/>
              </a:lnTo>
              <a:lnTo>
                <a:pt x="294817" y="316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709EB-4C3F-43F3-BC62-B5A4000D9EF2}">
      <dsp:nvSpPr>
        <dsp:cNvPr id="0" name=""/>
        <dsp:cNvSpPr/>
      </dsp:nvSpPr>
      <dsp:spPr>
        <a:xfrm>
          <a:off x="2336318" y="3396628"/>
          <a:ext cx="294817" cy="316929"/>
        </a:xfrm>
        <a:custGeom>
          <a:avLst/>
          <a:gdLst/>
          <a:ahLst/>
          <a:cxnLst/>
          <a:rect l="0" t="0" r="0" b="0"/>
          <a:pathLst>
            <a:path>
              <a:moveTo>
                <a:pt x="0" y="316929"/>
              </a:moveTo>
              <a:lnTo>
                <a:pt x="147408" y="316929"/>
              </a:lnTo>
              <a:lnTo>
                <a:pt x="147408" y="0"/>
              </a:lnTo>
              <a:lnTo>
                <a:pt x="2948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E4C6E-35A3-4DF6-B904-107EE8A130E1}">
      <dsp:nvSpPr>
        <dsp:cNvPr id="0" name=""/>
        <dsp:cNvSpPr/>
      </dsp:nvSpPr>
      <dsp:spPr>
        <a:xfrm>
          <a:off x="2336318" y="2762770"/>
          <a:ext cx="294817" cy="950787"/>
        </a:xfrm>
        <a:custGeom>
          <a:avLst/>
          <a:gdLst/>
          <a:ahLst/>
          <a:cxnLst/>
          <a:rect l="0" t="0" r="0" b="0"/>
          <a:pathLst>
            <a:path>
              <a:moveTo>
                <a:pt x="0" y="950787"/>
              </a:moveTo>
              <a:lnTo>
                <a:pt x="147408" y="950787"/>
              </a:lnTo>
              <a:lnTo>
                <a:pt x="147408" y="0"/>
              </a:lnTo>
              <a:lnTo>
                <a:pt x="2948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19134-A445-4330-BC3C-AFAEA95D89F5}">
      <dsp:nvSpPr>
        <dsp:cNvPr id="0" name=""/>
        <dsp:cNvSpPr/>
      </dsp:nvSpPr>
      <dsp:spPr>
        <a:xfrm>
          <a:off x="2336318" y="1178123"/>
          <a:ext cx="294817" cy="950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408" y="0"/>
              </a:lnTo>
              <a:lnTo>
                <a:pt x="147408" y="950787"/>
              </a:lnTo>
              <a:lnTo>
                <a:pt x="294817" y="950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0068F-58F2-4CD5-8CA6-64EF85F9278F}">
      <dsp:nvSpPr>
        <dsp:cNvPr id="0" name=""/>
        <dsp:cNvSpPr/>
      </dsp:nvSpPr>
      <dsp:spPr>
        <a:xfrm>
          <a:off x="2336318" y="1178123"/>
          <a:ext cx="294817" cy="316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408" y="0"/>
              </a:lnTo>
              <a:lnTo>
                <a:pt x="147408" y="316929"/>
              </a:lnTo>
              <a:lnTo>
                <a:pt x="294817" y="316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7346C-B294-4DF4-B899-98E8150D918E}">
      <dsp:nvSpPr>
        <dsp:cNvPr id="0" name=""/>
        <dsp:cNvSpPr/>
      </dsp:nvSpPr>
      <dsp:spPr>
        <a:xfrm>
          <a:off x="2336318" y="861194"/>
          <a:ext cx="294817" cy="316929"/>
        </a:xfrm>
        <a:custGeom>
          <a:avLst/>
          <a:gdLst/>
          <a:ahLst/>
          <a:cxnLst/>
          <a:rect l="0" t="0" r="0" b="0"/>
          <a:pathLst>
            <a:path>
              <a:moveTo>
                <a:pt x="0" y="316929"/>
              </a:moveTo>
              <a:lnTo>
                <a:pt x="147408" y="316929"/>
              </a:lnTo>
              <a:lnTo>
                <a:pt x="147408" y="0"/>
              </a:lnTo>
              <a:lnTo>
                <a:pt x="2948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9CAF0-90CB-496B-A06F-CAF31D4AA017}">
      <dsp:nvSpPr>
        <dsp:cNvPr id="0" name=""/>
        <dsp:cNvSpPr/>
      </dsp:nvSpPr>
      <dsp:spPr>
        <a:xfrm>
          <a:off x="2336318" y="227336"/>
          <a:ext cx="294817" cy="950787"/>
        </a:xfrm>
        <a:custGeom>
          <a:avLst/>
          <a:gdLst/>
          <a:ahLst/>
          <a:cxnLst/>
          <a:rect l="0" t="0" r="0" b="0"/>
          <a:pathLst>
            <a:path>
              <a:moveTo>
                <a:pt x="0" y="950787"/>
              </a:moveTo>
              <a:lnTo>
                <a:pt x="147408" y="950787"/>
              </a:lnTo>
              <a:lnTo>
                <a:pt x="147408" y="0"/>
              </a:lnTo>
              <a:lnTo>
                <a:pt x="2948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8D94A-276B-4AD5-8852-D3806541B6D7}">
      <dsp:nvSpPr>
        <dsp:cNvPr id="0" name=""/>
        <dsp:cNvSpPr/>
      </dsp:nvSpPr>
      <dsp:spPr>
        <a:xfrm>
          <a:off x="736901" y="789822"/>
          <a:ext cx="1599416" cy="776602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000" kern="1200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電腦版</a:t>
          </a:r>
          <a:endParaRPr lang="zh-TW" altLang="en-US" sz="4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36901" y="789822"/>
        <a:ext cx="1599416" cy="776602"/>
      </dsp:txXfrm>
    </dsp:sp>
    <dsp:sp modelId="{10D38CB6-27BB-4D9C-9818-1540F06A9489}">
      <dsp:nvSpPr>
        <dsp:cNvPr id="0" name=""/>
        <dsp:cNvSpPr/>
      </dsp:nvSpPr>
      <dsp:spPr>
        <a:xfrm>
          <a:off x="2631136" y="2537"/>
          <a:ext cx="2805590" cy="44959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kern="1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策略王</a:t>
          </a:r>
          <a:endParaRPr lang="zh-TW" altLang="en-US" sz="32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31136" y="2537"/>
        <a:ext cx="2805590" cy="449597"/>
      </dsp:txXfrm>
    </dsp:sp>
    <dsp:sp modelId="{C8D2590A-8E64-4E27-8A2D-73FBFC6B8EF0}">
      <dsp:nvSpPr>
        <dsp:cNvPr id="0" name=""/>
        <dsp:cNvSpPr/>
      </dsp:nvSpPr>
      <dsp:spPr>
        <a:xfrm>
          <a:off x="2631136" y="636396"/>
          <a:ext cx="2805590" cy="44959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超級贏家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31136" y="636396"/>
        <a:ext cx="2805590" cy="449597"/>
      </dsp:txXfrm>
    </dsp:sp>
    <dsp:sp modelId="{7A050C9F-4EDE-4751-92E3-EB5137F47C42}">
      <dsp:nvSpPr>
        <dsp:cNvPr id="0" name=""/>
        <dsp:cNvSpPr/>
      </dsp:nvSpPr>
      <dsp:spPr>
        <a:xfrm>
          <a:off x="2631136" y="1270254"/>
          <a:ext cx="2824650" cy="44959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XQ</a:t>
          </a: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全球贏家</a:t>
          </a:r>
        </a:p>
      </dsp:txBody>
      <dsp:txXfrm>
        <a:off x="2631136" y="1270254"/>
        <a:ext cx="2824650" cy="449597"/>
      </dsp:txXfrm>
    </dsp:sp>
    <dsp:sp modelId="{A3310927-BF8E-417B-A74F-AE3BA743D1B4}">
      <dsp:nvSpPr>
        <dsp:cNvPr id="0" name=""/>
        <dsp:cNvSpPr/>
      </dsp:nvSpPr>
      <dsp:spPr>
        <a:xfrm>
          <a:off x="2631136" y="1904113"/>
          <a:ext cx="2805590" cy="44959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新版網上發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31136" y="1904113"/>
        <a:ext cx="2805590" cy="449597"/>
      </dsp:txXfrm>
    </dsp:sp>
    <dsp:sp modelId="{583E163E-023F-49D0-9D93-33DA95323225}">
      <dsp:nvSpPr>
        <dsp:cNvPr id="0" name=""/>
        <dsp:cNvSpPr/>
      </dsp:nvSpPr>
      <dsp:spPr>
        <a:xfrm>
          <a:off x="736901" y="3325256"/>
          <a:ext cx="1599416" cy="776602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000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手機版</a:t>
          </a:r>
          <a:endParaRPr lang="zh-TW" altLang="en-US" sz="4000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36901" y="3325256"/>
        <a:ext cx="1599416" cy="776602"/>
      </dsp:txXfrm>
    </dsp:sp>
    <dsp:sp modelId="{9D325BF7-4EEA-447D-A4B0-2FC626365559}">
      <dsp:nvSpPr>
        <dsp:cNvPr id="0" name=""/>
        <dsp:cNvSpPr/>
      </dsp:nvSpPr>
      <dsp:spPr>
        <a:xfrm>
          <a:off x="2631136" y="2537971"/>
          <a:ext cx="2805590" cy="449597"/>
        </a:xfrm>
        <a:prstGeom prst="rect">
          <a:avLst/>
        </a:prstGeom>
        <a:solidFill>
          <a:srgbClr val="0058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掌中財神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31136" y="2537971"/>
        <a:ext cx="2805590" cy="449597"/>
      </dsp:txXfrm>
    </dsp:sp>
    <dsp:sp modelId="{3E1BA749-539D-4BD0-8AFF-9281B239FAB1}">
      <dsp:nvSpPr>
        <dsp:cNvPr id="0" name=""/>
        <dsp:cNvSpPr/>
      </dsp:nvSpPr>
      <dsp:spPr>
        <a:xfrm>
          <a:off x="2631136" y="3171830"/>
          <a:ext cx="2805590" cy="449597"/>
        </a:xfrm>
        <a:prstGeom prst="rect">
          <a:avLst/>
        </a:prstGeom>
        <a:solidFill>
          <a:srgbClr val="0058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行動贏家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31136" y="3171830"/>
        <a:ext cx="2805590" cy="449597"/>
      </dsp:txXfrm>
    </dsp:sp>
    <dsp:sp modelId="{80A485F4-3463-4ADE-9825-B8F60E531C0F}">
      <dsp:nvSpPr>
        <dsp:cNvPr id="0" name=""/>
        <dsp:cNvSpPr/>
      </dsp:nvSpPr>
      <dsp:spPr>
        <a:xfrm>
          <a:off x="2631136" y="3805688"/>
          <a:ext cx="2805590" cy="449597"/>
        </a:xfrm>
        <a:prstGeom prst="rect">
          <a:avLst/>
        </a:prstGeom>
        <a:solidFill>
          <a:srgbClr val="0058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智選贏家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31136" y="3805688"/>
        <a:ext cx="2805590" cy="449597"/>
      </dsp:txXfrm>
    </dsp:sp>
    <dsp:sp modelId="{550A63CB-3BD3-4081-925B-8D34357A240B}">
      <dsp:nvSpPr>
        <dsp:cNvPr id="0" name=""/>
        <dsp:cNvSpPr/>
      </dsp:nvSpPr>
      <dsp:spPr>
        <a:xfrm>
          <a:off x="2631136" y="4439547"/>
          <a:ext cx="2805590" cy="449597"/>
        </a:xfrm>
        <a:prstGeom prst="rect">
          <a:avLst/>
        </a:prstGeom>
        <a:solidFill>
          <a:srgbClr val="0058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320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籌碼</a:t>
          </a:r>
          <a:r>
            <a:rPr kumimoji="1" lang="en-US" sz="320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K</a:t>
          </a:r>
          <a:r>
            <a:rPr kumimoji="1" lang="zh-TW" sz="320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財神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31136" y="4439547"/>
        <a:ext cx="2805590" cy="4495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ABD54-FD6B-4618-B94E-42E5AF7744B8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>
        <a:off x="1727" y="1810385"/>
        <a:ext cx="2688282" cy="1810385"/>
      </dsp:txXfrm>
    </dsp:sp>
    <dsp:sp modelId="{CF1086F1-8C1D-40A6-8CAF-05EAA4871306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E0965-7947-4653-B126-91D68079D29C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揚鷹計劃</a:t>
          </a:r>
        </a:p>
      </dsp:txBody>
      <dsp:txXfrm>
        <a:off x="2770658" y="1810385"/>
        <a:ext cx="2688282" cy="1810385"/>
      </dsp:txXfrm>
    </dsp:sp>
    <dsp:sp modelId="{70B8740E-F7C4-4ABE-8430-C3D726E7550F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-1904"/>
            <a:satOff val="-1364"/>
            <a:lumOff val="5595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CBE4D-BEBB-4EBD-8865-1035A6ED3B66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飛鷹計劃</a:t>
          </a:r>
        </a:p>
      </dsp:txBody>
      <dsp:txXfrm>
        <a:off x="5539589" y="1810385"/>
        <a:ext cx="2688282" cy="1810385"/>
      </dsp:txXfrm>
    </dsp:sp>
    <dsp:sp modelId="{A43B012E-C9E4-46CF-9D6D-2482384D97FB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-3809"/>
            <a:satOff val="-2729"/>
            <a:lumOff val="11191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E2F6A-0B21-4607-B407-1FB2AAF81565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F88070-3A2B-43AF-B90B-2975C3B10F6F}" type="datetimeFigureOut">
              <a:rPr lang="zh-TW" altLang="en-US"/>
              <a:pPr>
                <a:defRPr/>
              </a:pPr>
              <a:t>2021/11/1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86B072-DD18-4945-BE6D-8FDC3B42FC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55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63840E-8471-4382-A142-A852CD536228}" type="datetimeFigureOut">
              <a:rPr lang="zh-TW" altLang="en-US"/>
              <a:pPr>
                <a:defRPr/>
              </a:pPr>
              <a:t>2021/11/1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BA91A6-73A2-43DD-BDB9-9C2C46BE7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8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0B313-BB2C-4508-9797-4F6B2CEDB16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77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8A45DD-2AED-4A26-9EDC-77987FB9EB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8BC7CD-2526-403D-95CA-D0F477475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1BE805-294E-48DB-998C-25961227F6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35E6FE-101E-492F-A7AF-3DFD2E4C0B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D3E6D3-FD50-4968-86E2-CEC9958461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08BD9E-4947-451E-B535-D666A59D0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C0B9AE-D9B0-42E6-A438-22FF6A04D9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14D6D3-9A1A-4637-897F-37CFDD24A0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98782A-E6E5-42B1-9D2B-D0B3E1F323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BA16F2-E7AC-4A76-B8F9-E149E334AF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94E4C1-1604-4E55-833C-D0F55B30B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9E0B66-8E4D-4F6F-B686-B817FEDD49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646B43-3485-4D12-AEA4-124FCE769B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321638-F07C-4352-8DA4-21852E7C24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56E76E-7CD0-45AB-820B-FF05E4B847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4395C-AECE-46CD-BC87-51F4F52740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2EEB43-2BC0-4239-9CD8-DB45321527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207474-A85D-4006-B978-BA3934CCF8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EA7722-33A6-471B-BC7A-0102A67FA3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2" descr="簡報封面-b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圖片 3" descr="簡報封面-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357188"/>
            <a:ext cx="3171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圖片 5" descr="簡報封面-中文字.png"/>
          <p:cNvPicPr>
            <a:picLocks noChangeAspect="1"/>
          </p:cNvPicPr>
          <p:nvPr/>
        </p:nvPicPr>
        <p:blipFill>
          <a:blip r:embed="rId15"/>
          <a:srcRect t="2" r="24327" b="-2"/>
          <a:stretch>
            <a:fillRect/>
          </a:stretch>
        </p:blipFill>
        <p:spPr bwMode="auto">
          <a:xfrm>
            <a:off x="6516688" y="6391275"/>
            <a:ext cx="23828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頁尾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178550"/>
            <a:ext cx="84248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62050" y="153988"/>
            <a:ext cx="780415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331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pic>
        <p:nvPicPr>
          <p:cNvPr id="13318" name="Picture 9" descr="頁首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260350"/>
            <a:ext cx="8785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14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AC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5pPr>
      <a:lvl6pPr marL="4572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6pPr>
      <a:lvl7pPr marL="9144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7pPr>
      <a:lvl8pPr marL="13716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8pPr>
      <a:lvl9pPr marL="18288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n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¢"/>
        <a:defRPr sz="16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diagramData" Target="../diagrams/data7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7.xml"/><Relationship Id="rId15" Type="http://schemas.microsoft.com/office/2007/relationships/hdphoto" Target="../media/hdphoto2.wdp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8520" y="1520788"/>
            <a:ext cx="9325036" cy="2916324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群益金鼎證券  </a:t>
            </a:r>
            <a:r>
              <a:rPr lang="en-US" altLang="zh-TW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產學合作實習方案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4437112"/>
            <a:ext cx="6400800" cy="1752600"/>
          </a:xfrm>
        </p:spPr>
        <p:txBody>
          <a:bodyPr/>
          <a:lstStyle/>
          <a:p>
            <a:endParaRPr lang="en-US" altLang="zh-TW" dirty="0"/>
          </a:p>
          <a:p>
            <a:r>
              <a:rPr lang="en-US" altLang="zh-TW" sz="2400" dirty="0">
                <a:latin typeface="Baskerville Old Face" panose="02020602080505020303" pitchFamily="18" charset="0"/>
              </a:rPr>
              <a:t>2021.10</a:t>
            </a:r>
          </a:p>
          <a:p>
            <a:endParaRPr lang="en-US" altLang="zh-TW" sz="2400" dirty="0">
              <a:latin typeface="Baskerville Old Face" panose="02020602080505020303" pitchFamily="18" charset="0"/>
            </a:endParaRPr>
          </a:p>
          <a:p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503238" y="3897052"/>
            <a:ext cx="784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7107" name="Picture 7" descr="簡報封面2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4FA"/>
              </a:clrFrom>
              <a:clrTo>
                <a:srgbClr val="F5F4FA">
                  <a:alpha val="0"/>
                </a:srgbClr>
              </a:clrTo>
            </a:clrChange>
          </a:blip>
          <a:srcRect l="21649" t="42638" r="21649" b="42639"/>
          <a:stretch>
            <a:fillRect/>
          </a:stretch>
        </p:blipFill>
        <p:spPr bwMode="auto">
          <a:xfrm>
            <a:off x="5256076" y="5733256"/>
            <a:ext cx="37306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589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標題 1"/>
          <p:cNvSpPr txBox="1">
            <a:spLocks/>
          </p:cNvSpPr>
          <p:nvPr/>
        </p:nvSpPr>
        <p:spPr>
          <a:xfrm>
            <a:off x="1005110" y="152636"/>
            <a:ext cx="7345363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群益金鼎證券業務與經紀通路</a:t>
            </a:r>
          </a:p>
        </p:txBody>
      </p:sp>
      <p:sp>
        <p:nvSpPr>
          <p:cNvPr id="148" name="Freeform 46"/>
          <p:cNvSpPr>
            <a:spLocks noChangeAspect="1"/>
          </p:cNvSpPr>
          <p:nvPr/>
        </p:nvSpPr>
        <p:spPr bwMode="auto">
          <a:xfrm>
            <a:off x="8270290" y="2538403"/>
            <a:ext cx="46126" cy="48487"/>
          </a:xfrm>
          <a:custGeom>
            <a:avLst/>
            <a:gdLst>
              <a:gd name="T0" fmla="*/ 2 w 56"/>
              <a:gd name="T1" fmla="*/ 3 h 50"/>
              <a:gd name="T2" fmla="*/ 5 w 56"/>
              <a:gd name="T3" fmla="*/ 5 h 50"/>
              <a:gd name="T4" fmla="*/ 10 w 56"/>
              <a:gd name="T5" fmla="*/ 5 h 50"/>
              <a:gd name="T6" fmla="*/ 14 w 56"/>
              <a:gd name="T7" fmla="*/ 8 h 50"/>
              <a:gd name="T8" fmla="*/ 19 w 56"/>
              <a:gd name="T9" fmla="*/ 8 h 50"/>
              <a:gd name="T10" fmla="*/ 24 w 56"/>
              <a:gd name="T11" fmla="*/ 10 h 50"/>
              <a:gd name="T12" fmla="*/ 31 w 56"/>
              <a:gd name="T13" fmla="*/ 8 h 50"/>
              <a:gd name="T14" fmla="*/ 36 w 56"/>
              <a:gd name="T15" fmla="*/ 8 h 50"/>
              <a:gd name="T16" fmla="*/ 38 w 56"/>
              <a:gd name="T17" fmla="*/ 10 h 50"/>
              <a:gd name="T18" fmla="*/ 44 w 56"/>
              <a:gd name="T19" fmla="*/ 19 h 50"/>
              <a:gd name="T20" fmla="*/ 54 w 56"/>
              <a:gd name="T21" fmla="*/ 34 h 50"/>
              <a:gd name="T22" fmla="*/ 54 w 56"/>
              <a:gd name="T23" fmla="*/ 38 h 50"/>
              <a:gd name="T24" fmla="*/ 56 w 56"/>
              <a:gd name="T25" fmla="*/ 46 h 50"/>
              <a:gd name="T26" fmla="*/ 51 w 56"/>
              <a:gd name="T27" fmla="*/ 50 h 50"/>
              <a:gd name="T28" fmla="*/ 46 w 56"/>
              <a:gd name="T29" fmla="*/ 48 h 50"/>
              <a:gd name="T30" fmla="*/ 46 w 56"/>
              <a:gd name="T31" fmla="*/ 41 h 50"/>
              <a:gd name="T32" fmla="*/ 44 w 56"/>
              <a:gd name="T33" fmla="*/ 34 h 50"/>
              <a:gd name="T34" fmla="*/ 42 w 56"/>
              <a:gd name="T35" fmla="*/ 29 h 50"/>
              <a:gd name="T36" fmla="*/ 33 w 56"/>
              <a:gd name="T37" fmla="*/ 24 h 50"/>
              <a:gd name="T38" fmla="*/ 24 w 56"/>
              <a:gd name="T39" fmla="*/ 17 h 50"/>
              <a:gd name="T40" fmla="*/ 17 w 56"/>
              <a:gd name="T41" fmla="*/ 15 h 50"/>
              <a:gd name="T42" fmla="*/ 7 w 56"/>
              <a:gd name="T43" fmla="*/ 10 h 50"/>
              <a:gd name="T44" fmla="*/ 0 w 56"/>
              <a:gd name="T45" fmla="*/ 5 h 50"/>
              <a:gd name="T46" fmla="*/ 0 w 56"/>
              <a:gd name="T47" fmla="*/ 0 h 50"/>
              <a:gd name="T48" fmla="*/ 2 w 56"/>
              <a:gd name="T49" fmla="*/ 3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50"/>
              <a:gd name="T77" fmla="*/ 56 w 56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gradFill rotWithShape="1">
            <a:gsLst>
              <a:gs pos="0">
                <a:srgbClr val="000099">
                  <a:gamma/>
                  <a:shade val="46275"/>
                  <a:invGamma/>
                </a:srgbClr>
              </a:gs>
              <a:gs pos="100000">
                <a:srgbClr val="000099">
                  <a:alpha val="10001"/>
                </a:srgbClr>
              </a:gs>
            </a:gsLst>
            <a:lin ang="54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0" name="Freeform 88"/>
          <p:cNvSpPr>
            <a:spLocks/>
          </p:cNvSpPr>
          <p:nvPr/>
        </p:nvSpPr>
        <p:spPr bwMode="auto">
          <a:xfrm>
            <a:off x="7289694" y="2047943"/>
            <a:ext cx="22209" cy="3170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1" name="Freeform 89"/>
          <p:cNvSpPr>
            <a:spLocks/>
          </p:cNvSpPr>
          <p:nvPr/>
        </p:nvSpPr>
        <p:spPr bwMode="auto">
          <a:xfrm>
            <a:off x="7289694" y="2047943"/>
            <a:ext cx="22209" cy="3170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4" name="Oval 548"/>
          <p:cNvSpPr>
            <a:spLocks noChangeAspect="1" noChangeArrowheads="1"/>
          </p:cNvSpPr>
          <p:nvPr/>
        </p:nvSpPr>
        <p:spPr bwMode="auto">
          <a:xfrm>
            <a:off x="2897512" y="1378456"/>
            <a:ext cx="3982177" cy="4238843"/>
          </a:xfrm>
          <a:prstGeom prst="ellipse">
            <a:avLst/>
          </a:prstGeom>
          <a:noFill/>
          <a:ln w="2222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5" name="Freeform 496"/>
          <p:cNvSpPr>
            <a:spLocks/>
          </p:cNvSpPr>
          <p:nvPr/>
        </p:nvSpPr>
        <p:spPr bwMode="auto">
          <a:xfrm>
            <a:off x="4101902" y="5063433"/>
            <a:ext cx="17084" cy="14919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6" name="Freeform 497"/>
          <p:cNvSpPr>
            <a:spLocks/>
          </p:cNvSpPr>
          <p:nvPr/>
        </p:nvSpPr>
        <p:spPr bwMode="auto">
          <a:xfrm>
            <a:off x="4101902" y="5063433"/>
            <a:ext cx="17084" cy="14919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7" name="Freeform 498"/>
          <p:cNvSpPr>
            <a:spLocks/>
          </p:cNvSpPr>
          <p:nvPr/>
        </p:nvSpPr>
        <p:spPr bwMode="auto">
          <a:xfrm>
            <a:off x="4113861" y="5089541"/>
            <a:ext cx="15375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8" name="Freeform 499"/>
          <p:cNvSpPr>
            <a:spLocks/>
          </p:cNvSpPr>
          <p:nvPr/>
        </p:nvSpPr>
        <p:spPr bwMode="auto">
          <a:xfrm>
            <a:off x="4113861" y="5089541"/>
            <a:ext cx="15375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" name="Freeform 524"/>
          <p:cNvSpPr>
            <a:spLocks/>
          </p:cNvSpPr>
          <p:nvPr/>
        </p:nvSpPr>
        <p:spPr bwMode="auto">
          <a:xfrm>
            <a:off x="4127528" y="5143623"/>
            <a:ext cx="10250" cy="7459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7" y="4"/>
              </a:cxn>
              <a:cxn ang="0">
                <a:pos x="19" y="7"/>
              </a:cxn>
              <a:cxn ang="0">
                <a:pos x="19" y="11"/>
              </a:cxn>
              <a:cxn ang="0">
                <a:pos x="19" y="19"/>
              </a:cxn>
              <a:cxn ang="0">
                <a:pos x="15" y="19"/>
              </a:cxn>
              <a:cxn ang="0">
                <a:pos x="10" y="19"/>
              </a:cxn>
              <a:cxn ang="0">
                <a:pos x="3" y="14"/>
              </a:cxn>
              <a:cxn ang="0">
                <a:pos x="0" y="9"/>
              </a:cxn>
              <a:cxn ang="0">
                <a:pos x="0" y="7"/>
              </a:cxn>
              <a:cxn ang="0">
                <a:pos x="5" y="2"/>
              </a:cxn>
              <a:cxn ang="0">
                <a:pos x="12" y="0"/>
              </a:cxn>
              <a:cxn ang="0">
                <a:pos x="15" y="2"/>
              </a:cxn>
            </a:cxnLst>
            <a:rect l="0" t="0" r="r" b="b"/>
            <a:pathLst>
              <a:path w="19" h="19">
                <a:moveTo>
                  <a:pt x="15" y="2"/>
                </a:moveTo>
                <a:lnTo>
                  <a:pt x="17" y="4"/>
                </a:lnTo>
                <a:lnTo>
                  <a:pt x="19" y="7"/>
                </a:lnTo>
                <a:lnTo>
                  <a:pt x="19" y="11"/>
                </a:lnTo>
                <a:lnTo>
                  <a:pt x="19" y="19"/>
                </a:lnTo>
                <a:lnTo>
                  <a:pt x="15" y="19"/>
                </a:lnTo>
                <a:lnTo>
                  <a:pt x="10" y="19"/>
                </a:lnTo>
                <a:lnTo>
                  <a:pt x="3" y="14"/>
                </a:lnTo>
                <a:lnTo>
                  <a:pt x="0" y="9"/>
                </a:lnTo>
                <a:lnTo>
                  <a:pt x="0" y="7"/>
                </a:lnTo>
                <a:lnTo>
                  <a:pt x="5" y="2"/>
                </a:lnTo>
                <a:lnTo>
                  <a:pt x="12" y="0"/>
                </a:lnTo>
                <a:lnTo>
                  <a:pt x="15" y="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4" name="Freeform 525"/>
          <p:cNvSpPr>
            <a:spLocks/>
          </p:cNvSpPr>
          <p:nvPr/>
        </p:nvSpPr>
        <p:spPr bwMode="auto">
          <a:xfrm>
            <a:off x="4127528" y="5143623"/>
            <a:ext cx="10250" cy="7459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7" y="4"/>
              </a:cxn>
              <a:cxn ang="0">
                <a:pos x="19" y="7"/>
              </a:cxn>
              <a:cxn ang="0">
                <a:pos x="19" y="11"/>
              </a:cxn>
              <a:cxn ang="0">
                <a:pos x="19" y="19"/>
              </a:cxn>
              <a:cxn ang="0">
                <a:pos x="15" y="19"/>
              </a:cxn>
              <a:cxn ang="0">
                <a:pos x="10" y="19"/>
              </a:cxn>
              <a:cxn ang="0">
                <a:pos x="3" y="14"/>
              </a:cxn>
              <a:cxn ang="0">
                <a:pos x="0" y="9"/>
              </a:cxn>
              <a:cxn ang="0">
                <a:pos x="0" y="7"/>
              </a:cxn>
              <a:cxn ang="0">
                <a:pos x="5" y="2"/>
              </a:cxn>
              <a:cxn ang="0">
                <a:pos x="12" y="0"/>
              </a:cxn>
              <a:cxn ang="0">
                <a:pos x="15" y="2"/>
              </a:cxn>
            </a:cxnLst>
            <a:rect l="0" t="0" r="r" b="b"/>
            <a:pathLst>
              <a:path w="19" h="19">
                <a:moveTo>
                  <a:pt x="15" y="2"/>
                </a:moveTo>
                <a:lnTo>
                  <a:pt x="17" y="4"/>
                </a:lnTo>
                <a:lnTo>
                  <a:pt x="19" y="7"/>
                </a:lnTo>
                <a:lnTo>
                  <a:pt x="19" y="11"/>
                </a:lnTo>
                <a:lnTo>
                  <a:pt x="19" y="19"/>
                </a:lnTo>
                <a:lnTo>
                  <a:pt x="15" y="19"/>
                </a:lnTo>
                <a:lnTo>
                  <a:pt x="10" y="19"/>
                </a:lnTo>
                <a:lnTo>
                  <a:pt x="3" y="14"/>
                </a:lnTo>
                <a:lnTo>
                  <a:pt x="0" y="9"/>
                </a:lnTo>
                <a:lnTo>
                  <a:pt x="0" y="7"/>
                </a:lnTo>
                <a:lnTo>
                  <a:pt x="5" y="2"/>
                </a:lnTo>
                <a:lnTo>
                  <a:pt x="12" y="0"/>
                </a:lnTo>
                <a:lnTo>
                  <a:pt x="15" y="2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5" name="Freeform 42"/>
          <p:cNvSpPr>
            <a:spLocks/>
          </p:cNvSpPr>
          <p:nvPr/>
        </p:nvSpPr>
        <p:spPr bwMode="auto">
          <a:xfrm>
            <a:off x="7176943" y="5442001"/>
            <a:ext cx="23917" cy="27973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6" name="Freeform 43"/>
          <p:cNvSpPr>
            <a:spLocks/>
          </p:cNvSpPr>
          <p:nvPr/>
        </p:nvSpPr>
        <p:spPr bwMode="auto">
          <a:xfrm>
            <a:off x="7176943" y="5442001"/>
            <a:ext cx="23917" cy="27973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7" name="Freeform 44"/>
          <p:cNvSpPr>
            <a:spLocks/>
          </p:cNvSpPr>
          <p:nvPr/>
        </p:nvSpPr>
        <p:spPr bwMode="auto">
          <a:xfrm>
            <a:off x="7197443" y="5483028"/>
            <a:ext cx="22209" cy="33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8" name="Freeform 45"/>
          <p:cNvSpPr>
            <a:spLocks/>
          </p:cNvSpPr>
          <p:nvPr/>
        </p:nvSpPr>
        <p:spPr bwMode="auto">
          <a:xfrm>
            <a:off x="7197443" y="5483028"/>
            <a:ext cx="22209" cy="33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9" name="Freeform 47"/>
          <p:cNvSpPr>
            <a:spLocks/>
          </p:cNvSpPr>
          <p:nvPr/>
        </p:nvSpPr>
        <p:spPr bwMode="auto">
          <a:xfrm>
            <a:off x="6889939" y="5098866"/>
            <a:ext cx="61501" cy="3543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8"/>
              </a:cxn>
              <a:cxn ang="0">
                <a:pos x="14" y="42"/>
              </a:cxn>
              <a:cxn ang="0">
                <a:pos x="70" y="56"/>
              </a:cxn>
              <a:cxn ang="0">
                <a:pos x="94" y="44"/>
              </a:cxn>
              <a:cxn ang="0">
                <a:pos x="59" y="16"/>
              </a:cxn>
              <a:cxn ang="0">
                <a:pos x="10" y="0"/>
              </a:cxn>
            </a:cxnLst>
            <a:rect l="0" t="0" r="r" b="b"/>
            <a:pathLst>
              <a:path w="94" h="56">
                <a:moveTo>
                  <a:pt x="10" y="0"/>
                </a:moveTo>
                <a:lnTo>
                  <a:pt x="0" y="18"/>
                </a:lnTo>
                <a:lnTo>
                  <a:pt x="14" y="42"/>
                </a:lnTo>
                <a:lnTo>
                  <a:pt x="70" y="56"/>
                </a:lnTo>
                <a:lnTo>
                  <a:pt x="94" y="44"/>
                </a:lnTo>
                <a:lnTo>
                  <a:pt x="59" y="16"/>
                </a:lnTo>
                <a:lnTo>
                  <a:pt x="1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0" name="Freeform 48"/>
          <p:cNvSpPr>
            <a:spLocks/>
          </p:cNvSpPr>
          <p:nvPr/>
        </p:nvSpPr>
        <p:spPr bwMode="auto">
          <a:xfrm>
            <a:off x="6889939" y="5098866"/>
            <a:ext cx="61501" cy="3543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8"/>
              </a:cxn>
              <a:cxn ang="0">
                <a:pos x="14" y="42"/>
              </a:cxn>
              <a:cxn ang="0">
                <a:pos x="70" y="56"/>
              </a:cxn>
              <a:cxn ang="0">
                <a:pos x="94" y="44"/>
              </a:cxn>
              <a:cxn ang="0">
                <a:pos x="59" y="16"/>
              </a:cxn>
              <a:cxn ang="0">
                <a:pos x="10" y="0"/>
              </a:cxn>
            </a:cxnLst>
            <a:rect l="0" t="0" r="r" b="b"/>
            <a:pathLst>
              <a:path w="94" h="56">
                <a:moveTo>
                  <a:pt x="10" y="0"/>
                </a:moveTo>
                <a:lnTo>
                  <a:pt x="0" y="18"/>
                </a:lnTo>
                <a:lnTo>
                  <a:pt x="14" y="42"/>
                </a:lnTo>
                <a:lnTo>
                  <a:pt x="70" y="56"/>
                </a:lnTo>
                <a:lnTo>
                  <a:pt x="94" y="44"/>
                </a:lnTo>
                <a:lnTo>
                  <a:pt x="59" y="16"/>
                </a:lnTo>
                <a:lnTo>
                  <a:pt x="1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1" name="Freeform 49"/>
          <p:cNvSpPr>
            <a:spLocks/>
          </p:cNvSpPr>
          <p:nvPr/>
        </p:nvSpPr>
        <p:spPr bwMode="auto">
          <a:xfrm>
            <a:off x="6971940" y="5154812"/>
            <a:ext cx="42709" cy="37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9"/>
              </a:cxn>
              <a:cxn ang="0">
                <a:pos x="65" y="51"/>
              </a:cxn>
              <a:cxn ang="0">
                <a:pos x="48" y="20"/>
              </a:cxn>
              <a:cxn ang="0">
                <a:pos x="0" y="0"/>
              </a:cxn>
            </a:cxnLst>
            <a:rect l="0" t="0" r="r" b="b"/>
            <a:pathLst>
              <a:path w="65" h="51">
                <a:moveTo>
                  <a:pt x="0" y="0"/>
                </a:moveTo>
                <a:lnTo>
                  <a:pt x="29" y="39"/>
                </a:lnTo>
                <a:lnTo>
                  <a:pt x="65" y="51"/>
                </a:lnTo>
                <a:lnTo>
                  <a:pt x="48" y="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2" name="Freeform 50"/>
          <p:cNvSpPr>
            <a:spLocks/>
          </p:cNvSpPr>
          <p:nvPr/>
        </p:nvSpPr>
        <p:spPr bwMode="auto">
          <a:xfrm>
            <a:off x="6971940" y="5154812"/>
            <a:ext cx="42709" cy="37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9"/>
              </a:cxn>
              <a:cxn ang="0">
                <a:pos x="65" y="51"/>
              </a:cxn>
              <a:cxn ang="0">
                <a:pos x="48" y="20"/>
              </a:cxn>
              <a:cxn ang="0">
                <a:pos x="0" y="0"/>
              </a:cxn>
            </a:cxnLst>
            <a:rect l="0" t="0" r="r" b="b"/>
            <a:pathLst>
              <a:path w="65" h="51">
                <a:moveTo>
                  <a:pt x="0" y="0"/>
                </a:moveTo>
                <a:lnTo>
                  <a:pt x="29" y="39"/>
                </a:lnTo>
                <a:lnTo>
                  <a:pt x="65" y="51"/>
                </a:lnTo>
                <a:lnTo>
                  <a:pt x="48" y="2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Freeform 51"/>
          <p:cNvSpPr>
            <a:spLocks/>
          </p:cNvSpPr>
          <p:nvPr/>
        </p:nvSpPr>
        <p:spPr bwMode="auto">
          <a:xfrm>
            <a:off x="6961690" y="5065298"/>
            <a:ext cx="30750" cy="6713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0"/>
              </a:cxn>
              <a:cxn ang="0">
                <a:pos x="3" y="0"/>
              </a:cxn>
              <a:cxn ang="0">
                <a:pos x="8" y="8"/>
              </a:cxn>
              <a:cxn ang="0">
                <a:pos x="13" y="19"/>
              </a:cxn>
              <a:cxn ang="0">
                <a:pos x="16" y="27"/>
              </a:cxn>
              <a:cxn ang="0">
                <a:pos x="16" y="34"/>
              </a:cxn>
              <a:cxn ang="0">
                <a:pos x="23" y="41"/>
              </a:cxn>
              <a:cxn ang="0">
                <a:pos x="30" y="53"/>
              </a:cxn>
              <a:cxn ang="0">
                <a:pos x="32" y="63"/>
              </a:cxn>
              <a:cxn ang="0">
                <a:pos x="30" y="66"/>
              </a:cxn>
              <a:cxn ang="0">
                <a:pos x="30" y="73"/>
              </a:cxn>
              <a:cxn ang="0">
                <a:pos x="37" y="75"/>
              </a:cxn>
              <a:cxn ang="0">
                <a:pos x="42" y="75"/>
              </a:cxn>
              <a:cxn ang="0">
                <a:pos x="47" y="82"/>
              </a:cxn>
              <a:cxn ang="0">
                <a:pos x="47" y="92"/>
              </a:cxn>
              <a:cxn ang="0">
                <a:pos x="47" y="94"/>
              </a:cxn>
              <a:cxn ang="0">
                <a:pos x="44" y="89"/>
              </a:cxn>
              <a:cxn ang="0">
                <a:pos x="32" y="85"/>
              </a:cxn>
              <a:cxn ang="0">
                <a:pos x="28" y="78"/>
              </a:cxn>
              <a:cxn ang="0">
                <a:pos x="16" y="63"/>
              </a:cxn>
              <a:cxn ang="0">
                <a:pos x="8" y="43"/>
              </a:cxn>
              <a:cxn ang="0">
                <a:pos x="3" y="29"/>
              </a:cxn>
              <a:cxn ang="0">
                <a:pos x="0" y="15"/>
              </a:cxn>
              <a:cxn ang="0">
                <a:pos x="0" y="8"/>
              </a:cxn>
              <a:cxn ang="0">
                <a:pos x="0" y="5"/>
              </a:cxn>
            </a:cxnLst>
            <a:rect l="0" t="0" r="r" b="b"/>
            <a:pathLst>
              <a:path w="47" h="94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8" y="8"/>
                </a:lnTo>
                <a:lnTo>
                  <a:pt x="13" y="19"/>
                </a:lnTo>
                <a:lnTo>
                  <a:pt x="16" y="27"/>
                </a:lnTo>
                <a:lnTo>
                  <a:pt x="16" y="34"/>
                </a:lnTo>
                <a:lnTo>
                  <a:pt x="23" y="41"/>
                </a:lnTo>
                <a:lnTo>
                  <a:pt x="30" y="53"/>
                </a:lnTo>
                <a:lnTo>
                  <a:pt x="32" y="63"/>
                </a:lnTo>
                <a:lnTo>
                  <a:pt x="30" y="66"/>
                </a:lnTo>
                <a:lnTo>
                  <a:pt x="30" y="73"/>
                </a:lnTo>
                <a:lnTo>
                  <a:pt x="37" y="75"/>
                </a:lnTo>
                <a:lnTo>
                  <a:pt x="42" y="75"/>
                </a:lnTo>
                <a:lnTo>
                  <a:pt x="47" y="82"/>
                </a:lnTo>
                <a:lnTo>
                  <a:pt x="47" y="92"/>
                </a:lnTo>
                <a:lnTo>
                  <a:pt x="47" y="94"/>
                </a:lnTo>
                <a:lnTo>
                  <a:pt x="44" y="89"/>
                </a:lnTo>
                <a:lnTo>
                  <a:pt x="32" y="85"/>
                </a:lnTo>
                <a:lnTo>
                  <a:pt x="28" y="78"/>
                </a:lnTo>
                <a:lnTo>
                  <a:pt x="16" y="63"/>
                </a:lnTo>
                <a:lnTo>
                  <a:pt x="8" y="43"/>
                </a:lnTo>
                <a:lnTo>
                  <a:pt x="3" y="29"/>
                </a:lnTo>
                <a:lnTo>
                  <a:pt x="0" y="15"/>
                </a:lnTo>
                <a:lnTo>
                  <a:pt x="0" y="8"/>
                </a:lnTo>
                <a:lnTo>
                  <a:pt x="0" y="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Freeform 52"/>
          <p:cNvSpPr>
            <a:spLocks/>
          </p:cNvSpPr>
          <p:nvPr/>
        </p:nvSpPr>
        <p:spPr bwMode="auto">
          <a:xfrm>
            <a:off x="6961690" y="5065298"/>
            <a:ext cx="30750" cy="6713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0"/>
              </a:cxn>
              <a:cxn ang="0">
                <a:pos x="3" y="0"/>
              </a:cxn>
              <a:cxn ang="0">
                <a:pos x="8" y="8"/>
              </a:cxn>
              <a:cxn ang="0">
                <a:pos x="13" y="19"/>
              </a:cxn>
              <a:cxn ang="0">
                <a:pos x="16" y="27"/>
              </a:cxn>
              <a:cxn ang="0">
                <a:pos x="16" y="34"/>
              </a:cxn>
              <a:cxn ang="0">
                <a:pos x="23" y="41"/>
              </a:cxn>
              <a:cxn ang="0">
                <a:pos x="30" y="53"/>
              </a:cxn>
              <a:cxn ang="0">
                <a:pos x="32" y="63"/>
              </a:cxn>
              <a:cxn ang="0">
                <a:pos x="30" y="66"/>
              </a:cxn>
              <a:cxn ang="0">
                <a:pos x="30" y="73"/>
              </a:cxn>
              <a:cxn ang="0">
                <a:pos x="37" y="75"/>
              </a:cxn>
              <a:cxn ang="0">
                <a:pos x="42" y="75"/>
              </a:cxn>
              <a:cxn ang="0">
                <a:pos x="47" y="82"/>
              </a:cxn>
              <a:cxn ang="0">
                <a:pos x="47" y="92"/>
              </a:cxn>
              <a:cxn ang="0">
                <a:pos x="47" y="94"/>
              </a:cxn>
              <a:cxn ang="0">
                <a:pos x="44" y="89"/>
              </a:cxn>
              <a:cxn ang="0">
                <a:pos x="32" y="85"/>
              </a:cxn>
              <a:cxn ang="0">
                <a:pos x="28" y="78"/>
              </a:cxn>
              <a:cxn ang="0">
                <a:pos x="16" y="63"/>
              </a:cxn>
              <a:cxn ang="0">
                <a:pos x="8" y="43"/>
              </a:cxn>
              <a:cxn ang="0">
                <a:pos x="3" y="29"/>
              </a:cxn>
              <a:cxn ang="0">
                <a:pos x="0" y="15"/>
              </a:cxn>
              <a:cxn ang="0">
                <a:pos x="0" y="8"/>
              </a:cxn>
              <a:cxn ang="0">
                <a:pos x="0" y="5"/>
              </a:cxn>
            </a:cxnLst>
            <a:rect l="0" t="0" r="r" b="b"/>
            <a:pathLst>
              <a:path w="47" h="94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8" y="8"/>
                </a:lnTo>
                <a:lnTo>
                  <a:pt x="13" y="19"/>
                </a:lnTo>
                <a:lnTo>
                  <a:pt x="16" y="27"/>
                </a:lnTo>
                <a:lnTo>
                  <a:pt x="16" y="34"/>
                </a:lnTo>
                <a:lnTo>
                  <a:pt x="23" y="41"/>
                </a:lnTo>
                <a:lnTo>
                  <a:pt x="30" y="53"/>
                </a:lnTo>
                <a:lnTo>
                  <a:pt x="32" y="63"/>
                </a:lnTo>
                <a:lnTo>
                  <a:pt x="30" y="66"/>
                </a:lnTo>
                <a:lnTo>
                  <a:pt x="30" y="73"/>
                </a:lnTo>
                <a:lnTo>
                  <a:pt x="37" y="75"/>
                </a:lnTo>
                <a:lnTo>
                  <a:pt x="42" y="75"/>
                </a:lnTo>
                <a:lnTo>
                  <a:pt x="47" y="82"/>
                </a:lnTo>
                <a:lnTo>
                  <a:pt x="47" y="92"/>
                </a:lnTo>
                <a:lnTo>
                  <a:pt x="47" y="94"/>
                </a:lnTo>
                <a:lnTo>
                  <a:pt x="44" y="89"/>
                </a:lnTo>
                <a:lnTo>
                  <a:pt x="32" y="85"/>
                </a:lnTo>
                <a:lnTo>
                  <a:pt x="28" y="78"/>
                </a:lnTo>
                <a:lnTo>
                  <a:pt x="16" y="63"/>
                </a:lnTo>
                <a:lnTo>
                  <a:pt x="8" y="43"/>
                </a:lnTo>
                <a:lnTo>
                  <a:pt x="3" y="29"/>
                </a:lnTo>
                <a:lnTo>
                  <a:pt x="0" y="15"/>
                </a:lnTo>
                <a:lnTo>
                  <a:pt x="0" y="8"/>
                </a:lnTo>
                <a:lnTo>
                  <a:pt x="0" y="5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" name="Freeform 522"/>
          <p:cNvSpPr>
            <a:spLocks/>
          </p:cNvSpPr>
          <p:nvPr/>
        </p:nvSpPr>
        <p:spPr bwMode="auto">
          <a:xfrm>
            <a:off x="3597938" y="5123109"/>
            <a:ext cx="41001" cy="35432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5" y="5"/>
              </a:cxn>
              <a:cxn ang="0">
                <a:pos x="10" y="5"/>
              </a:cxn>
              <a:cxn ang="0">
                <a:pos x="14" y="8"/>
              </a:cxn>
              <a:cxn ang="0">
                <a:pos x="19" y="8"/>
              </a:cxn>
              <a:cxn ang="0">
                <a:pos x="24" y="10"/>
              </a:cxn>
              <a:cxn ang="0">
                <a:pos x="31" y="8"/>
              </a:cxn>
              <a:cxn ang="0">
                <a:pos x="36" y="8"/>
              </a:cxn>
              <a:cxn ang="0">
                <a:pos x="38" y="10"/>
              </a:cxn>
              <a:cxn ang="0">
                <a:pos x="44" y="19"/>
              </a:cxn>
              <a:cxn ang="0">
                <a:pos x="54" y="34"/>
              </a:cxn>
              <a:cxn ang="0">
                <a:pos x="54" y="38"/>
              </a:cxn>
              <a:cxn ang="0">
                <a:pos x="56" y="46"/>
              </a:cxn>
              <a:cxn ang="0">
                <a:pos x="51" y="50"/>
              </a:cxn>
              <a:cxn ang="0">
                <a:pos x="46" y="48"/>
              </a:cxn>
              <a:cxn ang="0">
                <a:pos x="46" y="41"/>
              </a:cxn>
              <a:cxn ang="0">
                <a:pos x="44" y="34"/>
              </a:cxn>
              <a:cxn ang="0">
                <a:pos x="42" y="29"/>
              </a:cxn>
              <a:cxn ang="0">
                <a:pos x="33" y="24"/>
              </a:cxn>
              <a:cxn ang="0">
                <a:pos x="24" y="17"/>
              </a:cxn>
              <a:cxn ang="0">
                <a:pos x="17" y="15"/>
              </a:cxn>
              <a:cxn ang="0">
                <a:pos x="7" y="10"/>
              </a:cxn>
              <a:cxn ang="0">
                <a:pos x="0" y="5"/>
              </a:cxn>
              <a:cxn ang="0">
                <a:pos x="0" y="0"/>
              </a:cxn>
              <a:cxn ang="0">
                <a:pos x="2" y="3"/>
              </a:cxn>
            </a:cxnLst>
            <a:rect l="0" t="0" r="r" b="b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5" name="Freeform 523"/>
          <p:cNvSpPr>
            <a:spLocks/>
          </p:cNvSpPr>
          <p:nvPr/>
        </p:nvSpPr>
        <p:spPr bwMode="auto">
          <a:xfrm>
            <a:off x="3597938" y="5123109"/>
            <a:ext cx="41001" cy="35432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5" y="5"/>
              </a:cxn>
              <a:cxn ang="0">
                <a:pos x="10" y="5"/>
              </a:cxn>
              <a:cxn ang="0">
                <a:pos x="14" y="8"/>
              </a:cxn>
              <a:cxn ang="0">
                <a:pos x="19" y="8"/>
              </a:cxn>
              <a:cxn ang="0">
                <a:pos x="24" y="10"/>
              </a:cxn>
              <a:cxn ang="0">
                <a:pos x="31" y="8"/>
              </a:cxn>
              <a:cxn ang="0">
                <a:pos x="36" y="8"/>
              </a:cxn>
              <a:cxn ang="0">
                <a:pos x="38" y="10"/>
              </a:cxn>
              <a:cxn ang="0">
                <a:pos x="44" y="19"/>
              </a:cxn>
              <a:cxn ang="0">
                <a:pos x="54" y="34"/>
              </a:cxn>
              <a:cxn ang="0">
                <a:pos x="54" y="38"/>
              </a:cxn>
              <a:cxn ang="0">
                <a:pos x="56" y="46"/>
              </a:cxn>
              <a:cxn ang="0">
                <a:pos x="51" y="50"/>
              </a:cxn>
              <a:cxn ang="0">
                <a:pos x="46" y="48"/>
              </a:cxn>
              <a:cxn ang="0">
                <a:pos x="46" y="41"/>
              </a:cxn>
              <a:cxn ang="0">
                <a:pos x="44" y="34"/>
              </a:cxn>
              <a:cxn ang="0">
                <a:pos x="42" y="29"/>
              </a:cxn>
              <a:cxn ang="0">
                <a:pos x="33" y="24"/>
              </a:cxn>
              <a:cxn ang="0">
                <a:pos x="24" y="17"/>
              </a:cxn>
              <a:cxn ang="0">
                <a:pos x="17" y="15"/>
              </a:cxn>
              <a:cxn ang="0">
                <a:pos x="7" y="10"/>
              </a:cxn>
              <a:cxn ang="0">
                <a:pos x="0" y="5"/>
              </a:cxn>
              <a:cxn ang="0">
                <a:pos x="0" y="0"/>
              </a:cxn>
              <a:cxn ang="0">
                <a:pos x="2" y="3"/>
              </a:cxn>
            </a:cxnLst>
            <a:rect l="0" t="0" r="r" b="b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8" name="Freeform 57"/>
          <p:cNvSpPr>
            <a:spLocks/>
          </p:cNvSpPr>
          <p:nvPr/>
        </p:nvSpPr>
        <p:spPr bwMode="auto">
          <a:xfrm>
            <a:off x="4197570" y="3399972"/>
            <a:ext cx="46126" cy="50351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59" y="68"/>
              </a:cxn>
              <a:cxn ang="0">
                <a:pos x="69" y="49"/>
              </a:cxn>
              <a:cxn ang="0">
                <a:pos x="59" y="40"/>
              </a:cxn>
              <a:cxn ang="0">
                <a:pos x="59" y="21"/>
              </a:cxn>
              <a:cxn ang="0">
                <a:pos x="49" y="0"/>
              </a:cxn>
              <a:cxn ang="0">
                <a:pos x="9" y="21"/>
              </a:cxn>
              <a:cxn ang="0">
                <a:pos x="0" y="68"/>
              </a:cxn>
            </a:cxnLst>
            <a:rect l="0" t="0" r="r" b="b"/>
            <a:pathLst>
              <a:path w="69" h="68">
                <a:moveTo>
                  <a:pt x="0" y="68"/>
                </a:moveTo>
                <a:lnTo>
                  <a:pt x="59" y="68"/>
                </a:lnTo>
                <a:lnTo>
                  <a:pt x="69" y="49"/>
                </a:lnTo>
                <a:lnTo>
                  <a:pt x="59" y="40"/>
                </a:lnTo>
                <a:lnTo>
                  <a:pt x="59" y="21"/>
                </a:lnTo>
                <a:lnTo>
                  <a:pt x="49" y="0"/>
                </a:lnTo>
                <a:lnTo>
                  <a:pt x="9" y="21"/>
                </a:lnTo>
                <a:lnTo>
                  <a:pt x="0" y="6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9" name="Freeform 58"/>
          <p:cNvSpPr>
            <a:spLocks noChangeAspect="1"/>
          </p:cNvSpPr>
          <p:nvPr/>
        </p:nvSpPr>
        <p:spPr bwMode="auto">
          <a:xfrm>
            <a:off x="4197570" y="3399972"/>
            <a:ext cx="46126" cy="50351"/>
          </a:xfrm>
          <a:custGeom>
            <a:avLst/>
            <a:gdLst>
              <a:gd name="T0" fmla="*/ 0 w 69"/>
              <a:gd name="T1" fmla="*/ 24 h 68"/>
              <a:gd name="T2" fmla="*/ 21 w 69"/>
              <a:gd name="T3" fmla="*/ 24 h 68"/>
              <a:gd name="T4" fmla="*/ 24 w 69"/>
              <a:gd name="T5" fmla="*/ 17 h 68"/>
              <a:gd name="T6" fmla="*/ 21 w 69"/>
              <a:gd name="T7" fmla="*/ 14 h 68"/>
              <a:gd name="T8" fmla="*/ 21 w 69"/>
              <a:gd name="T9" fmla="*/ 7 h 68"/>
              <a:gd name="T10" fmla="*/ 17 w 69"/>
              <a:gd name="T11" fmla="*/ 0 h 68"/>
              <a:gd name="T12" fmla="*/ 3 w 69"/>
              <a:gd name="T13" fmla="*/ 7 h 68"/>
              <a:gd name="T14" fmla="*/ 0 w 69"/>
              <a:gd name="T15" fmla="*/ 24 h 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68"/>
              <a:gd name="T26" fmla="*/ 69 w 69"/>
              <a:gd name="T27" fmla="*/ 68 h 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68">
                <a:moveTo>
                  <a:pt x="0" y="68"/>
                </a:moveTo>
                <a:lnTo>
                  <a:pt x="59" y="68"/>
                </a:lnTo>
                <a:lnTo>
                  <a:pt x="69" y="49"/>
                </a:lnTo>
                <a:lnTo>
                  <a:pt x="59" y="40"/>
                </a:lnTo>
                <a:lnTo>
                  <a:pt x="59" y="21"/>
                </a:lnTo>
                <a:lnTo>
                  <a:pt x="49" y="0"/>
                </a:lnTo>
                <a:lnTo>
                  <a:pt x="9" y="21"/>
                </a:lnTo>
                <a:lnTo>
                  <a:pt x="0" y="68"/>
                </a:lnTo>
              </a:path>
            </a:pathLst>
          </a:custGeom>
          <a:solidFill>
            <a:srgbClr val="C0C0C0">
              <a:alpha val="10196"/>
            </a:srgb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0" name="Freeform 60"/>
          <p:cNvSpPr>
            <a:spLocks noChangeAspect="1"/>
          </p:cNvSpPr>
          <p:nvPr/>
        </p:nvSpPr>
        <p:spPr bwMode="auto">
          <a:xfrm>
            <a:off x="4236863" y="3392512"/>
            <a:ext cx="146919" cy="78324"/>
          </a:xfrm>
          <a:custGeom>
            <a:avLst/>
            <a:gdLst>
              <a:gd name="T0" fmla="*/ 67 w 220"/>
              <a:gd name="T1" fmla="*/ 10 h 107"/>
              <a:gd name="T2" fmla="*/ 63 w 220"/>
              <a:gd name="T3" fmla="*/ 7 h 107"/>
              <a:gd name="T4" fmla="*/ 39 w 220"/>
              <a:gd name="T5" fmla="*/ 3 h 107"/>
              <a:gd name="T6" fmla="*/ 35 w 220"/>
              <a:gd name="T7" fmla="*/ 0 h 107"/>
              <a:gd name="T8" fmla="*/ 28 w 220"/>
              <a:gd name="T9" fmla="*/ 0 h 107"/>
              <a:gd name="T10" fmla="*/ 21 w 220"/>
              <a:gd name="T11" fmla="*/ 0 h 107"/>
              <a:gd name="T12" fmla="*/ 4 w 220"/>
              <a:gd name="T13" fmla="*/ 20 h 107"/>
              <a:gd name="T14" fmla="*/ 0 w 220"/>
              <a:gd name="T15" fmla="*/ 27 h 107"/>
              <a:gd name="T16" fmla="*/ 4 w 220"/>
              <a:gd name="T17" fmla="*/ 34 h 107"/>
              <a:gd name="T18" fmla="*/ 10 w 220"/>
              <a:gd name="T19" fmla="*/ 34 h 107"/>
              <a:gd name="T20" fmla="*/ 21 w 220"/>
              <a:gd name="T21" fmla="*/ 37 h 107"/>
              <a:gd name="T22" fmla="*/ 39 w 220"/>
              <a:gd name="T23" fmla="*/ 34 h 107"/>
              <a:gd name="T24" fmla="*/ 53 w 220"/>
              <a:gd name="T25" fmla="*/ 34 h 107"/>
              <a:gd name="T26" fmla="*/ 67 w 220"/>
              <a:gd name="T27" fmla="*/ 34 h 107"/>
              <a:gd name="T28" fmla="*/ 74 w 220"/>
              <a:gd name="T29" fmla="*/ 34 h 107"/>
              <a:gd name="T30" fmla="*/ 77 w 220"/>
              <a:gd name="T31" fmla="*/ 24 h 107"/>
              <a:gd name="T32" fmla="*/ 74 w 220"/>
              <a:gd name="T33" fmla="*/ 20 h 107"/>
              <a:gd name="T34" fmla="*/ 67 w 220"/>
              <a:gd name="T35" fmla="*/ 17 h 107"/>
              <a:gd name="T36" fmla="*/ 67 w 220"/>
              <a:gd name="T37" fmla="*/ 1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0"/>
              <a:gd name="T58" fmla="*/ 0 h 107"/>
              <a:gd name="T59" fmla="*/ 220 w 220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0" h="107">
                <a:moveTo>
                  <a:pt x="190" y="30"/>
                </a:moveTo>
                <a:lnTo>
                  <a:pt x="180" y="20"/>
                </a:lnTo>
                <a:lnTo>
                  <a:pt x="110" y="9"/>
                </a:lnTo>
                <a:lnTo>
                  <a:pt x="100" y="0"/>
                </a:lnTo>
                <a:lnTo>
                  <a:pt x="80" y="0"/>
                </a:lnTo>
                <a:lnTo>
                  <a:pt x="60" y="0"/>
                </a:lnTo>
                <a:lnTo>
                  <a:pt x="10" y="58"/>
                </a:lnTo>
                <a:lnTo>
                  <a:pt x="0" y="77"/>
                </a:lnTo>
                <a:lnTo>
                  <a:pt x="10" y="97"/>
                </a:lnTo>
                <a:lnTo>
                  <a:pt x="30" y="97"/>
                </a:lnTo>
                <a:lnTo>
                  <a:pt x="60" y="107"/>
                </a:lnTo>
                <a:lnTo>
                  <a:pt x="110" y="97"/>
                </a:lnTo>
                <a:lnTo>
                  <a:pt x="150" y="97"/>
                </a:lnTo>
                <a:lnTo>
                  <a:pt x="190" y="97"/>
                </a:lnTo>
                <a:lnTo>
                  <a:pt x="210" y="97"/>
                </a:lnTo>
                <a:lnTo>
                  <a:pt x="220" y="68"/>
                </a:lnTo>
                <a:lnTo>
                  <a:pt x="210" y="58"/>
                </a:lnTo>
                <a:lnTo>
                  <a:pt x="190" y="49"/>
                </a:lnTo>
                <a:lnTo>
                  <a:pt x="190" y="30"/>
                </a:lnTo>
              </a:path>
            </a:pathLst>
          </a:custGeom>
          <a:solidFill>
            <a:srgbClr val="C0C0C0">
              <a:alpha val="10196"/>
            </a:srgb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1" name="Freeform 73"/>
          <p:cNvSpPr>
            <a:spLocks/>
          </p:cNvSpPr>
          <p:nvPr/>
        </p:nvSpPr>
        <p:spPr bwMode="auto">
          <a:xfrm>
            <a:off x="4405990" y="4097432"/>
            <a:ext cx="15375" cy="102568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21" y="9"/>
              </a:cxn>
              <a:cxn ang="0">
                <a:pos x="31" y="0"/>
              </a:cxn>
              <a:cxn ang="0">
                <a:pos x="31" y="9"/>
              </a:cxn>
              <a:cxn ang="0">
                <a:pos x="31" y="28"/>
              </a:cxn>
              <a:cxn ang="0">
                <a:pos x="21" y="38"/>
              </a:cxn>
              <a:cxn ang="0">
                <a:pos x="21" y="48"/>
              </a:cxn>
              <a:cxn ang="0">
                <a:pos x="21" y="67"/>
              </a:cxn>
              <a:cxn ang="0">
                <a:pos x="21" y="77"/>
              </a:cxn>
              <a:cxn ang="0">
                <a:pos x="21" y="96"/>
              </a:cxn>
              <a:cxn ang="0">
                <a:pos x="11" y="105"/>
              </a:cxn>
              <a:cxn ang="0">
                <a:pos x="11" y="126"/>
              </a:cxn>
              <a:cxn ang="0">
                <a:pos x="0" y="135"/>
              </a:cxn>
              <a:cxn ang="0">
                <a:pos x="0" y="116"/>
              </a:cxn>
              <a:cxn ang="0">
                <a:pos x="0" y="105"/>
              </a:cxn>
            </a:cxnLst>
            <a:rect l="0" t="0" r="r" b="b"/>
            <a:pathLst>
              <a:path w="31" h="135">
                <a:moveTo>
                  <a:pt x="0" y="105"/>
                </a:moveTo>
                <a:lnTo>
                  <a:pt x="21" y="9"/>
                </a:lnTo>
                <a:lnTo>
                  <a:pt x="31" y="0"/>
                </a:lnTo>
                <a:lnTo>
                  <a:pt x="31" y="9"/>
                </a:lnTo>
                <a:lnTo>
                  <a:pt x="31" y="28"/>
                </a:lnTo>
                <a:lnTo>
                  <a:pt x="21" y="38"/>
                </a:lnTo>
                <a:lnTo>
                  <a:pt x="21" y="48"/>
                </a:lnTo>
                <a:lnTo>
                  <a:pt x="21" y="67"/>
                </a:lnTo>
                <a:lnTo>
                  <a:pt x="21" y="77"/>
                </a:lnTo>
                <a:lnTo>
                  <a:pt x="21" y="96"/>
                </a:lnTo>
                <a:lnTo>
                  <a:pt x="11" y="105"/>
                </a:lnTo>
                <a:lnTo>
                  <a:pt x="11" y="126"/>
                </a:lnTo>
                <a:lnTo>
                  <a:pt x="0" y="135"/>
                </a:lnTo>
                <a:lnTo>
                  <a:pt x="0" y="116"/>
                </a:lnTo>
                <a:lnTo>
                  <a:pt x="0" y="10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4405990" y="4097432"/>
            <a:ext cx="15375" cy="102568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21" y="9"/>
              </a:cxn>
              <a:cxn ang="0">
                <a:pos x="31" y="0"/>
              </a:cxn>
              <a:cxn ang="0">
                <a:pos x="31" y="9"/>
              </a:cxn>
              <a:cxn ang="0">
                <a:pos x="31" y="28"/>
              </a:cxn>
              <a:cxn ang="0">
                <a:pos x="21" y="38"/>
              </a:cxn>
              <a:cxn ang="0">
                <a:pos x="21" y="48"/>
              </a:cxn>
              <a:cxn ang="0">
                <a:pos x="21" y="67"/>
              </a:cxn>
              <a:cxn ang="0">
                <a:pos x="21" y="77"/>
              </a:cxn>
              <a:cxn ang="0">
                <a:pos x="21" y="96"/>
              </a:cxn>
              <a:cxn ang="0">
                <a:pos x="11" y="105"/>
              </a:cxn>
              <a:cxn ang="0">
                <a:pos x="11" y="126"/>
              </a:cxn>
              <a:cxn ang="0">
                <a:pos x="0" y="135"/>
              </a:cxn>
              <a:cxn ang="0">
                <a:pos x="0" y="116"/>
              </a:cxn>
              <a:cxn ang="0">
                <a:pos x="0" y="105"/>
              </a:cxn>
            </a:cxnLst>
            <a:rect l="0" t="0" r="r" b="b"/>
            <a:pathLst>
              <a:path w="31" h="135">
                <a:moveTo>
                  <a:pt x="0" y="105"/>
                </a:moveTo>
                <a:lnTo>
                  <a:pt x="21" y="9"/>
                </a:lnTo>
                <a:lnTo>
                  <a:pt x="31" y="0"/>
                </a:lnTo>
                <a:lnTo>
                  <a:pt x="31" y="9"/>
                </a:lnTo>
                <a:lnTo>
                  <a:pt x="31" y="28"/>
                </a:lnTo>
                <a:lnTo>
                  <a:pt x="21" y="38"/>
                </a:lnTo>
                <a:lnTo>
                  <a:pt x="21" y="48"/>
                </a:lnTo>
                <a:lnTo>
                  <a:pt x="21" y="67"/>
                </a:lnTo>
                <a:lnTo>
                  <a:pt x="21" y="77"/>
                </a:lnTo>
                <a:lnTo>
                  <a:pt x="21" y="96"/>
                </a:lnTo>
                <a:lnTo>
                  <a:pt x="11" y="105"/>
                </a:lnTo>
                <a:lnTo>
                  <a:pt x="11" y="126"/>
                </a:lnTo>
                <a:lnTo>
                  <a:pt x="0" y="135"/>
                </a:lnTo>
                <a:lnTo>
                  <a:pt x="0" y="116"/>
                </a:lnTo>
                <a:lnTo>
                  <a:pt x="0" y="105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3" name="Freeform 75"/>
          <p:cNvSpPr>
            <a:spLocks/>
          </p:cNvSpPr>
          <p:nvPr/>
        </p:nvSpPr>
        <p:spPr bwMode="auto">
          <a:xfrm>
            <a:off x="4542658" y="4584163"/>
            <a:ext cx="32459" cy="20514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11" y="0"/>
              </a:cxn>
              <a:cxn ang="0">
                <a:pos x="0" y="10"/>
              </a:cxn>
              <a:cxn ang="0">
                <a:pos x="11" y="10"/>
              </a:cxn>
              <a:cxn ang="0">
                <a:pos x="11" y="20"/>
              </a:cxn>
              <a:cxn ang="0">
                <a:pos x="20" y="20"/>
              </a:cxn>
              <a:cxn ang="0">
                <a:pos x="31" y="29"/>
              </a:cxn>
              <a:cxn ang="0">
                <a:pos x="40" y="29"/>
              </a:cxn>
              <a:cxn ang="0">
                <a:pos x="50" y="20"/>
              </a:cxn>
            </a:cxnLst>
            <a:rect l="0" t="0" r="r" b="b"/>
            <a:pathLst>
              <a:path w="50" h="29">
                <a:moveTo>
                  <a:pt x="50" y="2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20"/>
                </a:lnTo>
                <a:lnTo>
                  <a:pt x="20" y="20"/>
                </a:lnTo>
                <a:lnTo>
                  <a:pt x="31" y="29"/>
                </a:lnTo>
                <a:lnTo>
                  <a:pt x="40" y="29"/>
                </a:lnTo>
                <a:lnTo>
                  <a:pt x="50" y="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" name="Freeform 76"/>
          <p:cNvSpPr>
            <a:spLocks/>
          </p:cNvSpPr>
          <p:nvPr/>
        </p:nvSpPr>
        <p:spPr bwMode="auto">
          <a:xfrm>
            <a:off x="4542658" y="4584163"/>
            <a:ext cx="32459" cy="20514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11" y="0"/>
              </a:cxn>
              <a:cxn ang="0">
                <a:pos x="0" y="10"/>
              </a:cxn>
              <a:cxn ang="0">
                <a:pos x="11" y="10"/>
              </a:cxn>
              <a:cxn ang="0">
                <a:pos x="11" y="20"/>
              </a:cxn>
              <a:cxn ang="0">
                <a:pos x="20" y="20"/>
              </a:cxn>
              <a:cxn ang="0">
                <a:pos x="31" y="29"/>
              </a:cxn>
              <a:cxn ang="0">
                <a:pos x="40" y="29"/>
              </a:cxn>
              <a:cxn ang="0">
                <a:pos x="50" y="20"/>
              </a:cxn>
            </a:cxnLst>
            <a:rect l="0" t="0" r="r" b="b"/>
            <a:pathLst>
              <a:path w="50" h="29">
                <a:moveTo>
                  <a:pt x="50" y="2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20"/>
                </a:lnTo>
                <a:lnTo>
                  <a:pt x="20" y="20"/>
                </a:lnTo>
                <a:lnTo>
                  <a:pt x="31" y="29"/>
                </a:lnTo>
                <a:lnTo>
                  <a:pt x="40" y="29"/>
                </a:lnTo>
                <a:lnTo>
                  <a:pt x="50" y="2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5" name="Freeform 77"/>
          <p:cNvSpPr>
            <a:spLocks/>
          </p:cNvSpPr>
          <p:nvPr/>
        </p:nvSpPr>
        <p:spPr bwMode="auto">
          <a:xfrm>
            <a:off x="4610992" y="4645703"/>
            <a:ext cx="27334" cy="3729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48"/>
              </a:cxn>
              <a:cxn ang="0">
                <a:pos x="40" y="28"/>
              </a:cxn>
              <a:cxn ang="0">
                <a:pos x="11" y="0"/>
              </a:cxn>
              <a:cxn ang="0">
                <a:pos x="0" y="9"/>
              </a:cxn>
            </a:cxnLst>
            <a:rect l="0" t="0" r="r" b="b"/>
            <a:pathLst>
              <a:path w="40" h="48">
                <a:moveTo>
                  <a:pt x="0" y="9"/>
                </a:moveTo>
                <a:lnTo>
                  <a:pt x="40" y="48"/>
                </a:lnTo>
                <a:lnTo>
                  <a:pt x="40" y="28"/>
                </a:lnTo>
                <a:lnTo>
                  <a:pt x="11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6" name="Freeform 78"/>
          <p:cNvSpPr>
            <a:spLocks/>
          </p:cNvSpPr>
          <p:nvPr/>
        </p:nvSpPr>
        <p:spPr bwMode="auto">
          <a:xfrm>
            <a:off x="4610992" y="4645703"/>
            <a:ext cx="27334" cy="3729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48"/>
              </a:cxn>
              <a:cxn ang="0">
                <a:pos x="40" y="28"/>
              </a:cxn>
              <a:cxn ang="0">
                <a:pos x="11" y="0"/>
              </a:cxn>
              <a:cxn ang="0">
                <a:pos x="0" y="9"/>
              </a:cxn>
            </a:cxnLst>
            <a:rect l="0" t="0" r="r" b="b"/>
            <a:pathLst>
              <a:path w="40" h="48">
                <a:moveTo>
                  <a:pt x="0" y="9"/>
                </a:moveTo>
                <a:lnTo>
                  <a:pt x="40" y="48"/>
                </a:lnTo>
                <a:lnTo>
                  <a:pt x="40" y="28"/>
                </a:lnTo>
                <a:lnTo>
                  <a:pt x="11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7" name="Freeform 79"/>
          <p:cNvSpPr>
            <a:spLocks/>
          </p:cNvSpPr>
          <p:nvPr/>
        </p:nvSpPr>
        <p:spPr bwMode="auto">
          <a:xfrm>
            <a:off x="4670785" y="4752001"/>
            <a:ext cx="35875" cy="4662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39"/>
              </a:cxn>
              <a:cxn ang="0">
                <a:pos x="29" y="58"/>
              </a:cxn>
              <a:cxn ang="0">
                <a:pos x="50" y="48"/>
              </a:cxn>
              <a:cxn ang="0">
                <a:pos x="19" y="0"/>
              </a:cxn>
              <a:cxn ang="0">
                <a:pos x="0" y="9"/>
              </a:cxn>
            </a:cxnLst>
            <a:rect l="0" t="0" r="r" b="b"/>
            <a:pathLst>
              <a:path w="50" h="58">
                <a:moveTo>
                  <a:pt x="0" y="9"/>
                </a:moveTo>
                <a:lnTo>
                  <a:pt x="9" y="39"/>
                </a:lnTo>
                <a:lnTo>
                  <a:pt x="29" y="58"/>
                </a:lnTo>
                <a:lnTo>
                  <a:pt x="50" y="48"/>
                </a:lnTo>
                <a:lnTo>
                  <a:pt x="19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8" name="Freeform 80"/>
          <p:cNvSpPr>
            <a:spLocks/>
          </p:cNvSpPr>
          <p:nvPr/>
        </p:nvSpPr>
        <p:spPr bwMode="auto">
          <a:xfrm>
            <a:off x="4670785" y="4752001"/>
            <a:ext cx="35875" cy="4662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39"/>
              </a:cxn>
              <a:cxn ang="0">
                <a:pos x="29" y="58"/>
              </a:cxn>
              <a:cxn ang="0">
                <a:pos x="50" y="48"/>
              </a:cxn>
              <a:cxn ang="0">
                <a:pos x="19" y="0"/>
              </a:cxn>
              <a:cxn ang="0">
                <a:pos x="0" y="9"/>
              </a:cxn>
            </a:cxnLst>
            <a:rect l="0" t="0" r="r" b="b"/>
            <a:pathLst>
              <a:path w="50" h="58">
                <a:moveTo>
                  <a:pt x="0" y="9"/>
                </a:moveTo>
                <a:lnTo>
                  <a:pt x="9" y="39"/>
                </a:lnTo>
                <a:lnTo>
                  <a:pt x="29" y="58"/>
                </a:lnTo>
                <a:lnTo>
                  <a:pt x="50" y="48"/>
                </a:lnTo>
                <a:lnTo>
                  <a:pt x="19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9" name="Freeform 83"/>
          <p:cNvSpPr>
            <a:spLocks/>
          </p:cNvSpPr>
          <p:nvPr/>
        </p:nvSpPr>
        <p:spPr bwMode="auto">
          <a:xfrm>
            <a:off x="5104707" y="3793459"/>
            <a:ext cx="100793" cy="82054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1" y="98"/>
              </a:cxn>
              <a:cxn ang="0">
                <a:pos x="41" y="117"/>
              </a:cxn>
              <a:cxn ang="0">
                <a:pos x="71" y="117"/>
              </a:cxn>
              <a:cxn ang="0">
                <a:pos x="100" y="98"/>
              </a:cxn>
              <a:cxn ang="0">
                <a:pos x="121" y="78"/>
              </a:cxn>
              <a:cxn ang="0">
                <a:pos x="130" y="49"/>
              </a:cxn>
              <a:cxn ang="0">
                <a:pos x="151" y="19"/>
              </a:cxn>
              <a:cxn ang="0">
                <a:pos x="151" y="0"/>
              </a:cxn>
              <a:cxn ang="0">
                <a:pos x="61" y="10"/>
              </a:cxn>
              <a:cxn ang="0">
                <a:pos x="0" y="49"/>
              </a:cxn>
            </a:cxnLst>
            <a:rect l="0" t="0" r="r" b="b"/>
            <a:pathLst>
              <a:path w="151" h="117">
                <a:moveTo>
                  <a:pt x="0" y="49"/>
                </a:moveTo>
                <a:lnTo>
                  <a:pt x="11" y="98"/>
                </a:lnTo>
                <a:lnTo>
                  <a:pt x="41" y="117"/>
                </a:lnTo>
                <a:lnTo>
                  <a:pt x="71" y="117"/>
                </a:lnTo>
                <a:lnTo>
                  <a:pt x="100" y="98"/>
                </a:lnTo>
                <a:lnTo>
                  <a:pt x="121" y="78"/>
                </a:lnTo>
                <a:lnTo>
                  <a:pt x="130" y="49"/>
                </a:lnTo>
                <a:lnTo>
                  <a:pt x="151" y="19"/>
                </a:lnTo>
                <a:lnTo>
                  <a:pt x="151" y="0"/>
                </a:lnTo>
                <a:lnTo>
                  <a:pt x="61" y="10"/>
                </a:lnTo>
                <a:lnTo>
                  <a:pt x="0" y="4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0" name="Freeform 94"/>
          <p:cNvSpPr>
            <a:spLocks/>
          </p:cNvSpPr>
          <p:nvPr/>
        </p:nvSpPr>
        <p:spPr bwMode="auto">
          <a:xfrm>
            <a:off x="5366086" y="5078352"/>
            <a:ext cx="46126" cy="3170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0" y="20"/>
              </a:cxn>
              <a:cxn ang="0">
                <a:pos x="40" y="39"/>
              </a:cxn>
              <a:cxn ang="0">
                <a:pos x="70" y="9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0" h="39">
                <a:moveTo>
                  <a:pt x="0" y="9"/>
                </a:moveTo>
                <a:lnTo>
                  <a:pt x="20" y="20"/>
                </a:lnTo>
                <a:lnTo>
                  <a:pt x="40" y="39"/>
                </a:lnTo>
                <a:lnTo>
                  <a:pt x="70" y="9"/>
                </a:lnTo>
                <a:lnTo>
                  <a:pt x="40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1" name="Freeform 95"/>
          <p:cNvSpPr>
            <a:spLocks/>
          </p:cNvSpPr>
          <p:nvPr/>
        </p:nvSpPr>
        <p:spPr bwMode="auto">
          <a:xfrm>
            <a:off x="5366086" y="5078352"/>
            <a:ext cx="46126" cy="3170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0" y="20"/>
              </a:cxn>
              <a:cxn ang="0">
                <a:pos x="40" y="39"/>
              </a:cxn>
              <a:cxn ang="0">
                <a:pos x="70" y="9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0" h="39">
                <a:moveTo>
                  <a:pt x="0" y="9"/>
                </a:moveTo>
                <a:lnTo>
                  <a:pt x="20" y="20"/>
                </a:lnTo>
                <a:lnTo>
                  <a:pt x="40" y="39"/>
                </a:lnTo>
                <a:lnTo>
                  <a:pt x="70" y="9"/>
                </a:lnTo>
                <a:lnTo>
                  <a:pt x="40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2" name="Freeform 96"/>
          <p:cNvSpPr>
            <a:spLocks/>
          </p:cNvSpPr>
          <p:nvPr/>
        </p:nvSpPr>
        <p:spPr bwMode="auto">
          <a:xfrm>
            <a:off x="5425878" y="5078352"/>
            <a:ext cx="338254" cy="52216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30" y="58"/>
              </a:cxn>
              <a:cxn ang="0">
                <a:pos x="80" y="67"/>
              </a:cxn>
              <a:cxn ang="0">
                <a:pos x="229" y="39"/>
              </a:cxn>
              <a:cxn ang="0">
                <a:pos x="260" y="48"/>
              </a:cxn>
              <a:cxn ang="0">
                <a:pos x="329" y="48"/>
              </a:cxn>
              <a:cxn ang="0">
                <a:pos x="359" y="48"/>
              </a:cxn>
              <a:cxn ang="0">
                <a:pos x="389" y="48"/>
              </a:cxn>
              <a:cxn ang="0">
                <a:pos x="499" y="20"/>
              </a:cxn>
              <a:cxn ang="0">
                <a:pos x="459" y="9"/>
              </a:cxn>
              <a:cxn ang="0">
                <a:pos x="420" y="39"/>
              </a:cxn>
              <a:cxn ang="0">
                <a:pos x="389" y="20"/>
              </a:cxn>
              <a:cxn ang="0">
                <a:pos x="359" y="29"/>
              </a:cxn>
              <a:cxn ang="0">
                <a:pos x="299" y="9"/>
              </a:cxn>
              <a:cxn ang="0">
                <a:pos x="229" y="29"/>
              </a:cxn>
              <a:cxn ang="0">
                <a:pos x="199" y="9"/>
              </a:cxn>
              <a:cxn ang="0">
                <a:pos x="160" y="9"/>
              </a:cxn>
              <a:cxn ang="0">
                <a:pos x="120" y="0"/>
              </a:cxn>
              <a:cxn ang="0">
                <a:pos x="130" y="29"/>
              </a:cxn>
              <a:cxn ang="0">
                <a:pos x="70" y="20"/>
              </a:cxn>
              <a:cxn ang="0">
                <a:pos x="30" y="9"/>
              </a:cxn>
              <a:cxn ang="0">
                <a:pos x="10" y="20"/>
              </a:cxn>
              <a:cxn ang="0">
                <a:pos x="0" y="58"/>
              </a:cxn>
            </a:cxnLst>
            <a:rect l="0" t="0" r="r" b="b"/>
            <a:pathLst>
              <a:path w="499" h="67">
                <a:moveTo>
                  <a:pt x="0" y="58"/>
                </a:moveTo>
                <a:lnTo>
                  <a:pt x="30" y="58"/>
                </a:lnTo>
                <a:lnTo>
                  <a:pt x="80" y="67"/>
                </a:lnTo>
                <a:lnTo>
                  <a:pt x="229" y="39"/>
                </a:lnTo>
                <a:lnTo>
                  <a:pt x="260" y="48"/>
                </a:lnTo>
                <a:lnTo>
                  <a:pt x="329" y="48"/>
                </a:lnTo>
                <a:lnTo>
                  <a:pt x="359" y="48"/>
                </a:lnTo>
                <a:lnTo>
                  <a:pt x="389" y="48"/>
                </a:lnTo>
                <a:lnTo>
                  <a:pt x="499" y="20"/>
                </a:lnTo>
                <a:lnTo>
                  <a:pt x="459" y="9"/>
                </a:lnTo>
                <a:lnTo>
                  <a:pt x="420" y="39"/>
                </a:lnTo>
                <a:lnTo>
                  <a:pt x="389" y="20"/>
                </a:lnTo>
                <a:lnTo>
                  <a:pt x="359" y="29"/>
                </a:lnTo>
                <a:lnTo>
                  <a:pt x="299" y="9"/>
                </a:lnTo>
                <a:lnTo>
                  <a:pt x="229" y="29"/>
                </a:lnTo>
                <a:lnTo>
                  <a:pt x="199" y="9"/>
                </a:lnTo>
                <a:lnTo>
                  <a:pt x="160" y="9"/>
                </a:lnTo>
                <a:lnTo>
                  <a:pt x="120" y="0"/>
                </a:lnTo>
                <a:lnTo>
                  <a:pt x="130" y="29"/>
                </a:lnTo>
                <a:lnTo>
                  <a:pt x="70" y="20"/>
                </a:lnTo>
                <a:lnTo>
                  <a:pt x="30" y="9"/>
                </a:lnTo>
                <a:lnTo>
                  <a:pt x="10" y="20"/>
                </a:lnTo>
                <a:lnTo>
                  <a:pt x="0" y="5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3" name="Freeform 98"/>
          <p:cNvSpPr>
            <a:spLocks/>
          </p:cNvSpPr>
          <p:nvPr/>
        </p:nvSpPr>
        <p:spPr bwMode="auto">
          <a:xfrm>
            <a:off x="5793175" y="5078352"/>
            <a:ext cx="30750" cy="1678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8" y="9"/>
              </a:cxn>
              <a:cxn ang="0">
                <a:pos x="9" y="0"/>
              </a:cxn>
              <a:cxn ang="0">
                <a:pos x="0" y="20"/>
              </a:cxn>
            </a:cxnLst>
            <a:rect l="0" t="0" r="r" b="b"/>
            <a:pathLst>
              <a:path w="48" h="20">
                <a:moveTo>
                  <a:pt x="0" y="20"/>
                </a:moveTo>
                <a:lnTo>
                  <a:pt x="48" y="9"/>
                </a:lnTo>
                <a:lnTo>
                  <a:pt x="9" y="0"/>
                </a:lnTo>
                <a:lnTo>
                  <a:pt x="0" y="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" name="Freeform 99"/>
          <p:cNvSpPr>
            <a:spLocks/>
          </p:cNvSpPr>
          <p:nvPr/>
        </p:nvSpPr>
        <p:spPr bwMode="auto">
          <a:xfrm>
            <a:off x="5793175" y="5078352"/>
            <a:ext cx="30750" cy="1678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8" y="9"/>
              </a:cxn>
              <a:cxn ang="0">
                <a:pos x="9" y="0"/>
              </a:cxn>
              <a:cxn ang="0">
                <a:pos x="0" y="20"/>
              </a:cxn>
            </a:cxnLst>
            <a:rect l="0" t="0" r="r" b="b"/>
            <a:pathLst>
              <a:path w="48" h="20">
                <a:moveTo>
                  <a:pt x="0" y="20"/>
                </a:moveTo>
                <a:lnTo>
                  <a:pt x="48" y="9"/>
                </a:lnTo>
                <a:lnTo>
                  <a:pt x="9" y="0"/>
                </a:lnTo>
                <a:lnTo>
                  <a:pt x="0" y="2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" name="Freeform 100"/>
          <p:cNvSpPr>
            <a:spLocks/>
          </p:cNvSpPr>
          <p:nvPr/>
        </p:nvSpPr>
        <p:spPr bwMode="auto">
          <a:xfrm>
            <a:off x="5861509" y="5052244"/>
            <a:ext cx="30750" cy="20514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1" y="28"/>
              </a:cxn>
              <a:cxn ang="0">
                <a:pos x="50" y="0"/>
              </a:cxn>
              <a:cxn ang="0">
                <a:pos x="11" y="9"/>
              </a:cxn>
              <a:cxn ang="0">
                <a:pos x="0" y="28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31" y="28"/>
                </a:lnTo>
                <a:lnTo>
                  <a:pt x="50" y="0"/>
                </a:lnTo>
                <a:lnTo>
                  <a:pt x="11" y="9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" name="Freeform 101"/>
          <p:cNvSpPr>
            <a:spLocks/>
          </p:cNvSpPr>
          <p:nvPr/>
        </p:nvSpPr>
        <p:spPr bwMode="auto">
          <a:xfrm>
            <a:off x="5861509" y="5052244"/>
            <a:ext cx="30750" cy="20514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1" y="28"/>
              </a:cxn>
              <a:cxn ang="0">
                <a:pos x="50" y="0"/>
              </a:cxn>
              <a:cxn ang="0">
                <a:pos x="11" y="9"/>
              </a:cxn>
              <a:cxn ang="0">
                <a:pos x="0" y="28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31" y="28"/>
                </a:lnTo>
                <a:lnTo>
                  <a:pt x="50" y="0"/>
                </a:lnTo>
                <a:lnTo>
                  <a:pt x="11" y="9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7" name="Freeform 102"/>
          <p:cNvSpPr>
            <a:spLocks/>
          </p:cNvSpPr>
          <p:nvPr/>
        </p:nvSpPr>
        <p:spPr bwMode="auto">
          <a:xfrm>
            <a:off x="5559130" y="5136163"/>
            <a:ext cx="85418" cy="391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1" y="28"/>
              </a:cxn>
              <a:cxn ang="0">
                <a:pos x="41" y="28"/>
              </a:cxn>
              <a:cxn ang="0">
                <a:pos x="91" y="57"/>
              </a:cxn>
              <a:cxn ang="0">
                <a:pos x="130" y="47"/>
              </a:cxn>
              <a:cxn ang="0">
                <a:pos x="100" y="19"/>
              </a:cxn>
              <a:cxn ang="0">
                <a:pos x="61" y="0"/>
              </a:cxn>
              <a:cxn ang="0">
                <a:pos x="0" y="9"/>
              </a:cxn>
            </a:cxnLst>
            <a:rect l="0" t="0" r="r" b="b"/>
            <a:pathLst>
              <a:path w="130" h="57">
                <a:moveTo>
                  <a:pt x="0" y="9"/>
                </a:moveTo>
                <a:lnTo>
                  <a:pt x="11" y="28"/>
                </a:lnTo>
                <a:lnTo>
                  <a:pt x="41" y="28"/>
                </a:lnTo>
                <a:lnTo>
                  <a:pt x="91" y="57"/>
                </a:lnTo>
                <a:lnTo>
                  <a:pt x="130" y="47"/>
                </a:lnTo>
                <a:lnTo>
                  <a:pt x="100" y="19"/>
                </a:lnTo>
                <a:lnTo>
                  <a:pt x="61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8" name="Freeform 103"/>
          <p:cNvSpPr>
            <a:spLocks/>
          </p:cNvSpPr>
          <p:nvPr/>
        </p:nvSpPr>
        <p:spPr bwMode="auto">
          <a:xfrm>
            <a:off x="5559130" y="5136163"/>
            <a:ext cx="85418" cy="391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1" y="28"/>
              </a:cxn>
              <a:cxn ang="0">
                <a:pos x="41" y="28"/>
              </a:cxn>
              <a:cxn ang="0">
                <a:pos x="91" y="57"/>
              </a:cxn>
              <a:cxn ang="0">
                <a:pos x="130" y="47"/>
              </a:cxn>
              <a:cxn ang="0">
                <a:pos x="100" y="19"/>
              </a:cxn>
              <a:cxn ang="0">
                <a:pos x="61" y="0"/>
              </a:cxn>
              <a:cxn ang="0">
                <a:pos x="0" y="9"/>
              </a:cxn>
            </a:cxnLst>
            <a:rect l="0" t="0" r="r" b="b"/>
            <a:pathLst>
              <a:path w="130" h="57">
                <a:moveTo>
                  <a:pt x="0" y="9"/>
                </a:moveTo>
                <a:lnTo>
                  <a:pt x="11" y="28"/>
                </a:lnTo>
                <a:lnTo>
                  <a:pt x="41" y="28"/>
                </a:lnTo>
                <a:lnTo>
                  <a:pt x="91" y="57"/>
                </a:lnTo>
                <a:lnTo>
                  <a:pt x="130" y="47"/>
                </a:lnTo>
                <a:lnTo>
                  <a:pt x="100" y="19"/>
                </a:lnTo>
                <a:lnTo>
                  <a:pt x="61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9" name="Freeform 104"/>
          <p:cNvSpPr>
            <a:spLocks/>
          </p:cNvSpPr>
          <p:nvPr/>
        </p:nvSpPr>
        <p:spPr bwMode="auto">
          <a:xfrm>
            <a:off x="5764133" y="5143623"/>
            <a:ext cx="59792" cy="39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0" y="38"/>
              </a:cxn>
              <a:cxn ang="0">
                <a:pos x="90" y="10"/>
              </a:cxn>
              <a:cxn ang="0">
                <a:pos x="99" y="0"/>
              </a:cxn>
              <a:cxn ang="0">
                <a:pos x="0" y="59"/>
              </a:cxn>
            </a:cxnLst>
            <a:rect l="0" t="0" r="r" b="b"/>
            <a:pathLst>
              <a:path w="99" h="59">
                <a:moveTo>
                  <a:pt x="0" y="59"/>
                </a:moveTo>
                <a:lnTo>
                  <a:pt x="60" y="38"/>
                </a:lnTo>
                <a:lnTo>
                  <a:pt x="90" y="10"/>
                </a:lnTo>
                <a:lnTo>
                  <a:pt x="99" y="0"/>
                </a:lnTo>
                <a:lnTo>
                  <a:pt x="0" y="5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0" name="Freeform 105"/>
          <p:cNvSpPr>
            <a:spLocks/>
          </p:cNvSpPr>
          <p:nvPr/>
        </p:nvSpPr>
        <p:spPr bwMode="auto">
          <a:xfrm>
            <a:off x="5764133" y="5143623"/>
            <a:ext cx="59792" cy="39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0" y="38"/>
              </a:cxn>
              <a:cxn ang="0">
                <a:pos x="90" y="10"/>
              </a:cxn>
              <a:cxn ang="0">
                <a:pos x="99" y="0"/>
              </a:cxn>
            </a:cxnLst>
            <a:rect l="0" t="0" r="r" b="b"/>
            <a:pathLst>
              <a:path w="99" h="59">
                <a:moveTo>
                  <a:pt x="0" y="59"/>
                </a:moveTo>
                <a:lnTo>
                  <a:pt x="60" y="38"/>
                </a:lnTo>
                <a:lnTo>
                  <a:pt x="90" y="10"/>
                </a:lnTo>
                <a:lnTo>
                  <a:pt x="99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1" name="Freeform 106"/>
          <p:cNvSpPr>
            <a:spLocks/>
          </p:cNvSpPr>
          <p:nvPr/>
        </p:nvSpPr>
        <p:spPr bwMode="auto">
          <a:xfrm>
            <a:off x="5813675" y="5095136"/>
            <a:ext cx="102501" cy="48487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40" y="58"/>
              </a:cxn>
              <a:cxn ang="0">
                <a:pos x="140" y="19"/>
              </a:cxn>
              <a:cxn ang="0">
                <a:pos x="160" y="0"/>
              </a:cxn>
              <a:cxn ang="0">
                <a:pos x="50" y="9"/>
              </a:cxn>
              <a:cxn ang="0">
                <a:pos x="19" y="19"/>
              </a:cxn>
              <a:cxn ang="0">
                <a:pos x="0" y="38"/>
              </a:cxn>
              <a:cxn ang="0">
                <a:pos x="0" y="47"/>
              </a:cxn>
              <a:cxn ang="0">
                <a:pos x="19" y="67"/>
              </a:cxn>
            </a:cxnLst>
            <a:rect l="0" t="0" r="r" b="b"/>
            <a:pathLst>
              <a:path w="160" h="67">
                <a:moveTo>
                  <a:pt x="19" y="67"/>
                </a:moveTo>
                <a:lnTo>
                  <a:pt x="40" y="58"/>
                </a:lnTo>
                <a:lnTo>
                  <a:pt x="140" y="19"/>
                </a:lnTo>
                <a:lnTo>
                  <a:pt x="160" y="0"/>
                </a:lnTo>
                <a:lnTo>
                  <a:pt x="50" y="9"/>
                </a:lnTo>
                <a:lnTo>
                  <a:pt x="19" y="19"/>
                </a:lnTo>
                <a:lnTo>
                  <a:pt x="0" y="38"/>
                </a:lnTo>
                <a:lnTo>
                  <a:pt x="0" y="47"/>
                </a:lnTo>
                <a:lnTo>
                  <a:pt x="19" y="6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2" name="Freeform 107"/>
          <p:cNvSpPr>
            <a:spLocks/>
          </p:cNvSpPr>
          <p:nvPr/>
        </p:nvSpPr>
        <p:spPr bwMode="auto">
          <a:xfrm>
            <a:off x="5813675" y="5095136"/>
            <a:ext cx="102501" cy="48487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40" y="58"/>
              </a:cxn>
              <a:cxn ang="0">
                <a:pos x="140" y="19"/>
              </a:cxn>
              <a:cxn ang="0">
                <a:pos x="160" y="0"/>
              </a:cxn>
              <a:cxn ang="0">
                <a:pos x="50" y="9"/>
              </a:cxn>
              <a:cxn ang="0">
                <a:pos x="19" y="19"/>
              </a:cxn>
              <a:cxn ang="0">
                <a:pos x="0" y="38"/>
              </a:cxn>
              <a:cxn ang="0">
                <a:pos x="0" y="47"/>
              </a:cxn>
            </a:cxnLst>
            <a:rect l="0" t="0" r="r" b="b"/>
            <a:pathLst>
              <a:path w="160" h="67">
                <a:moveTo>
                  <a:pt x="19" y="67"/>
                </a:moveTo>
                <a:lnTo>
                  <a:pt x="40" y="58"/>
                </a:lnTo>
                <a:lnTo>
                  <a:pt x="140" y="19"/>
                </a:lnTo>
                <a:lnTo>
                  <a:pt x="160" y="0"/>
                </a:lnTo>
                <a:lnTo>
                  <a:pt x="50" y="9"/>
                </a:lnTo>
                <a:lnTo>
                  <a:pt x="19" y="19"/>
                </a:lnTo>
                <a:lnTo>
                  <a:pt x="0" y="38"/>
                </a:lnTo>
                <a:lnTo>
                  <a:pt x="0" y="47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3" name="Freeform 108"/>
          <p:cNvSpPr>
            <a:spLocks/>
          </p:cNvSpPr>
          <p:nvPr/>
        </p:nvSpPr>
        <p:spPr bwMode="auto">
          <a:xfrm>
            <a:off x="5764133" y="5130569"/>
            <a:ext cx="51251" cy="52216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20" y="11"/>
              </a:cxn>
              <a:cxn ang="0">
                <a:pos x="0" y="30"/>
              </a:cxn>
              <a:cxn ang="0">
                <a:pos x="0" y="79"/>
              </a:cxn>
              <a:cxn ang="0">
                <a:pos x="80" y="0"/>
              </a:cxn>
            </a:cxnLst>
            <a:rect l="0" t="0" r="r" b="b"/>
            <a:pathLst>
              <a:path w="80" h="79">
                <a:moveTo>
                  <a:pt x="80" y="0"/>
                </a:moveTo>
                <a:lnTo>
                  <a:pt x="20" y="11"/>
                </a:lnTo>
                <a:lnTo>
                  <a:pt x="0" y="30"/>
                </a:lnTo>
                <a:lnTo>
                  <a:pt x="0" y="79"/>
                </a:lnTo>
                <a:lnTo>
                  <a:pt x="8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4" name="Freeform 109"/>
          <p:cNvSpPr>
            <a:spLocks/>
          </p:cNvSpPr>
          <p:nvPr/>
        </p:nvSpPr>
        <p:spPr bwMode="auto">
          <a:xfrm>
            <a:off x="5764133" y="5130569"/>
            <a:ext cx="51251" cy="52216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20" y="11"/>
              </a:cxn>
              <a:cxn ang="0">
                <a:pos x="0" y="30"/>
              </a:cxn>
              <a:cxn ang="0">
                <a:pos x="0" y="79"/>
              </a:cxn>
            </a:cxnLst>
            <a:rect l="0" t="0" r="r" b="b"/>
            <a:pathLst>
              <a:path w="80" h="79">
                <a:moveTo>
                  <a:pt x="80" y="0"/>
                </a:moveTo>
                <a:lnTo>
                  <a:pt x="20" y="11"/>
                </a:lnTo>
                <a:lnTo>
                  <a:pt x="0" y="30"/>
                </a:lnTo>
                <a:lnTo>
                  <a:pt x="0" y="7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" name="Freeform 110"/>
          <p:cNvSpPr>
            <a:spLocks/>
          </p:cNvSpPr>
          <p:nvPr/>
        </p:nvSpPr>
        <p:spPr bwMode="auto">
          <a:xfrm>
            <a:off x="6087012" y="5037325"/>
            <a:ext cx="18792" cy="3729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0" y="30"/>
              </a:cxn>
              <a:cxn ang="0">
                <a:pos x="30" y="0"/>
              </a:cxn>
              <a:cxn ang="0">
                <a:pos x="11" y="21"/>
              </a:cxn>
              <a:cxn ang="0">
                <a:pos x="0" y="49"/>
              </a:cxn>
            </a:cxnLst>
            <a:rect l="0" t="0" r="r" b="b"/>
            <a:pathLst>
              <a:path w="30" h="49">
                <a:moveTo>
                  <a:pt x="0" y="49"/>
                </a:moveTo>
                <a:lnTo>
                  <a:pt x="30" y="30"/>
                </a:lnTo>
                <a:lnTo>
                  <a:pt x="30" y="0"/>
                </a:lnTo>
                <a:lnTo>
                  <a:pt x="11" y="21"/>
                </a:lnTo>
                <a:lnTo>
                  <a:pt x="0" y="4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6" name="Freeform 111"/>
          <p:cNvSpPr>
            <a:spLocks/>
          </p:cNvSpPr>
          <p:nvPr/>
        </p:nvSpPr>
        <p:spPr bwMode="auto">
          <a:xfrm>
            <a:off x="6087012" y="5037325"/>
            <a:ext cx="18792" cy="3729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0" y="30"/>
              </a:cxn>
              <a:cxn ang="0">
                <a:pos x="30" y="0"/>
              </a:cxn>
              <a:cxn ang="0">
                <a:pos x="11" y="21"/>
              </a:cxn>
              <a:cxn ang="0">
                <a:pos x="0" y="49"/>
              </a:cxn>
            </a:cxnLst>
            <a:rect l="0" t="0" r="r" b="b"/>
            <a:pathLst>
              <a:path w="30" h="49">
                <a:moveTo>
                  <a:pt x="0" y="49"/>
                </a:moveTo>
                <a:lnTo>
                  <a:pt x="30" y="30"/>
                </a:lnTo>
                <a:lnTo>
                  <a:pt x="30" y="0"/>
                </a:lnTo>
                <a:lnTo>
                  <a:pt x="11" y="21"/>
                </a:lnTo>
                <a:lnTo>
                  <a:pt x="0" y="4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7" name="Freeform 112"/>
          <p:cNvSpPr>
            <a:spLocks/>
          </p:cNvSpPr>
          <p:nvPr/>
        </p:nvSpPr>
        <p:spPr bwMode="auto">
          <a:xfrm>
            <a:off x="6220264" y="4962731"/>
            <a:ext cx="25625" cy="63405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30" y="67"/>
              </a:cxn>
              <a:cxn ang="0">
                <a:pos x="39" y="28"/>
              </a:cxn>
              <a:cxn ang="0">
                <a:pos x="30" y="0"/>
              </a:cxn>
              <a:cxn ang="0">
                <a:pos x="0" y="58"/>
              </a:cxn>
              <a:cxn ang="0">
                <a:pos x="0" y="86"/>
              </a:cxn>
            </a:cxnLst>
            <a:rect l="0" t="0" r="r" b="b"/>
            <a:pathLst>
              <a:path w="39" h="86">
                <a:moveTo>
                  <a:pt x="0" y="86"/>
                </a:moveTo>
                <a:lnTo>
                  <a:pt x="30" y="67"/>
                </a:lnTo>
                <a:lnTo>
                  <a:pt x="39" y="28"/>
                </a:lnTo>
                <a:lnTo>
                  <a:pt x="30" y="0"/>
                </a:lnTo>
                <a:lnTo>
                  <a:pt x="0" y="58"/>
                </a:lnTo>
                <a:lnTo>
                  <a:pt x="0" y="86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8" name="Freeform 113"/>
          <p:cNvSpPr>
            <a:spLocks/>
          </p:cNvSpPr>
          <p:nvPr/>
        </p:nvSpPr>
        <p:spPr bwMode="auto">
          <a:xfrm>
            <a:off x="6220264" y="4962731"/>
            <a:ext cx="25625" cy="63405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30" y="67"/>
              </a:cxn>
              <a:cxn ang="0">
                <a:pos x="39" y="28"/>
              </a:cxn>
              <a:cxn ang="0">
                <a:pos x="30" y="0"/>
              </a:cxn>
              <a:cxn ang="0">
                <a:pos x="0" y="58"/>
              </a:cxn>
              <a:cxn ang="0">
                <a:pos x="0" y="86"/>
              </a:cxn>
            </a:cxnLst>
            <a:rect l="0" t="0" r="r" b="b"/>
            <a:pathLst>
              <a:path w="39" h="86">
                <a:moveTo>
                  <a:pt x="0" y="86"/>
                </a:moveTo>
                <a:lnTo>
                  <a:pt x="30" y="67"/>
                </a:lnTo>
                <a:lnTo>
                  <a:pt x="39" y="28"/>
                </a:lnTo>
                <a:lnTo>
                  <a:pt x="30" y="0"/>
                </a:lnTo>
                <a:lnTo>
                  <a:pt x="0" y="58"/>
                </a:lnTo>
                <a:lnTo>
                  <a:pt x="0" y="86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9" name="Freeform 114"/>
          <p:cNvSpPr>
            <a:spLocks/>
          </p:cNvSpPr>
          <p:nvPr/>
        </p:nvSpPr>
        <p:spPr bwMode="auto">
          <a:xfrm>
            <a:off x="4959497" y="4781838"/>
            <a:ext cx="68334" cy="7086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28"/>
              </a:cxn>
              <a:cxn ang="0">
                <a:pos x="50" y="48"/>
              </a:cxn>
              <a:cxn ang="0">
                <a:pos x="40" y="68"/>
              </a:cxn>
              <a:cxn ang="0">
                <a:pos x="90" y="96"/>
              </a:cxn>
              <a:cxn ang="0">
                <a:pos x="100" y="68"/>
              </a:cxn>
              <a:cxn ang="0">
                <a:pos x="80" y="58"/>
              </a:cxn>
              <a:cxn ang="0">
                <a:pos x="50" y="0"/>
              </a:cxn>
              <a:cxn ang="0">
                <a:pos x="10" y="9"/>
              </a:cxn>
              <a:cxn ang="0">
                <a:pos x="0" y="28"/>
              </a:cxn>
            </a:cxnLst>
            <a:rect l="0" t="0" r="r" b="b"/>
            <a:pathLst>
              <a:path w="100" h="96">
                <a:moveTo>
                  <a:pt x="0" y="28"/>
                </a:moveTo>
                <a:lnTo>
                  <a:pt x="30" y="28"/>
                </a:lnTo>
                <a:lnTo>
                  <a:pt x="50" y="48"/>
                </a:lnTo>
                <a:lnTo>
                  <a:pt x="40" y="68"/>
                </a:lnTo>
                <a:lnTo>
                  <a:pt x="90" y="96"/>
                </a:lnTo>
                <a:lnTo>
                  <a:pt x="100" y="68"/>
                </a:lnTo>
                <a:lnTo>
                  <a:pt x="80" y="58"/>
                </a:lnTo>
                <a:lnTo>
                  <a:pt x="50" y="0"/>
                </a:lnTo>
                <a:lnTo>
                  <a:pt x="10" y="9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0" name="Freeform 115"/>
          <p:cNvSpPr>
            <a:spLocks/>
          </p:cNvSpPr>
          <p:nvPr/>
        </p:nvSpPr>
        <p:spPr bwMode="auto">
          <a:xfrm>
            <a:off x="4959497" y="4781838"/>
            <a:ext cx="68334" cy="7086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28"/>
              </a:cxn>
              <a:cxn ang="0">
                <a:pos x="50" y="48"/>
              </a:cxn>
              <a:cxn ang="0">
                <a:pos x="40" y="68"/>
              </a:cxn>
              <a:cxn ang="0">
                <a:pos x="90" y="96"/>
              </a:cxn>
              <a:cxn ang="0">
                <a:pos x="100" y="68"/>
              </a:cxn>
              <a:cxn ang="0">
                <a:pos x="80" y="58"/>
              </a:cxn>
              <a:cxn ang="0">
                <a:pos x="50" y="0"/>
              </a:cxn>
              <a:cxn ang="0">
                <a:pos x="10" y="9"/>
              </a:cxn>
              <a:cxn ang="0">
                <a:pos x="0" y="28"/>
              </a:cxn>
            </a:cxnLst>
            <a:rect l="0" t="0" r="r" b="b"/>
            <a:pathLst>
              <a:path w="100" h="96">
                <a:moveTo>
                  <a:pt x="0" y="28"/>
                </a:moveTo>
                <a:lnTo>
                  <a:pt x="30" y="28"/>
                </a:lnTo>
                <a:lnTo>
                  <a:pt x="50" y="48"/>
                </a:lnTo>
                <a:lnTo>
                  <a:pt x="40" y="68"/>
                </a:lnTo>
                <a:lnTo>
                  <a:pt x="90" y="96"/>
                </a:lnTo>
                <a:lnTo>
                  <a:pt x="100" y="68"/>
                </a:lnTo>
                <a:lnTo>
                  <a:pt x="80" y="58"/>
                </a:lnTo>
                <a:lnTo>
                  <a:pt x="50" y="0"/>
                </a:lnTo>
                <a:lnTo>
                  <a:pt x="10" y="9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1" name="Freeform 116"/>
          <p:cNvSpPr>
            <a:spLocks/>
          </p:cNvSpPr>
          <p:nvPr/>
        </p:nvSpPr>
        <p:spPr bwMode="auto">
          <a:xfrm>
            <a:off x="5065415" y="4830325"/>
            <a:ext cx="25625" cy="298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38"/>
              </a:cxn>
              <a:cxn ang="0">
                <a:pos x="40" y="9"/>
              </a:cxn>
              <a:cxn ang="0">
                <a:pos x="0" y="0"/>
              </a:cxn>
              <a:cxn ang="0">
                <a:pos x="0" y="28"/>
              </a:cxn>
            </a:cxnLst>
            <a:rect l="0" t="0" r="r" b="b"/>
            <a:pathLst>
              <a:path w="40" h="38">
                <a:moveTo>
                  <a:pt x="0" y="28"/>
                </a:moveTo>
                <a:lnTo>
                  <a:pt x="30" y="38"/>
                </a:lnTo>
                <a:lnTo>
                  <a:pt x="40" y="9"/>
                </a:lnTo>
                <a:lnTo>
                  <a:pt x="0" y="0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2" name="Freeform 117"/>
          <p:cNvSpPr>
            <a:spLocks/>
          </p:cNvSpPr>
          <p:nvPr/>
        </p:nvSpPr>
        <p:spPr bwMode="auto">
          <a:xfrm>
            <a:off x="5065415" y="4830325"/>
            <a:ext cx="25625" cy="298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38"/>
              </a:cxn>
              <a:cxn ang="0">
                <a:pos x="40" y="9"/>
              </a:cxn>
              <a:cxn ang="0">
                <a:pos x="0" y="0"/>
              </a:cxn>
              <a:cxn ang="0">
                <a:pos x="0" y="28"/>
              </a:cxn>
            </a:cxnLst>
            <a:rect l="0" t="0" r="r" b="b"/>
            <a:pathLst>
              <a:path w="40" h="38">
                <a:moveTo>
                  <a:pt x="0" y="28"/>
                </a:moveTo>
                <a:lnTo>
                  <a:pt x="30" y="38"/>
                </a:lnTo>
                <a:lnTo>
                  <a:pt x="40" y="9"/>
                </a:lnTo>
                <a:lnTo>
                  <a:pt x="0" y="0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3" name="Freeform 120"/>
          <p:cNvSpPr>
            <a:spLocks/>
          </p:cNvSpPr>
          <p:nvPr/>
        </p:nvSpPr>
        <p:spPr bwMode="auto">
          <a:xfrm>
            <a:off x="5917885" y="4615865"/>
            <a:ext cx="61501" cy="13613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0" y="97"/>
              </a:cxn>
              <a:cxn ang="0">
                <a:pos x="30" y="126"/>
              </a:cxn>
              <a:cxn ang="0">
                <a:pos x="20" y="145"/>
              </a:cxn>
              <a:cxn ang="0">
                <a:pos x="39" y="175"/>
              </a:cxn>
              <a:cxn ang="0">
                <a:pos x="80" y="194"/>
              </a:cxn>
              <a:cxn ang="0">
                <a:pos x="50" y="165"/>
              </a:cxn>
              <a:cxn ang="0">
                <a:pos x="39" y="135"/>
              </a:cxn>
              <a:cxn ang="0">
                <a:pos x="50" y="107"/>
              </a:cxn>
              <a:cxn ang="0">
                <a:pos x="80" y="107"/>
              </a:cxn>
              <a:cxn ang="0">
                <a:pos x="69" y="87"/>
              </a:cxn>
              <a:cxn ang="0">
                <a:pos x="89" y="68"/>
              </a:cxn>
              <a:cxn ang="0">
                <a:pos x="89" y="39"/>
              </a:cxn>
              <a:cxn ang="0">
                <a:pos x="50" y="58"/>
              </a:cxn>
              <a:cxn ang="0">
                <a:pos x="39" y="30"/>
              </a:cxn>
              <a:cxn ang="0">
                <a:pos x="50" y="0"/>
              </a:cxn>
              <a:cxn ang="0">
                <a:pos x="20" y="19"/>
              </a:cxn>
              <a:cxn ang="0">
                <a:pos x="0" y="68"/>
              </a:cxn>
            </a:cxnLst>
            <a:rect l="0" t="0" r="r" b="b"/>
            <a:pathLst>
              <a:path w="89" h="194">
                <a:moveTo>
                  <a:pt x="0" y="68"/>
                </a:moveTo>
                <a:lnTo>
                  <a:pt x="20" y="97"/>
                </a:lnTo>
                <a:lnTo>
                  <a:pt x="30" y="126"/>
                </a:lnTo>
                <a:lnTo>
                  <a:pt x="20" y="145"/>
                </a:lnTo>
                <a:lnTo>
                  <a:pt x="39" y="175"/>
                </a:lnTo>
                <a:lnTo>
                  <a:pt x="80" y="194"/>
                </a:lnTo>
                <a:lnTo>
                  <a:pt x="50" y="165"/>
                </a:lnTo>
                <a:lnTo>
                  <a:pt x="39" y="135"/>
                </a:lnTo>
                <a:lnTo>
                  <a:pt x="50" y="107"/>
                </a:lnTo>
                <a:lnTo>
                  <a:pt x="80" y="107"/>
                </a:lnTo>
                <a:lnTo>
                  <a:pt x="69" y="87"/>
                </a:lnTo>
                <a:lnTo>
                  <a:pt x="89" y="68"/>
                </a:lnTo>
                <a:lnTo>
                  <a:pt x="89" y="39"/>
                </a:lnTo>
                <a:lnTo>
                  <a:pt x="50" y="58"/>
                </a:lnTo>
                <a:lnTo>
                  <a:pt x="39" y="30"/>
                </a:lnTo>
                <a:lnTo>
                  <a:pt x="50" y="0"/>
                </a:lnTo>
                <a:lnTo>
                  <a:pt x="20" y="19"/>
                </a:lnTo>
                <a:lnTo>
                  <a:pt x="0" y="6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4" name="Freeform 121"/>
          <p:cNvSpPr>
            <a:spLocks/>
          </p:cNvSpPr>
          <p:nvPr/>
        </p:nvSpPr>
        <p:spPr bwMode="auto">
          <a:xfrm>
            <a:off x="5917885" y="4615865"/>
            <a:ext cx="61501" cy="13613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0" y="97"/>
              </a:cxn>
              <a:cxn ang="0">
                <a:pos x="30" y="126"/>
              </a:cxn>
              <a:cxn ang="0">
                <a:pos x="20" y="145"/>
              </a:cxn>
              <a:cxn ang="0">
                <a:pos x="39" y="175"/>
              </a:cxn>
              <a:cxn ang="0">
                <a:pos x="80" y="194"/>
              </a:cxn>
              <a:cxn ang="0">
                <a:pos x="50" y="165"/>
              </a:cxn>
              <a:cxn ang="0">
                <a:pos x="39" y="135"/>
              </a:cxn>
              <a:cxn ang="0">
                <a:pos x="50" y="107"/>
              </a:cxn>
              <a:cxn ang="0">
                <a:pos x="80" y="107"/>
              </a:cxn>
              <a:cxn ang="0">
                <a:pos x="69" y="87"/>
              </a:cxn>
              <a:cxn ang="0">
                <a:pos x="89" y="68"/>
              </a:cxn>
              <a:cxn ang="0">
                <a:pos x="89" y="39"/>
              </a:cxn>
              <a:cxn ang="0">
                <a:pos x="50" y="58"/>
              </a:cxn>
              <a:cxn ang="0">
                <a:pos x="39" y="30"/>
              </a:cxn>
              <a:cxn ang="0">
                <a:pos x="50" y="0"/>
              </a:cxn>
              <a:cxn ang="0">
                <a:pos x="20" y="19"/>
              </a:cxn>
              <a:cxn ang="0">
                <a:pos x="0" y="68"/>
              </a:cxn>
            </a:cxnLst>
            <a:rect l="0" t="0" r="r" b="b"/>
            <a:pathLst>
              <a:path w="89" h="194">
                <a:moveTo>
                  <a:pt x="0" y="68"/>
                </a:moveTo>
                <a:lnTo>
                  <a:pt x="20" y="97"/>
                </a:lnTo>
                <a:lnTo>
                  <a:pt x="30" y="126"/>
                </a:lnTo>
                <a:lnTo>
                  <a:pt x="20" y="145"/>
                </a:lnTo>
                <a:lnTo>
                  <a:pt x="39" y="175"/>
                </a:lnTo>
                <a:lnTo>
                  <a:pt x="80" y="194"/>
                </a:lnTo>
                <a:lnTo>
                  <a:pt x="50" y="165"/>
                </a:lnTo>
                <a:lnTo>
                  <a:pt x="39" y="135"/>
                </a:lnTo>
                <a:lnTo>
                  <a:pt x="50" y="107"/>
                </a:lnTo>
                <a:lnTo>
                  <a:pt x="80" y="107"/>
                </a:lnTo>
                <a:lnTo>
                  <a:pt x="69" y="87"/>
                </a:lnTo>
                <a:lnTo>
                  <a:pt x="89" y="68"/>
                </a:lnTo>
                <a:lnTo>
                  <a:pt x="89" y="39"/>
                </a:lnTo>
                <a:lnTo>
                  <a:pt x="50" y="58"/>
                </a:lnTo>
                <a:lnTo>
                  <a:pt x="39" y="30"/>
                </a:lnTo>
                <a:lnTo>
                  <a:pt x="50" y="0"/>
                </a:lnTo>
                <a:lnTo>
                  <a:pt x="20" y="19"/>
                </a:lnTo>
                <a:lnTo>
                  <a:pt x="0" y="6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" name="Freeform 122"/>
          <p:cNvSpPr>
            <a:spLocks/>
          </p:cNvSpPr>
          <p:nvPr/>
        </p:nvSpPr>
        <p:spPr bwMode="auto">
          <a:xfrm>
            <a:off x="5866634" y="4852703"/>
            <a:ext cx="51251" cy="3170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39"/>
              </a:cxn>
              <a:cxn ang="0">
                <a:pos x="50" y="49"/>
              </a:cxn>
              <a:cxn ang="0">
                <a:pos x="80" y="39"/>
              </a:cxn>
              <a:cxn ang="0">
                <a:pos x="60" y="10"/>
              </a:cxn>
              <a:cxn ang="0">
                <a:pos x="30" y="0"/>
              </a:cxn>
              <a:cxn ang="0">
                <a:pos x="0" y="10"/>
              </a:cxn>
            </a:cxnLst>
            <a:rect l="0" t="0" r="r" b="b"/>
            <a:pathLst>
              <a:path w="80" h="49">
                <a:moveTo>
                  <a:pt x="0" y="10"/>
                </a:moveTo>
                <a:lnTo>
                  <a:pt x="20" y="39"/>
                </a:lnTo>
                <a:lnTo>
                  <a:pt x="50" y="49"/>
                </a:lnTo>
                <a:lnTo>
                  <a:pt x="80" y="39"/>
                </a:lnTo>
                <a:lnTo>
                  <a:pt x="60" y="10"/>
                </a:lnTo>
                <a:lnTo>
                  <a:pt x="30" y="0"/>
                </a:lnTo>
                <a:lnTo>
                  <a:pt x="0" y="1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6" name="Freeform 123"/>
          <p:cNvSpPr>
            <a:spLocks/>
          </p:cNvSpPr>
          <p:nvPr/>
        </p:nvSpPr>
        <p:spPr bwMode="auto">
          <a:xfrm>
            <a:off x="5866634" y="4852703"/>
            <a:ext cx="51251" cy="3170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39"/>
              </a:cxn>
              <a:cxn ang="0">
                <a:pos x="50" y="49"/>
              </a:cxn>
              <a:cxn ang="0">
                <a:pos x="80" y="39"/>
              </a:cxn>
              <a:cxn ang="0">
                <a:pos x="60" y="10"/>
              </a:cxn>
              <a:cxn ang="0">
                <a:pos x="30" y="0"/>
              </a:cxn>
              <a:cxn ang="0">
                <a:pos x="0" y="10"/>
              </a:cxn>
            </a:cxnLst>
            <a:rect l="0" t="0" r="r" b="b"/>
            <a:pathLst>
              <a:path w="80" h="49">
                <a:moveTo>
                  <a:pt x="0" y="10"/>
                </a:moveTo>
                <a:lnTo>
                  <a:pt x="20" y="39"/>
                </a:lnTo>
                <a:lnTo>
                  <a:pt x="50" y="49"/>
                </a:lnTo>
                <a:lnTo>
                  <a:pt x="80" y="39"/>
                </a:lnTo>
                <a:lnTo>
                  <a:pt x="60" y="10"/>
                </a:lnTo>
                <a:lnTo>
                  <a:pt x="30" y="0"/>
                </a:lnTo>
                <a:lnTo>
                  <a:pt x="0" y="1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7" name="Freeform 124"/>
          <p:cNvSpPr>
            <a:spLocks/>
          </p:cNvSpPr>
          <p:nvPr/>
        </p:nvSpPr>
        <p:spPr bwMode="auto">
          <a:xfrm>
            <a:off x="5946927" y="4835920"/>
            <a:ext cx="126418" cy="4848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1" y="49"/>
              </a:cxn>
              <a:cxn ang="0">
                <a:pos x="70" y="39"/>
              </a:cxn>
              <a:cxn ang="0">
                <a:pos x="160" y="58"/>
              </a:cxn>
              <a:cxn ang="0">
                <a:pos x="191" y="68"/>
              </a:cxn>
              <a:cxn ang="0">
                <a:pos x="191" y="49"/>
              </a:cxn>
              <a:cxn ang="0">
                <a:pos x="171" y="19"/>
              </a:cxn>
              <a:cxn ang="0">
                <a:pos x="130" y="19"/>
              </a:cxn>
              <a:cxn ang="0">
                <a:pos x="111" y="0"/>
              </a:cxn>
              <a:cxn ang="0">
                <a:pos x="30" y="10"/>
              </a:cxn>
              <a:cxn ang="0">
                <a:pos x="0" y="29"/>
              </a:cxn>
            </a:cxnLst>
            <a:rect l="0" t="0" r="r" b="b"/>
            <a:pathLst>
              <a:path w="191" h="68">
                <a:moveTo>
                  <a:pt x="0" y="29"/>
                </a:moveTo>
                <a:lnTo>
                  <a:pt x="41" y="49"/>
                </a:lnTo>
                <a:lnTo>
                  <a:pt x="70" y="39"/>
                </a:lnTo>
                <a:lnTo>
                  <a:pt x="160" y="58"/>
                </a:lnTo>
                <a:lnTo>
                  <a:pt x="191" y="68"/>
                </a:lnTo>
                <a:lnTo>
                  <a:pt x="191" y="49"/>
                </a:lnTo>
                <a:lnTo>
                  <a:pt x="171" y="19"/>
                </a:lnTo>
                <a:lnTo>
                  <a:pt x="130" y="19"/>
                </a:lnTo>
                <a:lnTo>
                  <a:pt x="111" y="0"/>
                </a:lnTo>
                <a:lnTo>
                  <a:pt x="30" y="10"/>
                </a:lnTo>
                <a:lnTo>
                  <a:pt x="0" y="2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8" name="Freeform 125"/>
          <p:cNvSpPr>
            <a:spLocks/>
          </p:cNvSpPr>
          <p:nvPr/>
        </p:nvSpPr>
        <p:spPr bwMode="auto">
          <a:xfrm>
            <a:off x="5946927" y="4835920"/>
            <a:ext cx="126418" cy="4848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1" y="49"/>
              </a:cxn>
              <a:cxn ang="0">
                <a:pos x="70" y="39"/>
              </a:cxn>
              <a:cxn ang="0">
                <a:pos x="160" y="58"/>
              </a:cxn>
              <a:cxn ang="0">
                <a:pos x="191" y="68"/>
              </a:cxn>
              <a:cxn ang="0">
                <a:pos x="191" y="49"/>
              </a:cxn>
              <a:cxn ang="0">
                <a:pos x="171" y="19"/>
              </a:cxn>
              <a:cxn ang="0">
                <a:pos x="130" y="19"/>
              </a:cxn>
              <a:cxn ang="0">
                <a:pos x="111" y="0"/>
              </a:cxn>
              <a:cxn ang="0">
                <a:pos x="30" y="10"/>
              </a:cxn>
              <a:cxn ang="0">
                <a:pos x="0" y="29"/>
              </a:cxn>
            </a:cxnLst>
            <a:rect l="0" t="0" r="r" b="b"/>
            <a:pathLst>
              <a:path w="191" h="68">
                <a:moveTo>
                  <a:pt x="0" y="29"/>
                </a:moveTo>
                <a:lnTo>
                  <a:pt x="41" y="49"/>
                </a:lnTo>
                <a:lnTo>
                  <a:pt x="70" y="39"/>
                </a:lnTo>
                <a:lnTo>
                  <a:pt x="160" y="58"/>
                </a:lnTo>
                <a:lnTo>
                  <a:pt x="191" y="68"/>
                </a:lnTo>
                <a:lnTo>
                  <a:pt x="191" y="49"/>
                </a:lnTo>
                <a:lnTo>
                  <a:pt x="171" y="19"/>
                </a:lnTo>
                <a:lnTo>
                  <a:pt x="130" y="19"/>
                </a:lnTo>
                <a:lnTo>
                  <a:pt x="111" y="0"/>
                </a:lnTo>
                <a:lnTo>
                  <a:pt x="30" y="10"/>
                </a:lnTo>
                <a:lnTo>
                  <a:pt x="0" y="2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9" name="Freeform 126"/>
          <p:cNvSpPr>
            <a:spLocks/>
          </p:cNvSpPr>
          <p:nvPr/>
        </p:nvSpPr>
        <p:spPr bwMode="auto">
          <a:xfrm>
            <a:off x="5917885" y="4778109"/>
            <a:ext cx="42709" cy="1118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59" y="19"/>
              </a:cxn>
              <a:cxn ang="0">
                <a:pos x="20" y="0"/>
              </a:cxn>
              <a:cxn ang="0">
                <a:pos x="0" y="19"/>
              </a:cxn>
            </a:cxnLst>
            <a:rect l="0" t="0" r="r" b="b"/>
            <a:pathLst>
              <a:path w="59" h="19">
                <a:moveTo>
                  <a:pt x="0" y="19"/>
                </a:moveTo>
                <a:lnTo>
                  <a:pt x="59" y="19"/>
                </a:lnTo>
                <a:lnTo>
                  <a:pt x="20" y="0"/>
                </a:lnTo>
                <a:lnTo>
                  <a:pt x="0" y="1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0" name="Freeform 127"/>
          <p:cNvSpPr>
            <a:spLocks/>
          </p:cNvSpPr>
          <p:nvPr/>
        </p:nvSpPr>
        <p:spPr bwMode="auto">
          <a:xfrm>
            <a:off x="5917885" y="4778109"/>
            <a:ext cx="42709" cy="1118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59" y="19"/>
              </a:cxn>
              <a:cxn ang="0">
                <a:pos x="20" y="0"/>
              </a:cxn>
              <a:cxn ang="0">
                <a:pos x="0" y="19"/>
              </a:cxn>
            </a:cxnLst>
            <a:rect l="0" t="0" r="r" b="b"/>
            <a:pathLst>
              <a:path w="59" h="19">
                <a:moveTo>
                  <a:pt x="0" y="19"/>
                </a:moveTo>
                <a:lnTo>
                  <a:pt x="59" y="19"/>
                </a:lnTo>
                <a:lnTo>
                  <a:pt x="20" y="0"/>
                </a:lnTo>
                <a:lnTo>
                  <a:pt x="0" y="1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1" name="Freeform 128"/>
          <p:cNvSpPr>
            <a:spLocks/>
          </p:cNvSpPr>
          <p:nvPr/>
        </p:nvSpPr>
        <p:spPr bwMode="auto">
          <a:xfrm>
            <a:off x="6051136" y="4712838"/>
            <a:ext cx="44417" cy="1864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30"/>
              </a:cxn>
              <a:cxn ang="0">
                <a:pos x="61" y="21"/>
              </a:cxn>
              <a:cxn ang="0">
                <a:pos x="31" y="0"/>
              </a:cxn>
              <a:cxn ang="0">
                <a:pos x="0" y="10"/>
              </a:cxn>
            </a:cxnLst>
            <a:rect l="0" t="0" r="r" b="b"/>
            <a:pathLst>
              <a:path w="61" h="30">
                <a:moveTo>
                  <a:pt x="0" y="10"/>
                </a:moveTo>
                <a:lnTo>
                  <a:pt x="31" y="30"/>
                </a:lnTo>
                <a:lnTo>
                  <a:pt x="61" y="21"/>
                </a:lnTo>
                <a:lnTo>
                  <a:pt x="31" y="0"/>
                </a:lnTo>
                <a:lnTo>
                  <a:pt x="0" y="1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2" name="Freeform 129"/>
          <p:cNvSpPr>
            <a:spLocks/>
          </p:cNvSpPr>
          <p:nvPr/>
        </p:nvSpPr>
        <p:spPr bwMode="auto">
          <a:xfrm>
            <a:off x="6051136" y="4712838"/>
            <a:ext cx="44417" cy="1864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30"/>
              </a:cxn>
              <a:cxn ang="0">
                <a:pos x="61" y="21"/>
              </a:cxn>
              <a:cxn ang="0">
                <a:pos x="31" y="0"/>
              </a:cxn>
              <a:cxn ang="0">
                <a:pos x="0" y="10"/>
              </a:cxn>
            </a:cxnLst>
            <a:rect l="0" t="0" r="r" b="b"/>
            <a:pathLst>
              <a:path w="61" h="30">
                <a:moveTo>
                  <a:pt x="0" y="10"/>
                </a:moveTo>
                <a:lnTo>
                  <a:pt x="31" y="30"/>
                </a:lnTo>
                <a:lnTo>
                  <a:pt x="61" y="21"/>
                </a:lnTo>
                <a:lnTo>
                  <a:pt x="31" y="0"/>
                </a:lnTo>
                <a:lnTo>
                  <a:pt x="0" y="1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3" name="Freeform 130"/>
          <p:cNvSpPr>
            <a:spLocks/>
          </p:cNvSpPr>
          <p:nvPr/>
        </p:nvSpPr>
        <p:spPr bwMode="auto">
          <a:xfrm>
            <a:off x="6271514" y="4748271"/>
            <a:ext cx="39292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9"/>
              </a:cxn>
              <a:cxn ang="0">
                <a:pos x="59" y="19"/>
              </a:cxn>
              <a:cxn ang="0">
                <a:pos x="40" y="0"/>
              </a:cxn>
              <a:cxn ang="0">
                <a:pos x="0" y="0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29" y="29"/>
                </a:lnTo>
                <a:lnTo>
                  <a:pt x="59" y="19"/>
                </a:lnTo>
                <a:lnTo>
                  <a:pt x="4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4" name="Freeform 131"/>
          <p:cNvSpPr>
            <a:spLocks/>
          </p:cNvSpPr>
          <p:nvPr/>
        </p:nvSpPr>
        <p:spPr bwMode="auto">
          <a:xfrm>
            <a:off x="6271514" y="4748271"/>
            <a:ext cx="39292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9"/>
              </a:cxn>
              <a:cxn ang="0">
                <a:pos x="59" y="19"/>
              </a:cxn>
              <a:cxn ang="0">
                <a:pos x="40" y="0"/>
              </a:cxn>
              <a:cxn ang="0">
                <a:pos x="0" y="0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29" y="29"/>
                </a:lnTo>
                <a:lnTo>
                  <a:pt x="59" y="19"/>
                </a:lnTo>
                <a:lnTo>
                  <a:pt x="4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" name="Freeform 134"/>
          <p:cNvSpPr>
            <a:spLocks/>
          </p:cNvSpPr>
          <p:nvPr/>
        </p:nvSpPr>
        <p:spPr bwMode="auto">
          <a:xfrm>
            <a:off x="5485671" y="4201865"/>
            <a:ext cx="97376" cy="13054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40" y="154"/>
              </a:cxn>
              <a:cxn ang="0">
                <a:pos x="80" y="116"/>
              </a:cxn>
              <a:cxn ang="0">
                <a:pos x="100" y="77"/>
              </a:cxn>
              <a:cxn ang="0">
                <a:pos x="150" y="39"/>
              </a:cxn>
              <a:cxn ang="0">
                <a:pos x="139" y="0"/>
              </a:cxn>
              <a:cxn ang="0">
                <a:pos x="120" y="39"/>
              </a:cxn>
              <a:cxn ang="0">
                <a:pos x="70" y="97"/>
              </a:cxn>
              <a:cxn ang="0">
                <a:pos x="9" y="145"/>
              </a:cxn>
              <a:cxn ang="0">
                <a:pos x="0" y="174"/>
              </a:cxn>
            </a:cxnLst>
            <a:rect l="0" t="0" r="r" b="b"/>
            <a:pathLst>
              <a:path w="150" h="174">
                <a:moveTo>
                  <a:pt x="0" y="174"/>
                </a:moveTo>
                <a:lnTo>
                  <a:pt x="40" y="154"/>
                </a:lnTo>
                <a:lnTo>
                  <a:pt x="80" y="116"/>
                </a:lnTo>
                <a:lnTo>
                  <a:pt x="100" y="77"/>
                </a:lnTo>
                <a:lnTo>
                  <a:pt x="150" y="39"/>
                </a:lnTo>
                <a:lnTo>
                  <a:pt x="139" y="0"/>
                </a:lnTo>
                <a:lnTo>
                  <a:pt x="120" y="39"/>
                </a:lnTo>
                <a:lnTo>
                  <a:pt x="70" y="97"/>
                </a:lnTo>
                <a:lnTo>
                  <a:pt x="9" y="145"/>
                </a:lnTo>
                <a:lnTo>
                  <a:pt x="0" y="174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6" name="Freeform 135"/>
          <p:cNvSpPr>
            <a:spLocks/>
          </p:cNvSpPr>
          <p:nvPr/>
        </p:nvSpPr>
        <p:spPr bwMode="auto">
          <a:xfrm>
            <a:off x="5485671" y="4201865"/>
            <a:ext cx="97376" cy="13054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40" y="154"/>
              </a:cxn>
              <a:cxn ang="0">
                <a:pos x="80" y="116"/>
              </a:cxn>
              <a:cxn ang="0">
                <a:pos x="100" y="77"/>
              </a:cxn>
              <a:cxn ang="0">
                <a:pos x="150" y="39"/>
              </a:cxn>
              <a:cxn ang="0">
                <a:pos x="139" y="0"/>
              </a:cxn>
              <a:cxn ang="0">
                <a:pos x="120" y="39"/>
              </a:cxn>
              <a:cxn ang="0">
                <a:pos x="70" y="97"/>
              </a:cxn>
              <a:cxn ang="0">
                <a:pos x="9" y="145"/>
              </a:cxn>
              <a:cxn ang="0">
                <a:pos x="0" y="174"/>
              </a:cxn>
            </a:cxnLst>
            <a:rect l="0" t="0" r="r" b="b"/>
            <a:pathLst>
              <a:path w="150" h="174">
                <a:moveTo>
                  <a:pt x="0" y="174"/>
                </a:moveTo>
                <a:lnTo>
                  <a:pt x="40" y="154"/>
                </a:lnTo>
                <a:lnTo>
                  <a:pt x="80" y="116"/>
                </a:lnTo>
                <a:lnTo>
                  <a:pt x="100" y="77"/>
                </a:lnTo>
                <a:lnTo>
                  <a:pt x="150" y="39"/>
                </a:lnTo>
                <a:lnTo>
                  <a:pt x="139" y="0"/>
                </a:lnTo>
                <a:lnTo>
                  <a:pt x="120" y="39"/>
                </a:lnTo>
                <a:lnTo>
                  <a:pt x="70" y="97"/>
                </a:lnTo>
                <a:lnTo>
                  <a:pt x="9" y="145"/>
                </a:lnTo>
                <a:lnTo>
                  <a:pt x="0" y="174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7" name="Freeform 136"/>
          <p:cNvSpPr>
            <a:spLocks/>
          </p:cNvSpPr>
          <p:nvPr/>
        </p:nvSpPr>
        <p:spPr bwMode="auto">
          <a:xfrm>
            <a:off x="5618922" y="4097432"/>
            <a:ext cx="54667" cy="578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8"/>
              </a:cxn>
              <a:cxn ang="0">
                <a:pos x="39" y="58"/>
              </a:cxn>
              <a:cxn ang="0">
                <a:pos x="50" y="77"/>
              </a:cxn>
              <a:cxn ang="0">
                <a:pos x="80" y="58"/>
              </a:cxn>
              <a:cxn ang="0">
                <a:pos x="80" y="28"/>
              </a:cxn>
              <a:cxn ang="0">
                <a:pos x="59" y="9"/>
              </a:cxn>
              <a:cxn ang="0">
                <a:pos x="0" y="0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19" y="28"/>
                </a:lnTo>
                <a:lnTo>
                  <a:pt x="39" y="58"/>
                </a:lnTo>
                <a:lnTo>
                  <a:pt x="50" y="77"/>
                </a:lnTo>
                <a:lnTo>
                  <a:pt x="80" y="58"/>
                </a:lnTo>
                <a:lnTo>
                  <a:pt x="80" y="28"/>
                </a:lnTo>
                <a:lnTo>
                  <a:pt x="59" y="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8" name="Freeform 137"/>
          <p:cNvSpPr>
            <a:spLocks/>
          </p:cNvSpPr>
          <p:nvPr/>
        </p:nvSpPr>
        <p:spPr bwMode="auto">
          <a:xfrm>
            <a:off x="5618922" y="4097432"/>
            <a:ext cx="54667" cy="578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8"/>
              </a:cxn>
              <a:cxn ang="0">
                <a:pos x="39" y="58"/>
              </a:cxn>
              <a:cxn ang="0">
                <a:pos x="50" y="77"/>
              </a:cxn>
              <a:cxn ang="0">
                <a:pos x="80" y="58"/>
              </a:cxn>
              <a:cxn ang="0">
                <a:pos x="80" y="28"/>
              </a:cxn>
              <a:cxn ang="0">
                <a:pos x="59" y="9"/>
              </a:cxn>
              <a:cxn ang="0">
                <a:pos x="0" y="0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19" y="28"/>
                </a:lnTo>
                <a:lnTo>
                  <a:pt x="39" y="58"/>
                </a:lnTo>
                <a:lnTo>
                  <a:pt x="50" y="77"/>
                </a:lnTo>
                <a:lnTo>
                  <a:pt x="80" y="58"/>
                </a:lnTo>
                <a:lnTo>
                  <a:pt x="80" y="28"/>
                </a:lnTo>
                <a:lnTo>
                  <a:pt x="59" y="9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9" name="Freeform 138"/>
          <p:cNvSpPr>
            <a:spLocks/>
          </p:cNvSpPr>
          <p:nvPr/>
        </p:nvSpPr>
        <p:spPr bwMode="auto">
          <a:xfrm>
            <a:off x="5793175" y="4144054"/>
            <a:ext cx="51251" cy="106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8"/>
              </a:cxn>
              <a:cxn ang="0">
                <a:pos x="39" y="47"/>
              </a:cxn>
              <a:cxn ang="0">
                <a:pos x="29" y="77"/>
              </a:cxn>
              <a:cxn ang="0">
                <a:pos x="0" y="68"/>
              </a:cxn>
              <a:cxn ang="0">
                <a:pos x="0" y="106"/>
              </a:cxn>
              <a:cxn ang="0">
                <a:pos x="29" y="115"/>
              </a:cxn>
              <a:cxn ang="0">
                <a:pos x="29" y="154"/>
              </a:cxn>
              <a:cxn ang="0">
                <a:pos x="59" y="145"/>
              </a:cxn>
              <a:cxn ang="0">
                <a:pos x="39" y="115"/>
              </a:cxn>
              <a:cxn ang="0">
                <a:pos x="39" y="96"/>
              </a:cxn>
              <a:cxn ang="0">
                <a:pos x="79" y="96"/>
              </a:cxn>
              <a:cxn ang="0">
                <a:pos x="69" y="58"/>
              </a:cxn>
              <a:cxn ang="0">
                <a:pos x="69" y="28"/>
              </a:cxn>
              <a:cxn ang="0">
                <a:pos x="59" y="0"/>
              </a:cxn>
              <a:cxn ang="0">
                <a:pos x="29" y="9"/>
              </a:cxn>
              <a:cxn ang="0">
                <a:pos x="0" y="0"/>
              </a:cxn>
            </a:cxnLst>
            <a:rect l="0" t="0" r="r" b="b"/>
            <a:pathLst>
              <a:path w="79" h="154">
                <a:moveTo>
                  <a:pt x="0" y="0"/>
                </a:moveTo>
                <a:lnTo>
                  <a:pt x="9" y="38"/>
                </a:lnTo>
                <a:lnTo>
                  <a:pt x="39" y="47"/>
                </a:lnTo>
                <a:lnTo>
                  <a:pt x="29" y="77"/>
                </a:lnTo>
                <a:lnTo>
                  <a:pt x="0" y="68"/>
                </a:lnTo>
                <a:lnTo>
                  <a:pt x="0" y="106"/>
                </a:lnTo>
                <a:lnTo>
                  <a:pt x="29" y="115"/>
                </a:lnTo>
                <a:lnTo>
                  <a:pt x="29" y="154"/>
                </a:lnTo>
                <a:lnTo>
                  <a:pt x="59" y="145"/>
                </a:lnTo>
                <a:lnTo>
                  <a:pt x="39" y="115"/>
                </a:lnTo>
                <a:lnTo>
                  <a:pt x="39" y="96"/>
                </a:lnTo>
                <a:lnTo>
                  <a:pt x="79" y="96"/>
                </a:lnTo>
                <a:lnTo>
                  <a:pt x="69" y="58"/>
                </a:lnTo>
                <a:lnTo>
                  <a:pt x="69" y="28"/>
                </a:lnTo>
                <a:lnTo>
                  <a:pt x="59" y="0"/>
                </a:lnTo>
                <a:lnTo>
                  <a:pt x="29" y="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0" name="Freeform 139"/>
          <p:cNvSpPr>
            <a:spLocks/>
          </p:cNvSpPr>
          <p:nvPr/>
        </p:nvSpPr>
        <p:spPr bwMode="auto">
          <a:xfrm>
            <a:off x="5793175" y="4144054"/>
            <a:ext cx="51251" cy="106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8"/>
              </a:cxn>
              <a:cxn ang="0">
                <a:pos x="39" y="47"/>
              </a:cxn>
              <a:cxn ang="0">
                <a:pos x="29" y="77"/>
              </a:cxn>
              <a:cxn ang="0">
                <a:pos x="0" y="68"/>
              </a:cxn>
              <a:cxn ang="0">
                <a:pos x="0" y="106"/>
              </a:cxn>
              <a:cxn ang="0">
                <a:pos x="29" y="115"/>
              </a:cxn>
              <a:cxn ang="0">
                <a:pos x="29" y="154"/>
              </a:cxn>
              <a:cxn ang="0">
                <a:pos x="59" y="145"/>
              </a:cxn>
              <a:cxn ang="0">
                <a:pos x="39" y="115"/>
              </a:cxn>
              <a:cxn ang="0">
                <a:pos x="39" y="96"/>
              </a:cxn>
              <a:cxn ang="0">
                <a:pos x="79" y="96"/>
              </a:cxn>
              <a:cxn ang="0">
                <a:pos x="69" y="58"/>
              </a:cxn>
              <a:cxn ang="0">
                <a:pos x="69" y="28"/>
              </a:cxn>
              <a:cxn ang="0">
                <a:pos x="59" y="0"/>
              </a:cxn>
              <a:cxn ang="0">
                <a:pos x="29" y="9"/>
              </a:cxn>
              <a:cxn ang="0">
                <a:pos x="0" y="0"/>
              </a:cxn>
            </a:cxnLst>
            <a:rect l="0" t="0" r="r" b="b"/>
            <a:pathLst>
              <a:path w="79" h="154">
                <a:moveTo>
                  <a:pt x="0" y="0"/>
                </a:moveTo>
                <a:lnTo>
                  <a:pt x="9" y="38"/>
                </a:lnTo>
                <a:lnTo>
                  <a:pt x="39" y="47"/>
                </a:lnTo>
                <a:lnTo>
                  <a:pt x="29" y="77"/>
                </a:lnTo>
                <a:lnTo>
                  <a:pt x="0" y="68"/>
                </a:lnTo>
                <a:lnTo>
                  <a:pt x="0" y="106"/>
                </a:lnTo>
                <a:lnTo>
                  <a:pt x="29" y="115"/>
                </a:lnTo>
                <a:lnTo>
                  <a:pt x="29" y="154"/>
                </a:lnTo>
                <a:lnTo>
                  <a:pt x="59" y="145"/>
                </a:lnTo>
                <a:lnTo>
                  <a:pt x="39" y="115"/>
                </a:lnTo>
                <a:lnTo>
                  <a:pt x="39" y="96"/>
                </a:lnTo>
                <a:lnTo>
                  <a:pt x="79" y="96"/>
                </a:lnTo>
                <a:lnTo>
                  <a:pt x="69" y="58"/>
                </a:lnTo>
                <a:lnTo>
                  <a:pt x="69" y="28"/>
                </a:lnTo>
                <a:lnTo>
                  <a:pt x="59" y="0"/>
                </a:lnTo>
                <a:lnTo>
                  <a:pt x="29" y="9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1" name="Freeform 140"/>
          <p:cNvSpPr>
            <a:spLocks/>
          </p:cNvSpPr>
          <p:nvPr/>
        </p:nvSpPr>
        <p:spPr bwMode="auto">
          <a:xfrm>
            <a:off x="5683840" y="4175757"/>
            <a:ext cx="117877" cy="128676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40" y="79"/>
              </a:cxn>
              <a:cxn ang="0">
                <a:pos x="60" y="88"/>
              </a:cxn>
              <a:cxn ang="0">
                <a:pos x="60" y="117"/>
              </a:cxn>
              <a:cxn ang="0">
                <a:pos x="31" y="126"/>
              </a:cxn>
              <a:cxn ang="0">
                <a:pos x="70" y="175"/>
              </a:cxn>
              <a:cxn ang="0">
                <a:pos x="90" y="166"/>
              </a:cxn>
              <a:cxn ang="0">
                <a:pos x="81" y="126"/>
              </a:cxn>
              <a:cxn ang="0">
                <a:pos x="110" y="147"/>
              </a:cxn>
              <a:cxn ang="0">
                <a:pos x="120" y="117"/>
              </a:cxn>
              <a:cxn ang="0">
                <a:pos x="140" y="147"/>
              </a:cxn>
              <a:cxn ang="0">
                <a:pos x="170" y="137"/>
              </a:cxn>
              <a:cxn ang="0">
                <a:pos x="170" y="107"/>
              </a:cxn>
              <a:cxn ang="0">
                <a:pos x="140" y="107"/>
              </a:cxn>
              <a:cxn ang="0">
                <a:pos x="140" y="49"/>
              </a:cxn>
              <a:cxn ang="0">
                <a:pos x="120" y="68"/>
              </a:cxn>
              <a:cxn ang="0">
                <a:pos x="100" y="88"/>
              </a:cxn>
              <a:cxn ang="0">
                <a:pos x="110" y="59"/>
              </a:cxn>
              <a:cxn ang="0">
                <a:pos x="81" y="59"/>
              </a:cxn>
              <a:cxn ang="0">
                <a:pos x="81" y="21"/>
              </a:cxn>
              <a:cxn ang="0">
                <a:pos x="40" y="21"/>
              </a:cxn>
              <a:cxn ang="0">
                <a:pos x="40" y="0"/>
              </a:cxn>
              <a:cxn ang="0">
                <a:pos x="0" y="0"/>
              </a:cxn>
              <a:cxn ang="0">
                <a:pos x="10" y="21"/>
              </a:cxn>
              <a:cxn ang="0">
                <a:pos x="0" y="79"/>
              </a:cxn>
            </a:cxnLst>
            <a:rect l="0" t="0" r="r" b="b"/>
            <a:pathLst>
              <a:path w="170" h="175">
                <a:moveTo>
                  <a:pt x="0" y="79"/>
                </a:moveTo>
                <a:lnTo>
                  <a:pt x="40" y="79"/>
                </a:lnTo>
                <a:lnTo>
                  <a:pt x="60" y="88"/>
                </a:lnTo>
                <a:lnTo>
                  <a:pt x="60" y="117"/>
                </a:lnTo>
                <a:lnTo>
                  <a:pt x="31" y="126"/>
                </a:lnTo>
                <a:lnTo>
                  <a:pt x="70" y="175"/>
                </a:lnTo>
                <a:lnTo>
                  <a:pt x="90" y="166"/>
                </a:lnTo>
                <a:lnTo>
                  <a:pt x="81" y="126"/>
                </a:lnTo>
                <a:lnTo>
                  <a:pt x="110" y="147"/>
                </a:lnTo>
                <a:lnTo>
                  <a:pt x="120" y="117"/>
                </a:lnTo>
                <a:lnTo>
                  <a:pt x="140" y="147"/>
                </a:lnTo>
                <a:lnTo>
                  <a:pt x="170" y="137"/>
                </a:lnTo>
                <a:lnTo>
                  <a:pt x="170" y="107"/>
                </a:lnTo>
                <a:lnTo>
                  <a:pt x="140" y="107"/>
                </a:lnTo>
                <a:lnTo>
                  <a:pt x="140" y="49"/>
                </a:lnTo>
                <a:lnTo>
                  <a:pt x="120" y="68"/>
                </a:lnTo>
                <a:lnTo>
                  <a:pt x="100" y="88"/>
                </a:lnTo>
                <a:lnTo>
                  <a:pt x="110" y="59"/>
                </a:lnTo>
                <a:lnTo>
                  <a:pt x="81" y="59"/>
                </a:lnTo>
                <a:lnTo>
                  <a:pt x="81" y="21"/>
                </a:lnTo>
                <a:lnTo>
                  <a:pt x="40" y="21"/>
                </a:lnTo>
                <a:lnTo>
                  <a:pt x="40" y="0"/>
                </a:lnTo>
                <a:lnTo>
                  <a:pt x="0" y="0"/>
                </a:lnTo>
                <a:lnTo>
                  <a:pt x="10" y="21"/>
                </a:lnTo>
                <a:lnTo>
                  <a:pt x="0" y="7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2" name="Freeform 141"/>
          <p:cNvSpPr>
            <a:spLocks/>
          </p:cNvSpPr>
          <p:nvPr/>
        </p:nvSpPr>
        <p:spPr bwMode="auto">
          <a:xfrm>
            <a:off x="5683840" y="4175757"/>
            <a:ext cx="117877" cy="128676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40" y="79"/>
              </a:cxn>
              <a:cxn ang="0">
                <a:pos x="60" y="88"/>
              </a:cxn>
              <a:cxn ang="0">
                <a:pos x="60" y="117"/>
              </a:cxn>
              <a:cxn ang="0">
                <a:pos x="31" y="126"/>
              </a:cxn>
              <a:cxn ang="0">
                <a:pos x="70" y="175"/>
              </a:cxn>
              <a:cxn ang="0">
                <a:pos x="90" y="166"/>
              </a:cxn>
              <a:cxn ang="0">
                <a:pos x="81" y="126"/>
              </a:cxn>
              <a:cxn ang="0">
                <a:pos x="110" y="147"/>
              </a:cxn>
              <a:cxn ang="0">
                <a:pos x="120" y="117"/>
              </a:cxn>
              <a:cxn ang="0">
                <a:pos x="140" y="147"/>
              </a:cxn>
              <a:cxn ang="0">
                <a:pos x="170" y="137"/>
              </a:cxn>
              <a:cxn ang="0">
                <a:pos x="170" y="107"/>
              </a:cxn>
              <a:cxn ang="0">
                <a:pos x="140" y="107"/>
              </a:cxn>
              <a:cxn ang="0">
                <a:pos x="140" y="49"/>
              </a:cxn>
              <a:cxn ang="0">
                <a:pos x="120" y="68"/>
              </a:cxn>
              <a:cxn ang="0">
                <a:pos x="100" y="88"/>
              </a:cxn>
              <a:cxn ang="0">
                <a:pos x="110" y="59"/>
              </a:cxn>
              <a:cxn ang="0">
                <a:pos x="81" y="59"/>
              </a:cxn>
              <a:cxn ang="0">
                <a:pos x="81" y="21"/>
              </a:cxn>
              <a:cxn ang="0">
                <a:pos x="40" y="21"/>
              </a:cxn>
              <a:cxn ang="0">
                <a:pos x="40" y="0"/>
              </a:cxn>
              <a:cxn ang="0">
                <a:pos x="0" y="0"/>
              </a:cxn>
              <a:cxn ang="0">
                <a:pos x="10" y="21"/>
              </a:cxn>
              <a:cxn ang="0">
                <a:pos x="0" y="79"/>
              </a:cxn>
            </a:cxnLst>
            <a:rect l="0" t="0" r="r" b="b"/>
            <a:pathLst>
              <a:path w="170" h="175">
                <a:moveTo>
                  <a:pt x="0" y="79"/>
                </a:moveTo>
                <a:lnTo>
                  <a:pt x="40" y="79"/>
                </a:lnTo>
                <a:lnTo>
                  <a:pt x="60" y="88"/>
                </a:lnTo>
                <a:lnTo>
                  <a:pt x="60" y="117"/>
                </a:lnTo>
                <a:lnTo>
                  <a:pt x="31" y="126"/>
                </a:lnTo>
                <a:lnTo>
                  <a:pt x="70" y="175"/>
                </a:lnTo>
                <a:lnTo>
                  <a:pt x="90" y="166"/>
                </a:lnTo>
                <a:lnTo>
                  <a:pt x="81" y="126"/>
                </a:lnTo>
                <a:lnTo>
                  <a:pt x="110" y="147"/>
                </a:lnTo>
                <a:lnTo>
                  <a:pt x="120" y="117"/>
                </a:lnTo>
                <a:lnTo>
                  <a:pt x="140" y="147"/>
                </a:lnTo>
                <a:lnTo>
                  <a:pt x="170" y="137"/>
                </a:lnTo>
                <a:lnTo>
                  <a:pt x="170" y="107"/>
                </a:lnTo>
                <a:lnTo>
                  <a:pt x="140" y="107"/>
                </a:lnTo>
                <a:lnTo>
                  <a:pt x="140" y="49"/>
                </a:lnTo>
                <a:lnTo>
                  <a:pt x="120" y="68"/>
                </a:lnTo>
                <a:lnTo>
                  <a:pt x="100" y="88"/>
                </a:lnTo>
                <a:lnTo>
                  <a:pt x="110" y="59"/>
                </a:lnTo>
                <a:lnTo>
                  <a:pt x="81" y="59"/>
                </a:lnTo>
                <a:lnTo>
                  <a:pt x="81" y="21"/>
                </a:lnTo>
                <a:lnTo>
                  <a:pt x="40" y="21"/>
                </a:lnTo>
                <a:lnTo>
                  <a:pt x="40" y="0"/>
                </a:lnTo>
                <a:lnTo>
                  <a:pt x="0" y="0"/>
                </a:lnTo>
                <a:lnTo>
                  <a:pt x="10" y="21"/>
                </a:lnTo>
                <a:lnTo>
                  <a:pt x="0" y="7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3" name="Freeform 142"/>
          <p:cNvSpPr>
            <a:spLocks/>
          </p:cNvSpPr>
          <p:nvPr/>
        </p:nvSpPr>
        <p:spPr bwMode="auto">
          <a:xfrm>
            <a:off x="5683840" y="4265270"/>
            <a:ext cx="208419" cy="195811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10" y="194"/>
              </a:cxn>
              <a:cxn ang="0">
                <a:pos x="40" y="137"/>
              </a:cxn>
              <a:cxn ang="0">
                <a:pos x="60" y="137"/>
              </a:cxn>
              <a:cxn ang="0">
                <a:pos x="70" y="156"/>
              </a:cxn>
              <a:cxn ang="0">
                <a:pos x="90" y="156"/>
              </a:cxn>
              <a:cxn ang="0">
                <a:pos x="110" y="137"/>
              </a:cxn>
              <a:cxn ang="0">
                <a:pos x="140" y="146"/>
              </a:cxn>
              <a:cxn ang="0">
                <a:pos x="150" y="156"/>
              </a:cxn>
              <a:cxn ang="0">
                <a:pos x="140" y="175"/>
              </a:cxn>
              <a:cxn ang="0">
                <a:pos x="140" y="214"/>
              </a:cxn>
              <a:cxn ang="0">
                <a:pos x="190" y="252"/>
              </a:cxn>
              <a:cxn ang="0">
                <a:pos x="209" y="252"/>
              </a:cxn>
              <a:cxn ang="0">
                <a:pos x="230" y="272"/>
              </a:cxn>
              <a:cxn ang="0">
                <a:pos x="250" y="243"/>
              </a:cxn>
              <a:cxn ang="0">
                <a:pos x="230" y="194"/>
              </a:cxn>
              <a:cxn ang="0">
                <a:pos x="230" y="175"/>
              </a:cxn>
              <a:cxn ang="0">
                <a:pos x="250" y="156"/>
              </a:cxn>
              <a:cxn ang="0">
                <a:pos x="270" y="184"/>
              </a:cxn>
              <a:cxn ang="0">
                <a:pos x="280" y="224"/>
              </a:cxn>
              <a:cxn ang="0">
                <a:pos x="309" y="165"/>
              </a:cxn>
              <a:cxn ang="0">
                <a:pos x="309" y="137"/>
              </a:cxn>
              <a:cxn ang="0">
                <a:pos x="290" y="98"/>
              </a:cxn>
              <a:cxn ang="0">
                <a:pos x="290" y="59"/>
              </a:cxn>
              <a:cxn ang="0">
                <a:pos x="270" y="30"/>
              </a:cxn>
              <a:cxn ang="0">
                <a:pos x="230" y="0"/>
              </a:cxn>
              <a:cxn ang="0">
                <a:pos x="230" y="49"/>
              </a:cxn>
              <a:cxn ang="0">
                <a:pos x="209" y="59"/>
              </a:cxn>
              <a:cxn ang="0">
                <a:pos x="190" y="49"/>
              </a:cxn>
              <a:cxn ang="0">
                <a:pos x="180" y="88"/>
              </a:cxn>
              <a:cxn ang="0">
                <a:pos x="150" y="88"/>
              </a:cxn>
              <a:cxn ang="0">
                <a:pos x="130" y="107"/>
              </a:cxn>
              <a:cxn ang="0">
                <a:pos x="120" y="88"/>
              </a:cxn>
              <a:cxn ang="0">
                <a:pos x="110" y="68"/>
              </a:cxn>
              <a:cxn ang="0">
                <a:pos x="81" y="88"/>
              </a:cxn>
              <a:cxn ang="0">
                <a:pos x="60" y="107"/>
              </a:cxn>
              <a:cxn ang="0">
                <a:pos x="31" y="117"/>
              </a:cxn>
              <a:cxn ang="0">
                <a:pos x="10" y="137"/>
              </a:cxn>
              <a:cxn ang="0">
                <a:pos x="0" y="165"/>
              </a:cxn>
            </a:cxnLst>
            <a:rect l="0" t="0" r="r" b="b"/>
            <a:pathLst>
              <a:path w="309" h="272">
                <a:moveTo>
                  <a:pt x="0" y="165"/>
                </a:moveTo>
                <a:lnTo>
                  <a:pt x="10" y="194"/>
                </a:lnTo>
                <a:lnTo>
                  <a:pt x="40" y="137"/>
                </a:lnTo>
                <a:lnTo>
                  <a:pt x="60" y="137"/>
                </a:lnTo>
                <a:lnTo>
                  <a:pt x="70" y="156"/>
                </a:lnTo>
                <a:lnTo>
                  <a:pt x="90" y="156"/>
                </a:lnTo>
                <a:lnTo>
                  <a:pt x="110" y="137"/>
                </a:lnTo>
                <a:lnTo>
                  <a:pt x="140" y="146"/>
                </a:lnTo>
                <a:lnTo>
                  <a:pt x="150" y="156"/>
                </a:lnTo>
                <a:lnTo>
                  <a:pt x="140" y="175"/>
                </a:lnTo>
                <a:lnTo>
                  <a:pt x="140" y="214"/>
                </a:lnTo>
                <a:lnTo>
                  <a:pt x="190" y="252"/>
                </a:lnTo>
                <a:lnTo>
                  <a:pt x="209" y="252"/>
                </a:lnTo>
                <a:lnTo>
                  <a:pt x="230" y="272"/>
                </a:lnTo>
                <a:lnTo>
                  <a:pt x="250" y="243"/>
                </a:lnTo>
                <a:lnTo>
                  <a:pt x="230" y="194"/>
                </a:lnTo>
                <a:lnTo>
                  <a:pt x="230" y="175"/>
                </a:lnTo>
                <a:lnTo>
                  <a:pt x="250" y="156"/>
                </a:lnTo>
                <a:lnTo>
                  <a:pt x="270" y="184"/>
                </a:lnTo>
                <a:lnTo>
                  <a:pt x="280" y="224"/>
                </a:lnTo>
                <a:lnTo>
                  <a:pt x="309" y="165"/>
                </a:lnTo>
                <a:lnTo>
                  <a:pt x="309" y="137"/>
                </a:lnTo>
                <a:lnTo>
                  <a:pt x="290" y="98"/>
                </a:lnTo>
                <a:lnTo>
                  <a:pt x="290" y="59"/>
                </a:lnTo>
                <a:lnTo>
                  <a:pt x="270" y="30"/>
                </a:lnTo>
                <a:lnTo>
                  <a:pt x="230" y="0"/>
                </a:lnTo>
                <a:lnTo>
                  <a:pt x="230" y="49"/>
                </a:lnTo>
                <a:lnTo>
                  <a:pt x="209" y="59"/>
                </a:lnTo>
                <a:lnTo>
                  <a:pt x="190" y="49"/>
                </a:lnTo>
                <a:lnTo>
                  <a:pt x="180" y="88"/>
                </a:lnTo>
                <a:lnTo>
                  <a:pt x="150" y="88"/>
                </a:lnTo>
                <a:lnTo>
                  <a:pt x="130" y="107"/>
                </a:lnTo>
                <a:lnTo>
                  <a:pt x="120" y="88"/>
                </a:lnTo>
                <a:lnTo>
                  <a:pt x="110" y="68"/>
                </a:lnTo>
                <a:lnTo>
                  <a:pt x="81" y="88"/>
                </a:lnTo>
                <a:lnTo>
                  <a:pt x="60" y="107"/>
                </a:lnTo>
                <a:lnTo>
                  <a:pt x="31" y="117"/>
                </a:lnTo>
                <a:lnTo>
                  <a:pt x="10" y="137"/>
                </a:lnTo>
                <a:lnTo>
                  <a:pt x="0" y="16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4" name="Freeform 148"/>
          <p:cNvSpPr>
            <a:spLocks/>
          </p:cNvSpPr>
          <p:nvPr/>
        </p:nvSpPr>
        <p:spPr bwMode="auto">
          <a:xfrm>
            <a:off x="7226485" y="4837784"/>
            <a:ext cx="23917" cy="48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8"/>
              </a:cxn>
              <a:cxn ang="0">
                <a:pos x="31" y="67"/>
              </a:cxn>
              <a:cxn ang="0">
                <a:pos x="0" y="0"/>
              </a:cxn>
            </a:cxnLst>
            <a:rect l="0" t="0" r="r" b="b"/>
            <a:pathLst>
              <a:path w="31" h="67">
                <a:moveTo>
                  <a:pt x="0" y="0"/>
                </a:moveTo>
                <a:lnTo>
                  <a:pt x="11" y="28"/>
                </a:lnTo>
                <a:lnTo>
                  <a:pt x="31" y="6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" name="Freeform 150"/>
          <p:cNvSpPr>
            <a:spLocks/>
          </p:cNvSpPr>
          <p:nvPr/>
        </p:nvSpPr>
        <p:spPr bwMode="auto">
          <a:xfrm>
            <a:off x="7226485" y="4837784"/>
            <a:ext cx="23917" cy="14919"/>
          </a:xfrm>
          <a:custGeom>
            <a:avLst/>
            <a:gdLst/>
            <a:ahLst/>
            <a:cxnLst>
              <a:cxn ang="0">
                <a:pos x="31" y="19"/>
              </a:cxn>
              <a:cxn ang="0">
                <a:pos x="20" y="0"/>
              </a:cxn>
              <a:cxn ang="0">
                <a:pos x="0" y="0"/>
              </a:cxn>
              <a:cxn ang="0">
                <a:pos x="31" y="19"/>
              </a:cxn>
            </a:cxnLst>
            <a:rect l="0" t="0" r="r" b="b"/>
            <a:pathLst>
              <a:path w="31" h="19">
                <a:moveTo>
                  <a:pt x="31" y="19"/>
                </a:moveTo>
                <a:lnTo>
                  <a:pt x="20" y="0"/>
                </a:lnTo>
                <a:lnTo>
                  <a:pt x="0" y="0"/>
                </a:lnTo>
                <a:lnTo>
                  <a:pt x="31" y="1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6" name="Freeform 158"/>
          <p:cNvSpPr>
            <a:spLocks/>
          </p:cNvSpPr>
          <p:nvPr/>
        </p:nvSpPr>
        <p:spPr bwMode="auto">
          <a:xfrm>
            <a:off x="5338752" y="3674107"/>
            <a:ext cx="22209" cy="2424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9" y="0"/>
              </a:cxn>
              <a:cxn ang="0">
                <a:pos x="29" y="0"/>
              </a:cxn>
              <a:cxn ang="0">
                <a:pos x="19" y="30"/>
              </a:cxn>
              <a:cxn ang="0">
                <a:pos x="9" y="30"/>
              </a:cxn>
              <a:cxn ang="0">
                <a:pos x="0" y="11"/>
              </a:cxn>
            </a:cxnLst>
            <a:rect l="0" t="0" r="r" b="b"/>
            <a:pathLst>
              <a:path w="29" h="30">
                <a:moveTo>
                  <a:pt x="0" y="11"/>
                </a:moveTo>
                <a:lnTo>
                  <a:pt x="19" y="0"/>
                </a:lnTo>
                <a:lnTo>
                  <a:pt x="29" y="0"/>
                </a:lnTo>
                <a:lnTo>
                  <a:pt x="19" y="30"/>
                </a:lnTo>
                <a:lnTo>
                  <a:pt x="9" y="30"/>
                </a:lnTo>
                <a:lnTo>
                  <a:pt x="0" y="11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7" name="Freeform 159"/>
          <p:cNvSpPr>
            <a:spLocks/>
          </p:cNvSpPr>
          <p:nvPr/>
        </p:nvSpPr>
        <p:spPr bwMode="auto">
          <a:xfrm>
            <a:off x="5338752" y="3674107"/>
            <a:ext cx="22209" cy="2424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9" y="0"/>
              </a:cxn>
              <a:cxn ang="0">
                <a:pos x="29" y="0"/>
              </a:cxn>
              <a:cxn ang="0">
                <a:pos x="19" y="30"/>
              </a:cxn>
              <a:cxn ang="0">
                <a:pos x="9" y="30"/>
              </a:cxn>
              <a:cxn ang="0">
                <a:pos x="0" y="11"/>
              </a:cxn>
            </a:cxnLst>
            <a:rect l="0" t="0" r="r" b="b"/>
            <a:pathLst>
              <a:path w="29" h="30">
                <a:moveTo>
                  <a:pt x="0" y="11"/>
                </a:moveTo>
                <a:lnTo>
                  <a:pt x="19" y="0"/>
                </a:lnTo>
                <a:lnTo>
                  <a:pt x="29" y="0"/>
                </a:lnTo>
                <a:lnTo>
                  <a:pt x="19" y="30"/>
                </a:lnTo>
                <a:lnTo>
                  <a:pt x="9" y="30"/>
                </a:lnTo>
                <a:lnTo>
                  <a:pt x="0" y="11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8" name="Freeform 170"/>
          <p:cNvSpPr>
            <a:spLocks/>
          </p:cNvSpPr>
          <p:nvPr/>
        </p:nvSpPr>
        <p:spPr bwMode="auto">
          <a:xfrm>
            <a:off x="5338752" y="4489054"/>
            <a:ext cx="61501" cy="4102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50" y="0"/>
              </a:cxn>
              <a:cxn ang="0">
                <a:pos x="19" y="21"/>
              </a:cxn>
              <a:cxn ang="0">
                <a:pos x="0" y="21"/>
              </a:cxn>
              <a:cxn ang="0">
                <a:pos x="39" y="59"/>
              </a:cxn>
              <a:cxn ang="0">
                <a:pos x="50" y="40"/>
              </a:cxn>
              <a:cxn ang="0">
                <a:pos x="50" y="21"/>
              </a:cxn>
              <a:cxn ang="0">
                <a:pos x="69" y="10"/>
              </a:cxn>
              <a:cxn ang="0">
                <a:pos x="79" y="30"/>
              </a:cxn>
              <a:cxn ang="0">
                <a:pos x="89" y="21"/>
              </a:cxn>
              <a:cxn ang="0">
                <a:pos x="79" y="0"/>
              </a:cxn>
            </a:cxnLst>
            <a:rect l="0" t="0" r="r" b="b"/>
            <a:pathLst>
              <a:path w="89" h="59">
                <a:moveTo>
                  <a:pt x="79" y="0"/>
                </a:moveTo>
                <a:lnTo>
                  <a:pt x="50" y="0"/>
                </a:lnTo>
                <a:lnTo>
                  <a:pt x="19" y="21"/>
                </a:lnTo>
                <a:lnTo>
                  <a:pt x="0" y="21"/>
                </a:lnTo>
                <a:lnTo>
                  <a:pt x="39" y="59"/>
                </a:lnTo>
                <a:lnTo>
                  <a:pt x="50" y="40"/>
                </a:lnTo>
                <a:lnTo>
                  <a:pt x="50" y="21"/>
                </a:lnTo>
                <a:lnTo>
                  <a:pt x="69" y="10"/>
                </a:lnTo>
                <a:lnTo>
                  <a:pt x="79" y="30"/>
                </a:lnTo>
                <a:lnTo>
                  <a:pt x="89" y="21"/>
                </a:lnTo>
                <a:lnTo>
                  <a:pt x="79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9" name="Freeform 171"/>
          <p:cNvSpPr>
            <a:spLocks/>
          </p:cNvSpPr>
          <p:nvPr/>
        </p:nvSpPr>
        <p:spPr bwMode="auto">
          <a:xfrm>
            <a:off x="5338752" y="4489054"/>
            <a:ext cx="61501" cy="4102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50" y="0"/>
              </a:cxn>
              <a:cxn ang="0">
                <a:pos x="19" y="21"/>
              </a:cxn>
              <a:cxn ang="0">
                <a:pos x="0" y="21"/>
              </a:cxn>
              <a:cxn ang="0">
                <a:pos x="39" y="59"/>
              </a:cxn>
              <a:cxn ang="0">
                <a:pos x="50" y="40"/>
              </a:cxn>
              <a:cxn ang="0">
                <a:pos x="50" y="21"/>
              </a:cxn>
              <a:cxn ang="0">
                <a:pos x="69" y="10"/>
              </a:cxn>
              <a:cxn ang="0">
                <a:pos x="79" y="30"/>
              </a:cxn>
              <a:cxn ang="0">
                <a:pos x="89" y="21"/>
              </a:cxn>
              <a:cxn ang="0">
                <a:pos x="79" y="0"/>
              </a:cxn>
            </a:cxnLst>
            <a:rect l="0" t="0" r="r" b="b"/>
            <a:pathLst>
              <a:path w="89" h="59">
                <a:moveTo>
                  <a:pt x="79" y="0"/>
                </a:moveTo>
                <a:lnTo>
                  <a:pt x="50" y="0"/>
                </a:lnTo>
                <a:lnTo>
                  <a:pt x="19" y="21"/>
                </a:lnTo>
                <a:lnTo>
                  <a:pt x="0" y="21"/>
                </a:lnTo>
                <a:lnTo>
                  <a:pt x="39" y="59"/>
                </a:lnTo>
                <a:lnTo>
                  <a:pt x="50" y="40"/>
                </a:lnTo>
                <a:lnTo>
                  <a:pt x="50" y="21"/>
                </a:lnTo>
                <a:lnTo>
                  <a:pt x="69" y="10"/>
                </a:lnTo>
                <a:lnTo>
                  <a:pt x="79" y="30"/>
                </a:lnTo>
                <a:lnTo>
                  <a:pt x="89" y="21"/>
                </a:lnTo>
                <a:lnTo>
                  <a:pt x="79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0" name="Freeform 400"/>
          <p:cNvSpPr>
            <a:spLocks/>
          </p:cNvSpPr>
          <p:nvPr/>
        </p:nvSpPr>
        <p:spPr bwMode="auto">
          <a:xfrm>
            <a:off x="2451631" y="3120242"/>
            <a:ext cx="20500" cy="2424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1" name="Freeform 401"/>
          <p:cNvSpPr>
            <a:spLocks/>
          </p:cNvSpPr>
          <p:nvPr/>
        </p:nvSpPr>
        <p:spPr bwMode="auto">
          <a:xfrm>
            <a:off x="2451631" y="3120242"/>
            <a:ext cx="20500" cy="2424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2" name="Freeform 520"/>
          <p:cNvSpPr>
            <a:spLocks/>
          </p:cNvSpPr>
          <p:nvPr/>
        </p:nvSpPr>
        <p:spPr bwMode="auto">
          <a:xfrm>
            <a:off x="4141195" y="5175325"/>
            <a:ext cx="18792" cy="11189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17" y="0"/>
              </a:cxn>
              <a:cxn ang="0">
                <a:pos x="17" y="3"/>
              </a:cxn>
              <a:cxn ang="0">
                <a:pos x="24" y="3"/>
              </a:cxn>
              <a:cxn ang="0">
                <a:pos x="26" y="5"/>
              </a:cxn>
              <a:cxn ang="0">
                <a:pos x="19" y="10"/>
              </a:cxn>
              <a:cxn ang="0">
                <a:pos x="14" y="15"/>
              </a:cxn>
              <a:cxn ang="0">
                <a:pos x="12" y="17"/>
              </a:cxn>
              <a:cxn ang="0">
                <a:pos x="5" y="17"/>
              </a:cxn>
              <a:cxn ang="0">
                <a:pos x="0" y="12"/>
              </a:cxn>
              <a:cxn ang="0">
                <a:pos x="0" y="8"/>
              </a:cxn>
              <a:cxn ang="0">
                <a:pos x="2" y="3"/>
              </a:cxn>
              <a:cxn ang="0">
                <a:pos x="5" y="0"/>
              </a:cxn>
              <a:cxn ang="0">
                <a:pos x="14" y="3"/>
              </a:cxn>
            </a:cxnLst>
            <a:rect l="0" t="0" r="r" b="b"/>
            <a:pathLst>
              <a:path w="26" h="17">
                <a:moveTo>
                  <a:pt x="14" y="3"/>
                </a:moveTo>
                <a:lnTo>
                  <a:pt x="17" y="0"/>
                </a:lnTo>
                <a:lnTo>
                  <a:pt x="17" y="3"/>
                </a:lnTo>
                <a:lnTo>
                  <a:pt x="24" y="3"/>
                </a:lnTo>
                <a:lnTo>
                  <a:pt x="26" y="5"/>
                </a:lnTo>
                <a:lnTo>
                  <a:pt x="19" y="10"/>
                </a:lnTo>
                <a:lnTo>
                  <a:pt x="14" y="15"/>
                </a:lnTo>
                <a:lnTo>
                  <a:pt x="12" y="17"/>
                </a:lnTo>
                <a:lnTo>
                  <a:pt x="5" y="17"/>
                </a:lnTo>
                <a:lnTo>
                  <a:pt x="0" y="12"/>
                </a:lnTo>
                <a:lnTo>
                  <a:pt x="0" y="8"/>
                </a:lnTo>
                <a:lnTo>
                  <a:pt x="2" y="3"/>
                </a:lnTo>
                <a:lnTo>
                  <a:pt x="5" y="0"/>
                </a:lnTo>
                <a:lnTo>
                  <a:pt x="14" y="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3" name="Freeform 521"/>
          <p:cNvSpPr>
            <a:spLocks/>
          </p:cNvSpPr>
          <p:nvPr/>
        </p:nvSpPr>
        <p:spPr bwMode="auto">
          <a:xfrm>
            <a:off x="4141195" y="5175325"/>
            <a:ext cx="18792" cy="11189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17" y="0"/>
              </a:cxn>
              <a:cxn ang="0">
                <a:pos x="17" y="3"/>
              </a:cxn>
              <a:cxn ang="0">
                <a:pos x="24" y="3"/>
              </a:cxn>
              <a:cxn ang="0">
                <a:pos x="26" y="5"/>
              </a:cxn>
              <a:cxn ang="0">
                <a:pos x="19" y="10"/>
              </a:cxn>
              <a:cxn ang="0">
                <a:pos x="14" y="15"/>
              </a:cxn>
              <a:cxn ang="0">
                <a:pos x="12" y="17"/>
              </a:cxn>
              <a:cxn ang="0">
                <a:pos x="5" y="17"/>
              </a:cxn>
              <a:cxn ang="0">
                <a:pos x="0" y="12"/>
              </a:cxn>
              <a:cxn ang="0">
                <a:pos x="0" y="8"/>
              </a:cxn>
              <a:cxn ang="0">
                <a:pos x="2" y="3"/>
              </a:cxn>
              <a:cxn ang="0">
                <a:pos x="5" y="0"/>
              </a:cxn>
              <a:cxn ang="0">
                <a:pos x="14" y="3"/>
              </a:cxn>
            </a:cxnLst>
            <a:rect l="0" t="0" r="r" b="b"/>
            <a:pathLst>
              <a:path w="26" h="17">
                <a:moveTo>
                  <a:pt x="14" y="3"/>
                </a:moveTo>
                <a:lnTo>
                  <a:pt x="17" y="0"/>
                </a:lnTo>
                <a:lnTo>
                  <a:pt x="17" y="3"/>
                </a:lnTo>
                <a:lnTo>
                  <a:pt x="24" y="3"/>
                </a:lnTo>
                <a:lnTo>
                  <a:pt x="26" y="5"/>
                </a:lnTo>
                <a:lnTo>
                  <a:pt x="19" y="10"/>
                </a:lnTo>
                <a:lnTo>
                  <a:pt x="14" y="15"/>
                </a:lnTo>
                <a:lnTo>
                  <a:pt x="12" y="17"/>
                </a:lnTo>
                <a:lnTo>
                  <a:pt x="5" y="17"/>
                </a:lnTo>
                <a:lnTo>
                  <a:pt x="0" y="12"/>
                </a:lnTo>
                <a:lnTo>
                  <a:pt x="0" y="8"/>
                </a:lnTo>
                <a:lnTo>
                  <a:pt x="2" y="3"/>
                </a:lnTo>
                <a:lnTo>
                  <a:pt x="5" y="0"/>
                </a:lnTo>
                <a:lnTo>
                  <a:pt x="14" y="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4" name="Freeform 398"/>
          <p:cNvSpPr>
            <a:spLocks noChangeAspect="1"/>
          </p:cNvSpPr>
          <p:nvPr/>
        </p:nvSpPr>
        <p:spPr bwMode="auto">
          <a:xfrm>
            <a:off x="2976096" y="3933324"/>
            <a:ext cx="66626" cy="55946"/>
          </a:xfrm>
          <a:custGeom>
            <a:avLst/>
            <a:gdLst>
              <a:gd name="T0" fmla="*/ 0 w 60"/>
              <a:gd name="T1" fmla="*/ 48 h 48"/>
              <a:gd name="T2" fmla="*/ 20 w 60"/>
              <a:gd name="T3" fmla="*/ 39 h 48"/>
              <a:gd name="T4" fmla="*/ 60 w 60"/>
              <a:gd name="T5" fmla="*/ 0 h 48"/>
              <a:gd name="T6" fmla="*/ 31 w 60"/>
              <a:gd name="T7" fmla="*/ 10 h 48"/>
              <a:gd name="T8" fmla="*/ 0 w 60"/>
              <a:gd name="T9" fmla="*/ 4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8"/>
              <a:gd name="T17" fmla="*/ 60 w 6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8">
                <a:moveTo>
                  <a:pt x="0" y="48"/>
                </a:moveTo>
                <a:lnTo>
                  <a:pt x="20" y="39"/>
                </a:lnTo>
                <a:lnTo>
                  <a:pt x="60" y="0"/>
                </a:lnTo>
                <a:lnTo>
                  <a:pt x="31" y="10"/>
                </a:lnTo>
                <a:lnTo>
                  <a:pt x="0" y="48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5" name="Freeform 399"/>
          <p:cNvSpPr>
            <a:spLocks noChangeAspect="1"/>
          </p:cNvSpPr>
          <p:nvPr/>
        </p:nvSpPr>
        <p:spPr bwMode="auto">
          <a:xfrm>
            <a:off x="2976096" y="3933324"/>
            <a:ext cx="66626" cy="55946"/>
          </a:xfrm>
          <a:custGeom>
            <a:avLst/>
            <a:gdLst>
              <a:gd name="T0" fmla="*/ 0 w 60"/>
              <a:gd name="T1" fmla="*/ 48 h 48"/>
              <a:gd name="T2" fmla="*/ 20 w 60"/>
              <a:gd name="T3" fmla="*/ 39 h 48"/>
              <a:gd name="T4" fmla="*/ 60 w 60"/>
              <a:gd name="T5" fmla="*/ 0 h 48"/>
              <a:gd name="T6" fmla="*/ 31 w 60"/>
              <a:gd name="T7" fmla="*/ 10 h 48"/>
              <a:gd name="T8" fmla="*/ 0 w 60"/>
              <a:gd name="T9" fmla="*/ 4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8"/>
              <a:gd name="T17" fmla="*/ 60 w 6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8">
                <a:moveTo>
                  <a:pt x="0" y="48"/>
                </a:moveTo>
                <a:lnTo>
                  <a:pt x="20" y="39"/>
                </a:lnTo>
                <a:lnTo>
                  <a:pt x="60" y="0"/>
                </a:lnTo>
                <a:lnTo>
                  <a:pt x="31" y="10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6" name="AutoShape 26"/>
          <p:cNvSpPr>
            <a:spLocks noChangeArrowheads="1"/>
          </p:cNvSpPr>
          <p:nvPr/>
        </p:nvSpPr>
        <p:spPr bwMode="auto">
          <a:xfrm rot="5400000">
            <a:off x="758399" y="3155784"/>
            <a:ext cx="3893842" cy="697009"/>
          </a:xfrm>
          <a:prstGeom prst="triangle">
            <a:avLst>
              <a:gd name="adj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7" name="Rectangle 19"/>
          <p:cNvSpPr>
            <a:spLocks noChangeArrowheads="1"/>
          </p:cNvSpPr>
          <p:nvPr/>
        </p:nvSpPr>
        <p:spPr bwMode="auto">
          <a:xfrm>
            <a:off x="2242952" y="2713152"/>
            <a:ext cx="753385" cy="162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 anchor="ctr" anchorCtr="1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</a:t>
            </a:r>
            <a:endParaRPr lang="en-US" altLang="zh-CN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品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8" name="AutoShape 26"/>
          <p:cNvSpPr>
            <a:spLocks noChangeArrowheads="1"/>
          </p:cNvSpPr>
          <p:nvPr/>
        </p:nvSpPr>
        <p:spPr bwMode="auto">
          <a:xfrm rot="5400000">
            <a:off x="5087869" y="3150305"/>
            <a:ext cx="2843922" cy="697009"/>
          </a:xfrm>
          <a:prstGeom prst="triangle">
            <a:avLst>
              <a:gd name="adj" fmla="val 5038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0" name="Oval 180"/>
          <p:cNvSpPr>
            <a:spLocks noChangeArrowheads="1"/>
          </p:cNvSpPr>
          <p:nvPr/>
        </p:nvSpPr>
        <p:spPr bwMode="auto">
          <a:xfrm>
            <a:off x="4405990" y="5625086"/>
            <a:ext cx="2125194" cy="7683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US" altLang="zh-TW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Fintech </a:t>
            </a:r>
            <a:r>
              <a:rPr kumimoji="0"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數位金融網絡</a:t>
            </a:r>
          </a:p>
        </p:txBody>
      </p:sp>
      <p:sp>
        <p:nvSpPr>
          <p:cNvPr id="261" name="Oval 185"/>
          <p:cNvSpPr>
            <a:spLocks noChangeArrowheads="1"/>
          </p:cNvSpPr>
          <p:nvPr/>
        </p:nvSpPr>
        <p:spPr bwMode="auto">
          <a:xfrm>
            <a:off x="3862174" y="1004094"/>
            <a:ext cx="1944688" cy="382921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經紀通路</a:t>
            </a:r>
          </a:p>
        </p:txBody>
      </p:sp>
      <p:pic>
        <p:nvPicPr>
          <p:cNvPr id="2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3149977" y="394197"/>
            <a:ext cx="3084819" cy="558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" fov="4800000">
              <a:rot lat="19244202" lon="735577" rev="20775442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" name="文字方塊 263"/>
          <p:cNvSpPr txBox="1"/>
          <p:nvPr/>
        </p:nvSpPr>
        <p:spPr bwMode="auto">
          <a:xfrm rot="20946114">
            <a:off x="3750640" y="3118699"/>
            <a:ext cx="1872146" cy="4087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kern="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52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微軟正黑體"/>
                <a:ea typeface="微軟正黑體"/>
              </a:rPr>
              <a:t>家分公司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207491" y="1462538"/>
            <a:ext cx="2688727" cy="4176139"/>
            <a:chOff x="2991467" y="1462538"/>
            <a:chExt cx="2688727" cy="4176139"/>
          </a:xfrm>
        </p:grpSpPr>
        <p:sp>
          <p:nvSpPr>
            <p:cNvPr id="265" name="文字方塊 264"/>
            <p:cNvSpPr txBox="1"/>
            <p:nvPr/>
          </p:nvSpPr>
          <p:spPr bwMode="auto">
            <a:xfrm rot="20946114">
              <a:off x="4525983" y="1462538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台北</a:t>
              </a:r>
            </a:p>
          </p:txBody>
        </p:sp>
        <p:sp>
          <p:nvSpPr>
            <p:cNvPr id="266" name="文字方塊 265"/>
            <p:cNvSpPr txBox="1"/>
            <p:nvPr/>
          </p:nvSpPr>
          <p:spPr bwMode="auto">
            <a:xfrm rot="20946114">
              <a:off x="4036369" y="1722141"/>
              <a:ext cx="831484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桃園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67" name="文字方塊 266"/>
            <p:cNvSpPr txBox="1"/>
            <p:nvPr/>
          </p:nvSpPr>
          <p:spPr bwMode="auto">
            <a:xfrm rot="20946114">
              <a:off x="3711873" y="2010314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新竹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68" name="文字方塊 267"/>
            <p:cNvSpPr txBox="1"/>
            <p:nvPr/>
          </p:nvSpPr>
          <p:spPr bwMode="auto">
            <a:xfrm rot="20946114">
              <a:off x="4848709" y="2215411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宜蘭</a:t>
              </a:r>
            </a:p>
          </p:txBody>
        </p:sp>
        <p:sp>
          <p:nvSpPr>
            <p:cNvPr id="270" name="文字方塊 269"/>
            <p:cNvSpPr txBox="1"/>
            <p:nvPr/>
          </p:nvSpPr>
          <p:spPr bwMode="auto">
            <a:xfrm rot="20946114">
              <a:off x="3578318" y="2297650"/>
              <a:ext cx="831483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台中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1" name="文字方塊 270"/>
            <p:cNvSpPr txBox="1"/>
            <p:nvPr/>
          </p:nvSpPr>
          <p:spPr bwMode="auto">
            <a:xfrm rot="20946114">
              <a:off x="2991468" y="3334220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嘉義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2" name="文字方塊 271"/>
            <p:cNvSpPr txBox="1"/>
            <p:nvPr/>
          </p:nvSpPr>
          <p:spPr bwMode="auto">
            <a:xfrm rot="20946114">
              <a:off x="2991467" y="3811614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台南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3" name="文字方塊 272"/>
            <p:cNvSpPr txBox="1"/>
            <p:nvPr/>
          </p:nvSpPr>
          <p:spPr bwMode="auto">
            <a:xfrm rot="20946114">
              <a:off x="3104171" y="4390719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高雄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4" name="文字方塊 273"/>
            <p:cNvSpPr txBox="1"/>
            <p:nvPr/>
          </p:nvSpPr>
          <p:spPr bwMode="auto">
            <a:xfrm rot="20946114">
              <a:off x="3580045" y="5315512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屏東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5" name="文字方塊 274"/>
            <p:cNvSpPr txBox="1"/>
            <p:nvPr/>
          </p:nvSpPr>
          <p:spPr bwMode="auto">
            <a:xfrm rot="20946114">
              <a:off x="3222660" y="2647789"/>
              <a:ext cx="831484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彰化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51877" y="1268313"/>
            <a:ext cx="1637166" cy="4322923"/>
            <a:chOff x="727900" y="1766348"/>
            <a:chExt cx="1637166" cy="4322923"/>
          </a:xfrm>
        </p:grpSpPr>
        <p:sp>
          <p:nvSpPr>
            <p:cNvPr id="140" name="Rectangle 6"/>
            <p:cNvSpPr>
              <a:spLocks noChangeArrowheads="1"/>
            </p:cNvSpPr>
            <p:nvPr/>
          </p:nvSpPr>
          <p:spPr bwMode="auto">
            <a:xfrm>
              <a:off x="727900" y="1766348"/>
              <a:ext cx="1621230" cy="34873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海內外債券</a:t>
              </a:r>
            </a:p>
          </p:txBody>
        </p:sp>
        <p:sp>
          <p:nvSpPr>
            <p:cNvPr id="143" name="Rectangle 7"/>
            <p:cNvSpPr>
              <a:spLocks noChangeArrowheads="1"/>
            </p:cNvSpPr>
            <p:nvPr/>
          </p:nvSpPr>
          <p:spPr bwMode="auto">
            <a:xfrm>
              <a:off x="727900" y="2575701"/>
              <a:ext cx="1621230" cy="34873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衍生性商品</a:t>
              </a:r>
            </a:p>
          </p:txBody>
        </p:sp>
        <p:sp>
          <p:nvSpPr>
            <p:cNvPr id="144" name="Rectangle 8"/>
            <p:cNvSpPr>
              <a:spLocks noChangeArrowheads="1"/>
            </p:cNvSpPr>
            <p:nvPr/>
          </p:nvSpPr>
          <p:spPr bwMode="auto">
            <a:xfrm>
              <a:off x="727900" y="3446594"/>
              <a:ext cx="1621230" cy="34873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經紀</a:t>
              </a:r>
              <a:endParaRPr lang="zh-TW" altLang="en-US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5" name="Rectangle 10"/>
            <p:cNvSpPr>
              <a:spLocks noChangeArrowheads="1"/>
            </p:cNvSpPr>
            <p:nvPr/>
          </p:nvSpPr>
          <p:spPr bwMode="auto">
            <a:xfrm>
              <a:off x="727900" y="3012080"/>
              <a:ext cx="1621230" cy="34873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理財產品</a:t>
              </a:r>
            </a:p>
          </p:txBody>
        </p:sp>
        <p:sp>
          <p:nvSpPr>
            <p:cNvPr id="146" name="Rectangle 11"/>
            <p:cNvSpPr>
              <a:spLocks noChangeArrowheads="1"/>
            </p:cNvSpPr>
            <p:nvPr/>
          </p:nvSpPr>
          <p:spPr bwMode="auto">
            <a:xfrm>
              <a:off x="727900" y="4291378"/>
              <a:ext cx="1621230" cy="34873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海內外基金</a:t>
              </a:r>
            </a:p>
          </p:txBody>
        </p:sp>
        <p:sp>
          <p:nvSpPr>
            <p:cNvPr id="147" name="Rectangle 12"/>
            <p:cNvSpPr>
              <a:spLocks noChangeArrowheads="1"/>
            </p:cNvSpPr>
            <p:nvPr/>
          </p:nvSpPr>
          <p:spPr bwMode="auto">
            <a:xfrm>
              <a:off x="727900" y="3868054"/>
              <a:ext cx="1621230" cy="34873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期貨</a:t>
              </a:r>
              <a:endParaRPr lang="zh-TW" altLang="en-US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9" name="Rectangle 13"/>
            <p:cNvSpPr>
              <a:spLocks noChangeArrowheads="1"/>
            </p:cNvSpPr>
            <p:nvPr/>
          </p:nvSpPr>
          <p:spPr bwMode="auto">
            <a:xfrm>
              <a:off x="727900" y="4718433"/>
              <a:ext cx="1621230" cy="34873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保險</a:t>
              </a:r>
            </a:p>
          </p:txBody>
        </p:sp>
        <p:sp>
          <p:nvSpPr>
            <p:cNvPr id="259" name="Rectangle 7"/>
            <p:cNvSpPr>
              <a:spLocks noChangeArrowheads="1"/>
            </p:cNvSpPr>
            <p:nvPr/>
          </p:nvSpPr>
          <p:spPr bwMode="auto">
            <a:xfrm>
              <a:off x="727900" y="2180349"/>
              <a:ext cx="1621230" cy="34873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權證商品</a:t>
              </a:r>
            </a:p>
          </p:txBody>
        </p:sp>
        <p:sp>
          <p:nvSpPr>
            <p:cNvPr id="262" name="Rectangle 13"/>
            <p:cNvSpPr>
              <a:spLocks noChangeArrowheads="1"/>
            </p:cNvSpPr>
            <p:nvPr/>
          </p:nvSpPr>
          <p:spPr bwMode="auto">
            <a:xfrm>
              <a:off x="736256" y="5173460"/>
              <a:ext cx="1621230" cy="34873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信託</a:t>
              </a:r>
            </a:p>
          </p:txBody>
        </p:sp>
        <p:sp>
          <p:nvSpPr>
            <p:cNvPr id="276" name="Rectangle 13"/>
            <p:cNvSpPr>
              <a:spLocks noChangeArrowheads="1"/>
            </p:cNvSpPr>
            <p:nvPr/>
          </p:nvSpPr>
          <p:spPr bwMode="auto">
            <a:xfrm>
              <a:off x="727900" y="5636621"/>
              <a:ext cx="1637166" cy="45265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不限用途</a:t>
              </a:r>
              <a:endParaRPr lang="en-US" altLang="zh-TW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款項借貸</a:t>
              </a:r>
            </a:p>
          </p:txBody>
        </p:sp>
      </p:grpSp>
      <p:sp>
        <p:nvSpPr>
          <p:cNvPr id="277" name="文字方塊 276"/>
          <p:cNvSpPr txBox="1"/>
          <p:nvPr/>
        </p:nvSpPr>
        <p:spPr>
          <a:xfrm>
            <a:off x="6161325" y="3022336"/>
            <a:ext cx="492443" cy="1466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推廣服務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8" name="文字方塊 277"/>
          <p:cNvSpPr txBox="1"/>
          <p:nvPr/>
        </p:nvSpPr>
        <p:spPr>
          <a:xfrm>
            <a:off x="7014649" y="4291378"/>
            <a:ext cx="114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</a:p>
        </p:txBody>
      </p:sp>
      <p:sp>
        <p:nvSpPr>
          <p:cNvPr id="279" name="矩形 278"/>
          <p:cNvSpPr/>
          <p:nvPr/>
        </p:nvSpPr>
        <p:spPr>
          <a:xfrm>
            <a:off x="6961690" y="1934791"/>
            <a:ext cx="1210030" cy="315195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9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1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041624"/>
              </p:ext>
            </p:extLst>
          </p:nvPr>
        </p:nvGraphicFramePr>
        <p:xfrm>
          <a:off x="1295636" y="1556792"/>
          <a:ext cx="6948772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457200" y="111532"/>
            <a:ext cx="8229600" cy="68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kumimoji="0"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829847716"/>
              </p:ext>
            </p:extLst>
          </p:nvPr>
        </p:nvGraphicFramePr>
        <p:xfrm>
          <a:off x="467544" y="1033646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矩形 12"/>
          <p:cNvSpPr/>
          <p:nvPr/>
        </p:nvSpPr>
        <p:spPr>
          <a:xfrm>
            <a:off x="234544" y="79570"/>
            <a:ext cx="8657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>
                <a:ln w="0"/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鳳凰計畫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440276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18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就業學程業師</a:t>
            </a:r>
            <a:endParaRPr kumimoji="0" lang="en-US" altLang="zh-TW" sz="1800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18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提供實習機會</a:t>
            </a:r>
            <a:endParaRPr kumimoji="0" lang="en-US" altLang="zh-TW" sz="1800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44678" y="4418022"/>
            <a:ext cx="1796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實習聘用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基本工資   </a:t>
            </a:r>
            <a:endParaRPr kumimoji="0" lang="en-US" altLang="zh-TW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伙食福利金</a:t>
            </a:r>
            <a:endParaRPr kumimoji="0" lang="en-US" altLang="zh-TW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全商品獎金</a:t>
            </a:r>
            <a:endParaRPr kumimoji="0" lang="en-US" altLang="zh-TW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11696" y="4433677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畢業調薪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伙食福利金</a:t>
            </a:r>
            <a:endParaRPr kumimoji="0" lang="en-US" altLang="zh-TW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全商品獎金</a:t>
            </a:r>
            <a:endParaRPr kumimoji="0" lang="en-US" altLang="zh-TW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380312" y="4402766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正式任用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通過試用期 </a:t>
            </a:r>
            <a:endParaRPr kumimoji="0" lang="en-US" altLang="zh-TW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第二次調薪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伙食福利金</a:t>
            </a:r>
            <a:r>
              <a:rPr kumimoji="0" lang="en-US" altLang="zh-TW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18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全商品獎金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998557" y="4439373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實習方案</a:t>
            </a:r>
            <a:endParaRPr kumimoji="0" lang="en-US" altLang="zh-TW" sz="1800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r>
              <a:rPr kumimoji="0" lang="zh-TW" altLang="en-US" sz="18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寒假實習→</a:t>
            </a:r>
            <a:endParaRPr kumimoji="0" lang="en-US" altLang="zh-TW" sz="1800" b="1" u="sng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大四全年實習聘用</a:t>
            </a:r>
            <a:endParaRPr kumimoji="0" lang="en-US" altLang="zh-TW" sz="1800" b="1" u="sng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r>
              <a:rPr kumimoji="0" lang="zh-TW" altLang="en-US" sz="1800" b="1" u="sng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大四下實習</a:t>
            </a:r>
            <a:endParaRPr kumimoji="0" lang="en-US" altLang="zh-TW" sz="1800" b="1" u="sng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kumimoji="0" lang="zh-TW" altLang="en-US" sz="1800" b="1" u="sng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→聘用</a:t>
            </a:r>
            <a:endParaRPr kumimoji="0" lang="en-US" altLang="zh-TW" sz="1800" b="1" u="sng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8"/>
          <p:cNvSpPr txBox="1">
            <a:spLocks/>
          </p:cNvSpPr>
          <p:nvPr/>
        </p:nvSpPr>
        <p:spPr>
          <a:xfrm>
            <a:off x="6553200" y="6193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DA954C-ECD4-4EEA-956B-1888BD9E7AAC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426987" y="6404480"/>
            <a:ext cx="3953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000066"/>
                </a:solidFill>
                <a:latin typeface="+mj-ea"/>
                <a:ea typeface="+mj-ea"/>
              </a:rPr>
              <a:t>備註：將隨政府規定，於 </a:t>
            </a:r>
            <a:r>
              <a:rPr lang="en-US" altLang="zh-TW" sz="1400" dirty="0">
                <a:solidFill>
                  <a:srgbClr val="000066"/>
                </a:solidFill>
                <a:latin typeface="+mj-ea"/>
                <a:ea typeface="+mj-ea"/>
              </a:rPr>
              <a:t>110</a:t>
            </a:r>
            <a:r>
              <a:rPr lang="zh-TW" altLang="en-US" sz="1400" dirty="0">
                <a:solidFill>
                  <a:srgbClr val="000066"/>
                </a:solidFill>
                <a:latin typeface="+mj-ea"/>
                <a:ea typeface="+mj-ea"/>
              </a:rPr>
              <a:t>年調整基本工資。</a:t>
            </a:r>
          </a:p>
        </p:txBody>
      </p:sp>
    </p:spTree>
    <p:extLst>
      <p:ext uri="{BB962C8B-B14F-4D97-AF65-F5344CB8AC3E}">
        <p14:creationId xmlns:p14="http://schemas.microsoft.com/office/powerpoint/2010/main" val="406109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 txBox="1">
            <a:spLocks/>
          </p:cNvSpPr>
          <p:nvPr/>
        </p:nvSpPr>
        <p:spPr>
          <a:xfrm>
            <a:off x="666444" y="728699"/>
            <a:ext cx="8334047" cy="5745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職務名稱：</a:t>
            </a:r>
            <a:r>
              <a:rPr kumimoji="0" lang="zh-TW" altLang="en-US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全方位理財經紀人</a:t>
            </a:r>
            <a:r>
              <a:rPr kumimoji="0" lang="en-US" altLang="zh-TW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儲備</a:t>
            </a:r>
            <a:r>
              <a:rPr kumimoji="0" lang="en-US" altLang="zh-TW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二、實習內容：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有價證券、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財富管理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相關專業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2.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各式商品交易實務見習。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三、應具證照：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證券業務員   </a:t>
            </a:r>
            <a:endParaRPr kumimoji="0"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四、需要專長與特質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0" lang="en-US" altLang="zh-TW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具金融基礎知識。</a:t>
            </a:r>
            <a:endParaRPr kumimoji="0" lang="en-US" altLang="zh-TW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2.</a:t>
            </a:r>
            <a:r>
              <a:rPr kumimoji="0" lang="zh-TW" altLang="en-US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對投資理財商品有興趣。</a:t>
            </a:r>
            <a:endParaRPr kumimoji="0" lang="en-US" altLang="zh-TW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504427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實習內容簡介</a:t>
            </a: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12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2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479019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實習方案介紹</a:t>
            </a: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6176963" y="2669975"/>
            <a:ext cx="2173287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47"/>
          <p:cNvSpPr>
            <a:spLocks noChangeShapeType="1"/>
          </p:cNvSpPr>
          <p:nvPr/>
        </p:nvSpPr>
        <p:spPr bwMode="auto">
          <a:xfrm>
            <a:off x="590550" y="3074256"/>
            <a:ext cx="2173288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490538" y="4931631"/>
            <a:ext cx="1695450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流程圖: 替代處理程序 9"/>
          <p:cNvSpPr/>
          <p:nvPr/>
        </p:nvSpPr>
        <p:spPr>
          <a:xfrm>
            <a:off x="2151911" y="909419"/>
            <a:ext cx="4973637" cy="105092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對象：大四學生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下學期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時間：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下學期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(2-6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資格：證券業務員證照。</a:t>
            </a:r>
            <a:endParaRPr kumimoji="0"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13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1781434" y="2249806"/>
            <a:ext cx="5714589" cy="373547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具證券普通業務員資格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不支薪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享團體意外險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供午膳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集中教育訓練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週 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教育訓練中心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實務見習 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週 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分發分公司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績優者提前就業</a:t>
            </a:r>
            <a:endParaRPr kumimoji="0" lang="en-US" altLang="zh-TW" sz="1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61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9692" y="1052705"/>
            <a:ext cx="5580620" cy="28931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集中專業訓練 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證券產業專業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證券市場與國際股市</a:t>
            </a:r>
            <a:endParaRPr lang="zh-TW" altLang="en-US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各項金融商品專業知識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理財規劃與資產配置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業務開發與應對技巧</a:t>
            </a:r>
            <a:endParaRPr lang="zh-TW" altLang="en-US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數位開發與數位行銷技巧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超業心路歷程分享</a:t>
            </a:r>
          </a:p>
        </p:txBody>
      </p:sp>
      <p:sp>
        <p:nvSpPr>
          <p:cNvPr id="5" name="Oval 6"/>
          <p:cNvSpPr>
            <a:spLocks noChangeAspect="1" noChangeArrowheads="1"/>
          </p:cNvSpPr>
          <p:nvPr/>
        </p:nvSpPr>
        <p:spPr bwMode="blackWhite">
          <a:xfrm>
            <a:off x="1413144" y="969490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503548" y="70857"/>
            <a:ext cx="8229600" cy="657843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實習訓練二階段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9692" y="4343153"/>
            <a:ext cx="558993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分公司見習</a:t>
            </a: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實務訓練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從業人員相關法規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必備證照輔導考試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各項商品交易實務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成交技巧與打動客戶心服務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val 6"/>
          <p:cNvSpPr>
            <a:spLocks noChangeAspect="1" noChangeArrowheads="1"/>
          </p:cNvSpPr>
          <p:nvPr/>
        </p:nvSpPr>
        <p:spPr bwMode="blackWhite">
          <a:xfrm>
            <a:off x="1413144" y="428159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14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22298" r="12158" b="25482"/>
          <a:stretch/>
        </p:blipFill>
        <p:spPr bwMode="auto">
          <a:xfrm>
            <a:off x="1941462" y="841496"/>
            <a:ext cx="5652321" cy="271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161617" y="1267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訓練目標</a:t>
            </a: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2127719" y="3552547"/>
            <a:ext cx="6259787" cy="27546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0" lang="zh-TW" altLang="en-US" sz="28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讓你成為</a:t>
            </a:r>
            <a:r>
              <a:rPr kumimoji="0" lang="en-US" altLang="zh-TW" sz="28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kumimoji="0" lang="zh-TW" altLang="en-US" sz="28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金融趨勢人才</a:t>
            </a:r>
            <a:endParaRPr kumimoji="0" lang="en-US" altLang="zh-TW" sz="28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透過數位平台服務客戶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利用社群經營創造新客戶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掌握資產配置為資產增值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運用理財專業堆疊財富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成為客戶最信賴的投資顧問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6256746" y="6286982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15</a:t>
            </a:fld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15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7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6892"/>
              </p:ext>
            </p:extLst>
          </p:nvPr>
        </p:nvGraphicFramePr>
        <p:xfrm>
          <a:off x="1295636" y="1556792"/>
          <a:ext cx="6948772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3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2050" y="153988"/>
            <a:ext cx="7311231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薪資待遇與培育制度</a:t>
            </a:r>
            <a:endParaRPr lang="zh-TW" altLang="en-US" sz="3600" dirty="0">
              <a:effectLst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50027" y="2421103"/>
            <a:ext cx="3555513" cy="2459185"/>
            <a:chOff x="836804" y="-301822"/>
            <a:chExt cx="3168351" cy="1686406"/>
          </a:xfrm>
        </p:grpSpPr>
        <p:sp>
          <p:nvSpPr>
            <p:cNvPr id="5" name="文字方塊 4"/>
            <p:cNvSpPr txBox="1"/>
            <p:nvPr/>
          </p:nvSpPr>
          <p:spPr>
            <a:xfrm>
              <a:off x="836804" y="-301822"/>
              <a:ext cx="3168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完美薪獎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867757" y="1110205"/>
              <a:ext cx="432048" cy="27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868735" y="5233221"/>
            <a:ext cx="3663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全商品皆提供業績獎金，實習聘用階段也照樣領獎金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實例：台中分公司實習聘用學生到任一年內每月收入超過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50,000</a:t>
            </a: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0653" y="1779210"/>
            <a:ext cx="3507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獎金與成就感同步成長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3375" y="4073193"/>
            <a:ext cx="66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43608" y="4680233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各式獎金</a:t>
            </a:r>
            <a:endParaRPr lang="en-US" altLang="zh-TW" sz="1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證券、期權、基金、保險、債券、</a:t>
            </a:r>
            <a:r>
              <a:rPr lang="en-US" altLang="zh-TW" sz="1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PGN</a:t>
            </a:r>
            <a:r>
              <a:rPr lang="zh-TW" altLang="en-US" sz="1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、複委託</a:t>
            </a:r>
            <a:r>
              <a:rPr lang="en-US" altLang="zh-TW" sz="1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美港股</a:t>
            </a:r>
            <a:r>
              <a:rPr lang="en-US" altLang="zh-TW" sz="1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701807" y="944724"/>
            <a:ext cx="39746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特設新人制，培養期間穩定有保障</a:t>
            </a:r>
            <a:endParaRPr lang="en-US" altLang="zh-TW" sz="1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通過試用期，得調薪至</a:t>
            </a:r>
            <a:r>
              <a: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含伙食金</a:t>
            </a:r>
            <a:r>
              <a: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每季分配質優資產客戶服務</a:t>
            </a:r>
            <a:endParaRPr lang="en-US" altLang="zh-TW" sz="1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zh-TW" altLang="en-US" sz="1400" dirty="0">
              <a:solidFill>
                <a:srgbClr val="000066"/>
              </a:solidFill>
              <a:latin typeface="+mn-ea"/>
            </a:endParaRPr>
          </a:p>
        </p:txBody>
      </p:sp>
      <p:sp>
        <p:nvSpPr>
          <p:cNvPr id="12" name="梯形 11"/>
          <p:cNvSpPr/>
          <p:nvPr/>
        </p:nvSpPr>
        <p:spPr>
          <a:xfrm>
            <a:off x="392957" y="1048298"/>
            <a:ext cx="4197689" cy="452801"/>
          </a:xfrm>
          <a:prstGeom prst="trapezoid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底薪</a:t>
            </a:r>
            <a:r>
              <a:rPr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伙食津貼</a:t>
            </a:r>
            <a:r>
              <a:rPr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各項商品獎金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3"/>
          <a:stretch/>
        </p:blipFill>
        <p:spPr>
          <a:xfrm>
            <a:off x="4868735" y="2347447"/>
            <a:ext cx="3604546" cy="2864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平行四邊形 13"/>
          <p:cNvSpPr/>
          <p:nvPr/>
        </p:nvSpPr>
        <p:spPr>
          <a:xfrm>
            <a:off x="1043608" y="2848498"/>
            <a:ext cx="3528392" cy="360040"/>
          </a:xfrm>
          <a:prstGeom prst="parallelogram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193421" y="284849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/>
              <a:t>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底薪          伙食福利金    合計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25,000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dirty="0">
                <a:latin typeface="Vladimir Script"/>
                <a:ea typeface="微軟正黑體" panose="020B0604030504040204" pitchFamily="34" charset="-120"/>
              </a:rPr>
              <a:t>≈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1,500       26,500</a:t>
            </a:r>
          </a:p>
          <a:p>
            <a:pPr>
              <a:lnSpc>
                <a:spcPct val="20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28,500         </a:t>
            </a:r>
            <a:r>
              <a:rPr lang="zh-TW" altLang="en-US" sz="1600" dirty="0">
                <a:latin typeface="Vladimir Script"/>
                <a:ea typeface="微軟正黑體" panose="020B0604030504040204" pitchFamily="34" charset="-120"/>
              </a:rPr>
              <a:t>≈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1,500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80366" y="3325467"/>
            <a:ext cx="1267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畢業薪資</a:t>
            </a:r>
            <a:endParaRPr lang="en-US" altLang="zh-TW" sz="1600" b="1" u="sng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51520" y="3776041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正式任用</a:t>
            </a:r>
            <a:endParaRPr lang="en-US" altLang="zh-TW" sz="1600" b="1" u="sng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1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通過試用期</a:t>
            </a:r>
            <a:r>
              <a:rPr lang="en-US" altLang="zh-TW" sz="11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850027" y="5602553"/>
            <a:ext cx="37879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392957" y="6187328"/>
            <a:ext cx="461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註：畢業薪資於取得大學畢業證書即可提出申請。</a:t>
            </a:r>
          </a:p>
        </p:txBody>
      </p:sp>
      <p:sp>
        <p:nvSpPr>
          <p:cNvPr id="2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17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3891" y="790835"/>
            <a:ext cx="360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理財經紀人薪資待遇</a:t>
            </a:r>
          </a:p>
        </p:txBody>
      </p:sp>
      <p:pic>
        <p:nvPicPr>
          <p:cNvPr id="2050" name="Picture 2" descr="无限图标免费下载-图标rartccua-88ICON图标网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6314" r="20513" b="37108"/>
          <a:stretch/>
        </p:blipFill>
        <p:spPr bwMode="auto">
          <a:xfrm>
            <a:off x="2491801" y="5730439"/>
            <a:ext cx="920447" cy="4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字方塊 22"/>
          <p:cNvSpPr txBox="1"/>
          <p:nvPr/>
        </p:nvSpPr>
        <p:spPr>
          <a:xfrm>
            <a:off x="375743" y="6464327"/>
            <a:ext cx="326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000066"/>
                </a:solidFill>
                <a:latin typeface="+mj-ea"/>
                <a:ea typeface="+mj-ea"/>
              </a:rPr>
              <a:t>註：將隨政府規定，於 </a:t>
            </a:r>
            <a:r>
              <a:rPr lang="en-US" altLang="zh-TW" sz="1200" dirty="0">
                <a:solidFill>
                  <a:srgbClr val="000066"/>
                </a:solidFill>
                <a:latin typeface="+mj-ea"/>
                <a:ea typeface="+mj-ea"/>
              </a:rPr>
              <a:t>110</a:t>
            </a:r>
            <a:r>
              <a:rPr lang="zh-TW" altLang="en-US" sz="1200" dirty="0">
                <a:solidFill>
                  <a:srgbClr val="000066"/>
                </a:solidFill>
                <a:latin typeface="+mj-ea"/>
                <a:ea typeface="+mj-ea"/>
              </a:rPr>
              <a:t>年調整基本工資。</a:t>
            </a:r>
          </a:p>
        </p:txBody>
      </p:sp>
    </p:spTree>
    <p:extLst>
      <p:ext uri="{BB962C8B-B14F-4D97-AF65-F5344CB8AC3E}">
        <p14:creationId xmlns:p14="http://schemas.microsoft.com/office/powerpoint/2010/main" val="352519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man Scores $30,000 Keno 24/7 Win - Lottoland.com.a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3" r="10038" b="10436"/>
          <a:stretch/>
        </p:blipFill>
        <p:spPr bwMode="auto">
          <a:xfrm flipH="1">
            <a:off x="120810" y="1641155"/>
            <a:ext cx="2787783" cy="33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立方體 2"/>
          <p:cNvSpPr/>
          <p:nvPr/>
        </p:nvSpPr>
        <p:spPr>
          <a:xfrm>
            <a:off x="2051720" y="5063109"/>
            <a:ext cx="1728192" cy="121615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立方體 3"/>
          <p:cNvSpPr/>
          <p:nvPr/>
        </p:nvSpPr>
        <p:spPr>
          <a:xfrm>
            <a:off x="3639661" y="4591227"/>
            <a:ext cx="1957373" cy="154268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5411765" y="3875257"/>
            <a:ext cx="1547210" cy="208823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分公司經理人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1573" y="5614817"/>
            <a:ext cx="1467068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1029" y="5362568"/>
            <a:ext cx="2342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營業櫃檯主管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 </a:t>
            </a:r>
          </a:p>
          <a:p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立方體 7"/>
          <p:cNvSpPr/>
          <p:nvPr/>
        </p:nvSpPr>
        <p:spPr>
          <a:xfrm>
            <a:off x="6801986" y="2870085"/>
            <a:ext cx="864096" cy="2846426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督導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立方體 8"/>
          <p:cNvSpPr/>
          <p:nvPr/>
        </p:nvSpPr>
        <p:spPr>
          <a:xfrm>
            <a:off x="7664318" y="1988840"/>
            <a:ext cx="864096" cy="3507645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部級主管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86" y="676454"/>
            <a:ext cx="4275924" cy="221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2"/>
          <p:cNvSpPr txBox="1">
            <a:spLocks/>
          </p:cNvSpPr>
          <p:nvPr/>
        </p:nvSpPr>
        <p:spPr>
          <a:xfrm>
            <a:off x="503548" y="116632"/>
            <a:ext cx="8229600" cy="720080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未來職涯發展</a:t>
            </a:r>
          </a:p>
        </p:txBody>
      </p:sp>
      <p:sp>
        <p:nvSpPr>
          <p:cNvPr id="13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18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8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內容版面配置區 2"/>
          <p:cNvSpPr txBox="1">
            <a:spLocks/>
          </p:cNvSpPr>
          <p:nvPr/>
        </p:nvSpPr>
        <p:spPr>
          <a:xfrm>
            <a:off x="447726" y="944724"/>
            <a:ext cx="8229600" cy="9550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b="1" dirty="0">
                <a:solidFill>
                  <a:prstClr val="black"/>
                </a:solidFill>
                <a:latin typeface="+mn-ea"/>
              </a:rPr>
              <a:t>銀行、保險、證券之中，金融商品覆蓋範圍最廣者為證券業</a:t>
            </a:r>
            <a:r>
              <a:rPr kumimoji="0" lang="en-US" altLang="zh-TW" sz="2400" b="1" dirty="0">
                <a:solidFill>
                  <a:prstClr val="black"/>
                </a:solidFill>
                <a:latin typeface="+mn-ea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b="1" dirty="0">
                <a:solidFill>
                  <a:prstClr val="black"/>
                </a:solidFill>
                <a:latin typeface="+mn-ea"/>
              </a:rPr>
              <a:t>投資專業領域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最廣泛精深、最佳的金融學習發展領域</a:t>
            </a:r>
            <a:r>
              <a:rPr kumimoji="0"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kumimoji="0"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13106" y="306510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銀行業務範圍</a:t>
            </a:r>
            <a:r>
              <a:rPr kumimoji="0" lang="en-US" altLang="zh-TW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存款、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外匯及匯兌</a:t>
            </a:r>
            <a:r>
              <a:rPr kumimoji="0"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、信託、理財、基金、保險、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信用卡等</a:t>
            </a:r>
            <a:endParaRPr kumimoji="0" lang="en-US" altLang="zh-TW" sz="1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562525" y="4867996"/>
            <a:ext cx="332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保險業務範圍</a:t>
            </a:r>
            <a:r>
              <a:rPr kumimoji="0" lang="en-US" altLang="zh-TW" sz="1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壽險、健康險、儲蓄險、意外險、殘扶險、投資型保險等</a:t>
            </a:r>
            <a:endParaRPr kumimoji="0" lang="en-US" altLang="zh-TW" sz="1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1299917" y="3217474"/>
            <a:ext cx="2219003" cy="2701037"/>
          </a:xfrm>
          <a:custGeom>
            <a:avLst/>
            <a:gdLst>
              <a:gd name="connsiteX0" fmla="*/ 1784540 w 2219003"/>
              <a:gd name="connsiteY0" fmla="*/ 340895 h 2701037"/>
              <a:gd name="connsiteX1" fmla="*/ 1907204 w 2219003"/>
              <a:gd name="connsiteY1" fmla="*/ 218232 h 2701037"/>
              <a:gd name="connsiteX2" fmla="*/ 2041018 w 2219003"/>
              <a:gd name="connsiteY2" fmla="*/ 207081 h 2701037"/>
              <a:gd name="connsiteX3" fmla="*/ 2141379 w 2219003"/>
              <a:gd name="connsiteY3" fmla="*/ 129022 h 2701037"/>
              <a:gd name="connsiteX4" fmla="*/ 2208287 w 2219003"/>
              <a:gd name="connsiteY4" fmla="*/ 6359 h 2701037"/>
              <a:gd name="connsiteX5" fmla="*/ 1907204 w 2219003"/>
              <a:gd name="connsiteY5" fmla="*/ 17510 h 2701037"/>
              <a:gd name="connsiteX6" fmla="*/ 1606121 w 2219003"/>
              <a:gd name="connsiteY6" fmla="*/ 17510 h 2701037"/>
              <a:gd name="connsiteX7" fmla="*/ 1249282 w 2219003"/>
              <a:gd name="connsiteY7" fmla="*/ 106720 h 2701037"/>
              <a:gd name="connsiteX8" fmla="*/ 1082013 w 2219003"/>
              <a:gd name="connsiteY8" fmla="*/ 151325 h 2701037"/>
              <a:gd name="connsiteX9" fmla="*/ 937047 w 2219003"/>
              <a:gd name="connsiteY9" fmla="*/ 218232 h 2701037"/>
              <a:gd name="connsiteX10" fmla="*/ 825535 w 2219003"/>
              <a:gd name="connsiteY10" fmla="*/ 207081 h 2701037"/>
              <a:gd name="connsiteX11" fmla="*/ 524452 w 2219003"/>
              <a:gd name="connsiteY11" fmla="*/ 195929 h 2701037"/>
              <a:gd name="connsiteX12" fmla="*/ 267974 w 2219003"/>
              <a:gd name="connsiteY12" fmla="*/ 195929 h 2701037"/>
              <a:gd name="connsiteX13" fmla="*/ 134160 w 2219003"/>
              <a:gd name="connsiteY13" fmla="*/ 262837 h 2701037"/>
              <a:gd name="connsiteX14" fmla="*/ 345 w 2219003"/>
              <a:gd name="connsiteY14" fmla="*/ 352047 h 2701037"/>
              <a:gd name="connsiteX15" fmla="*/ 100706 w 2219003"/>
              <a:gd name="connsiteY15" fmla="*/ 385500 h 2701037"/>
              <a:gd name="connsiteX16" fmla="*/ 256823 w 2219003"/>
              <a:gd name="connsiteY16" fmla="*/ 352047 h 2701037"/>
              <a:gd name="connsiteX17" fmla="*/ 401789 w 2219003"/>
              <a:gd name="connsiteY17" fmla="*/ 441256 h 2701037"/>
              <a:gd name="connsiteX18" fmla="*/ 334882 w 2219003"/>
              <a:gd name="connsiteY18" fmla="*/ 619676 h 2701037"/>
              <a:gd name="connsiteX19" fmla="*/ 256823 w 2219003"/>
              <a:gd name="connsiteY19" fmla="*/ 809247 h 2701037"/>
              <a:gd name="connsiteX20" fmla="*/ 346033 w 2219003"/>
              <a:gd name="connsiteY20" fmla="*/ 898456 h 2701037"/>
              <a:gd name="connsiteX21" fmla="*/ 446394 w 2219003"/>
              <a:gd name="connsiteY21" fmla="*/ 1099178 h 2701037"/>
              <a:gd name="connsiteX22" fmla="*/ 613662 w 2219003"/>
              <a:gd name="connsiteY22" fmla="*/ 1244144 h 2701037"/>
              <a:gd name="connsiteX23" fmla="*/ 769779 w 2219003"/>
              <a:gd name="connsiteY23" fmla="*/ 1322203 h 2701037"/>
              <a:gd name="connsiteX24" fmla="*/ 948199 w 2219003"/>
              <a:gd name="connsiteY24" fmla="*/ 1522925 h 2701037"/>
              <a:gd name="connsiteX25" fmla="*/ 1115467 w 2219003"/>
              <a:gd name="connsiteY25" fmla="*/ 2058183 h 2701037"/>
              <a:gd name="connsiteX26" fmla="*/ 1271584 w 2219003"/>
              <a:gd name="connsiteY26" fmla="*/ 2693803 h 2701037"/>
              <a:gd name="connsiteX27" fmla="*/ 1282735 w 2219003"/>
              <a:gd name="connsiteY27" fmla="*/ 2392720 h 2701037"/>
              <a:gd name="connsiteX28" fmla="*/ 1416550 w 2219003"/>
              <a:gd name="connsiteY28" fmla="*/ 2247754 h 2701037"/>
              <a:gd name="connsiteX29" fmla="*/ 1606121 w 2219003"/>
              <a:gd name="connsiteY29" fmla="*/ 2058183 h 2701037"/>
              <a:gd name="connsiteX30" fmla="*/ 1661877 w 2219003"/>
              <a:gd name="connsiteY30" fmla="*/ 1790554 h 2701037"/>
              <a:gd name="connsiteX31" fmla="*/ 1717633 w 2219003"/>
              <a:gd name="connsiteY31" fmla="*/ 1690193 h 2701037"/>
              <a:gd name="connsiteX32" fmla="*/ 1583818 w 2219003"/>
              <a:gd name="connsiteY32" fmla="*/ 1623286 h 2701037"/>
              <a:gd name="connsiteX33" fmla="*/ 1472306 w 2219003"/>
              <a:gd name="connsiteY33" fmla="*/ 1600983 h 2701037"/>
              <a:gd name="connsiteX34" fmla="*/ 1349643 w 2219003"/>
              <a:gd name="connsiteY34" fmla="*/ 1456017 h 2701037"/>
              <a:gd name="connsiteX35" fmla="*/ 1160072 w 2219003"/>
              <a:gd name="connsiteY35" fmla="*/ 1322203 h 2701037"/>
              <a:gd name="connsiteX36" fmla="*/ 970501 w 2219003"/>
              <a:gd name="connsiteY36" fmla="*/ 1299900 h 2701037"/>
              <a:gd name="connsiteX37" fmla="*/ 925896 w 2219003"/>
              <a:gd name="connsiteY37" fmla="*/ 998817 h 2701037"/>
              <a:gd name="connsiteX38" fmla="*/ 970501 w 2219003"/>
              <a:gd name="connsiteY38" fmla="*/ 865003 h 2701037"/>
              <a:gd name="connsiteX39" fmla="*/ 1148921 w 2219003"/>
              <a:gd name="connsiteY39" fmla="*/ 720037 h 2701037"/>
              <a:gd name="connsiteX40" fmla="*/ 1427701 w 2219003"/>
              <a:gd name="connsiteY40" fmla="*/ 552769 h 2701037"/>
              <a:gd name="connsiteX41" fmla="*/ 1851447 w 2219003"/>
              <a:gd name="connsiteY41" fmla="*/ 318593 h 2701037"/>
              <a:gd name="connsiteX42" fmla="*/ 1784540 w 2219003"/>
              <a:gd name="connsiteY42" fmla="*/ 340895 h 270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19003" h="2701037">
                <a:moveTo>
                  <a:pt x="1784540" y="340895"/>
                </a:moveTo>
                <a:cubicBezTo>
                  <a:pt x="1793833" y="324168"/>
                  <a:pt x="1864458" y="240534"/>
                  <a:pt x="1907204" y="218232"/>
                </a:cubicBezTo>
                <a:cubicBezTo>
                  <a:pt x="1949950" y="195930"/>
                  <a:pt x="2001989" y="221949"/>
                  <a:pt x="2041018" y="207081"/>
                </a:cubicBezTo>
                <a:cubicBezTo>
                  <a:pt x="2080047" y="192213"/>
                  <a:pt x="2113501" y="162476"/>
                  <a:pt x="2141379" y="129022"/>
                </a:cubicBezTo>
                <a:cubicBezTo>
                  <a:pt x="2169257" y="95568"/>
                  <a:pt x="2247316" y="24944"/>
                  <a:pt x="2208287" y="6359"/>
                </a:cubicBezTo>
                <a:cubicBezTo>
                  <a:pt x="2169258" y="-12226"/>
                  <a:pt x="2007565" y="15652"/>
                  <a:pt x="1907204" y="17510"/>
                </a:cubicBezTo>
                <a:cubicBezTo>
                  <a:pt x="1806843" y="19368"/>
                  <a:pt x="1715775" y="2642"/>
                  <a:pt x="1606121" y="17510"/>
                </a:cubicBezTo>
                <a:cubicBezTo>
                  <a:pt x="1496467" y="32378"/>
                  <a:pt x="1336633" y="84418"/>
                  <a:pt x="1249282" y="106720"/>
                </a:cubicBezTo>
                <a:cubicBezTo>
                  <a:pt x="1161931" y="129022"/>
                  <a:pt x="1134052" y="132740"/>
                  <a:pt x="1082013" y="151325"/>
                </a:cubicBezTo>
                <a:cubicBezTo>
                  <a:pt x="1029974" y="169910"/>
                  <a:pt x="979793" y="208939"/>
                  <a:pt x="937047" y="218232"/>
                </a:cubicBezTo>
                <a:cubicBezTo>
                  <a:pt x="894301" y="227525"/>
                  <a:pt x="894301" y="210798"/>
                  <a:pt x="825535" y="207081"/>
                </a:cubicBezTo>
                <a:cubicBezTo>
                  <a:pt x="756769" y="203364"/>
                  <a:pt x="617379" y="197788"/>
                  <a:pt x="524452" y="195929"/>
                </a:cubicBezTo>
                <a:cubicBezTo>
                  <a:pt x="431525" y="194070"/>
                  <a:pt x="333023" y="184778"/>
                  <a:pt x="267974" y="195929"/>
                </a:cubicBezTo>
                <a:cubicBezTo>
                  <a:pt x="202925" y="207080"/>
                  <a:pt x="178765" y="236817"/>
                  <a:pt x="134160" y="262837"/>
                </a:cubicBezTo>
                <a:cubicBezTo>
                  <a:pt x="89555" y="288857"/>
                  <a:pt x="5921" y="331603"/>
                  <a:pt x="345" y="352047"/>
                </a:cubicBezTo>
                <a:cubicBezTo>
                  <a:pt x="-5231" y="372491"/>
                  <a:pt x="57960" y="385500"/>
                  <a:pt x="100706" y="385500"/>
                </a:cubicBezTo>
                <a:cubicBezTo>
                  <a:pt x="143452" y="385500"/>
                  <a:pt x="206643" y="342754"/>
                  <a:pt x="256823" y="352047"/>
                </a:cubicBezTo>
                <a:cubicBezTo>
                  <a:pt x="307003" y="361340"/>
                  <a:pt x="388779" y="396651"/>
                  <a:pt x="401789" y="441256"/>
                </a:cubicBezTo>
                <a:cubicBezTo>
                  <a:pt x="414799" y="485861"/>
                  <a:pt x="359043" y="558344"/>
                  <a:pt x="334882" y="619676"/>
                </a:cubicBezTo>
                <a:cubicBezTo>
                  <a:pt x="310721" y="681008"/>
                  <a:pt x="254965" y="762784"/>
                  <a:pt x="256823" y="809247"/>
                </a:cubicBezTo>
                <a:cubicBezTo>
                  <a:pt x="258681" y="855710"/>
                  <a:pt x="314438" y="850134"/>
                  <a:pt x="346033" y="898456"/>
                </a:cubicBezTo>
                <a:cubicBezTo>
                  <a:pt x="377628" y="946778"/>
                  <a:pt x="401789" y="1041563"/>
                  <a:pt x="446394" y="1099178"/>
                </a:cubicBezTo>
                <a:cubicBezTo>
                  <a:pt x="490999" y="1156793"/>
                  <a:pt x="559765" y="1206973"/>
                  <a:pt x="613662" y="1244144"/>
                </a:cubicBezTo>
                <a:cubicBezTo>
                  <a:pt x="667559" y="1281315"/>
                  <a:pt x="714023" y="1275740"/>
                  <a:pt x="769779" y="1322203"/>
                </a:cubicBezTo>
                <a:cubicBezTo>
                  <a:pt x="825535" y="1368666"/>
                  <a:pt x="890584" y="1400262"/>
                  <a:pt x="948199" y="1522925"/>
                </a:cubicBezTo>
                <a:cubicBezTo>
                  <a:pt x="1005814" y="1645588"/>
                  <a:pt x="1061569" y="1863037"/>
                  <a:pt x="1115467" y="2058183"/>
                </a:cubicBezTo>
                <a:cubicBezTo>
                  <a:pt x="1169364" y="2253329"/>
                  <a:pt x="1243706" y="2638047"/>
                  <a:pt x="1271584" y="2693803"/>
                </a:cubicBezTo>
                <a:cubicBezTo>
                  <a:pt x="1299462" y="2749559"/>
                  <a:pt x="1258574" y="2467061"/>
                  <a:pt x="1282735" y="2392720"/>
                </a:cubicBezTo>
                <a:cubicBezTo>
                  <a:pt x="1306896" y="2318379"/>
                  <a:pt x="1362652" y="2303510"/>
                  <a:pt x="1416550" y="2247754"/>
                </a:cubicBezTo>
                <a:cubicBezTo>
                  <a:pt x="1470448" y="2191998"/>
                  <a:pt x="1565233" y="2134383"/>
                  <a:pt x="1606121" y="2058183"/>
                </a:cubicBezTo>
                <a:cubicBezTo>
                  <a:pt x="1647009" y="1981983"/>
                  <a:pt x="1643292" y="1851886"/>
                  <a:pt x="1661877" y="1790554"/>
                </a:cubicBezTo>
                <a:cubicBezTo>
                  <a:pt x="1680462" y="1729222"/>
                  <a:pt x="1730643" y="1718071"/>
                  <a:pt x="1717633" y="1690193"/>
                </a:cubicBezTo>
                <a:cubicBezTo>
                  <a:pt x="1704623" y="1662315"/>
                  <a:pt x="1624706" y="1638154"/>
                  <a:pt x="1583818" y="1623286"/>
                </a:cubicBezTo>
                <a:cubicBezTo>
                  <a:pt x="1542930" y="1608418"/>
                  <a:pt x="1511335" y="1628861"/>
                  <a:pt x="1472306" y="1600983"/>
                </a:cubicBezTo>
                <a:cubicBezTo>
                  <a:pt x="1433277" y="1573105"/>
                  <a:pt x="1401682" y="1502480"/>
                  <a:pt x="1349643" y="1456017"/>
                </a:cubicBezTo>
                <a:cubicBezTo>
                  <a:pt x="1297604" y="1409554"/>
                  <a:pt x="1223262" y="1348223"/>
                  <a:pt x="1160072" y="1322203"/>
                </a:cubicBezTo>
                <a:cubicBezTo>
                  <a:pt x="1096882" y="1296184"/>
                  <a:pt x="1009530" y="1353798"/>
                  <a:pt x="970501" y="1299900"/>
                </a:cubicBezTo>
                <a:cubicBezTo>
                  <a:pt x="931472" y="1246002"/>
                  <a:pt x="925896" y="1071300"/>
                  <a:pt x="925896" y="998817"/>
                </a:cubicBezTo>
                <a:cubicBezTo>
                  <a:pt x="925896" y="926334"/>
                  <a:pt x="933330" y="911466"/>
                  <a:pt x="970501" y="865003"/>
                </a:cubicBezTo>
                <a:cubicBezTo>
                  <a:pt x="1007672" y="818540"/>
                  <a:pt x="1072721" y="772076"/>
                  <a:pt x="1148921" y="720037"/>
                </a:cubicBezTo>
                <a:cubicBezTo>
                  <a:pt x="1225121" y="667998"/>
                  <a:pt x="1310613" y="619676"/>
                  <a:pt x="1427701" y="552769"/>
                </a:cubicBezTo>
                <a:cubicBezTo>
                  <a:pt x="1544789" y="485862"/>
                  <a:pt x="1788257" y="352047"/>
                  <a:pt x="1851447" y="318593"/>
                </a:cubicBezTo>
                <a:cubicBezTo>
                  <a:pt x="1914637" y="285139"/>
                  <a:pt x="1775247" y="357622"/>
                  <a:pt x="1784540" y="340895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901456" y="2027652"/>
            <a:ext cx="4860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證券業務範圍</a:t>
            </a:r>
            <a:r>
              <a:rPr kumimoji="0" lang="en-US" altLang="zh-TW" sz="18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有價證券交易、期貨選擇權、衍生性金融商品、</a:t>
            </a:r>
            <a:r>
              <a:rPr kumimoji="0" lang="zh-TW" altLang="en-US" sz="1800" b="1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信託、財富管理</a:t>
            </a:r>
            <a:r>
              <a:rPr kumimoji="0" lang="zh-TW" altLang="en-US" sz="18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、海外公司債、</a:t>
            </a:r>
            <a:r>
              <a:rPr kumimoji="0" lang="en-US" altLang="zh-TW" sz="18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PGN</a:t>
            </a:r>
            <a:r>
              <a:rPr kumimoji="0" lang="zh-TW" altLang="en-US" sz="18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sz="18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ELN</a:t>
            </a:r>
            <a:r>
              <a:rPr kumimoji="0" lang="zh-TW" altLang="en-US" sz="18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1800" b="1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海內外基金、保險經紀、不限用途款項借貸</a:t>
            </a:r>
            <a:r>
              <a:rPr kumimoji="0" lang="zh-TW" altLang="en-US" sz="18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kumimoji="0" lang="en-US" altLang="zh-TW" sz="1800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手繪多邊形 24"/>
          <p:cNvSpPr/>
          <p:nvPr/>
        </p:nvSpPr>
        <p:spPr>
          <a:xfrm>
            <a:off x="1288865" y="3199426"/>
            <a:ext cx="4701340" cy="2719085"/>
          </a:xfrm>
          <a:custGeom>
            <a:avLst/>
            <a:gdLst>
              <a:gd name="connsiteX0" fmla="*/ 2297391 w 4701340"/>
              <a:gd name="connsiteY0" fmla="*/ 6438 h 2719085"/>
              <a:gd name="connsiteX1" fmla="*/ 1840191 w 4701340"/>
              <a:gd name="connsiteY1" fmla="*/ 6438 h 2719085"/>
              <a:gd name="connsiteX2" fmla="*/ 1762133 w 4701340"/>
              <a:gd name="connsiteY2" fmla="*/ 39892 h 2719085"/>
              <a:gd name="connsiteX3" fmla="*/ 1371840 w 4701340"/>
              <a:gd name="connsiteY3" fmla="*/ 95648 h 2719085"/>
              <a:gd name="connsiteX4" fmla="*/ 1037303 w 4701340"/>
              <a:gd name="connsiteY4" fmla="*/ 196009 h 2719085"/>
              <a:gd name="connsiteX5" fmla="*/ 881186 w 4701340"/>
              <a:gd name="connsiteY5" fmla="*/ 229463 h 2719085"/>
              <a:gd name="connsiteX6" fmla="*/ 680464 w 4701340"/>
              <a:gd name="connsiteY6" fmla="*/ 229463 h 2719085"/>
              <a:gd name="connsiteX7" fmla="*/ 279020 w 4701340"/>
              <a:gd name="connsiteY7" fmla="*/ 229463 h 2719085"/>
              <a:gd name="connsiteX8" fmla="*/ 134055 w 4701340"/>
              <a:gd name="connsiteY8" fmla="*/ 296370 h 2719085"/>
              <a:gd name="connsiteX9" fmla="*/ 240 w 4701340"/>
              <a:gd name="connsiteY9" fmla="*/ 374429 h 2719085"/>
              <a:gd name="connsiteX10" fmla="*/ 167508 w 4701340"/>
              <a:gd name="connsiteY10" fmla="*/ 419034 h 2719085"/>
              <a:gd name="connsiteX11" fmla="*/ 256718 w 4701340"/>
              <a:gd name="connsiteY11" fmla="*/ 374429 h 2719085"/>
              <a:gd name="connsiteX12" fmla="*/ 423986 w 4701340"/>
              <a:gd name="connsiteY12" fmla="*/ 419034 h 2719085"/>
              <a:gd name="connsiteX13" fmla="*/ 446289 w 4701340"/>
              <a:gd name="connsiteY13" fmla="*/ 552848 h 2719085"/>
              <a:gd name="connsiteX14" fmla="*/ 323625 w 4701340"/>
              <a:gd name="connsiteY14" fmla="*/ 642058 h 2719085"/>
              <a:gd name="connsiteX15" fmla="*/ 312474 w 4701340"/>
              <a:gd name="connsiteY15" fmla="*/ 775873 h 2719085"/>
              <a:gd name="connsiteX16" fmla="*/ 334777 w 4701340"/>
              <a:gd name="connsiteY16" fmla="*/ 931990 h 2719085"/>
              <a:gd name="connsiteX17" fmla="*/ 412835 w 4701340"/>
              <a:gd name="connsiteY17" fmla="*/ 898536 h 2719085"/>
              <a:gd name="connsiteX18" fmla="*/ 557801 w 4701340"/>
              <a:gd name="connsiteY18" fmla="*/ 1233073 h 2719085"/>
              <a:gd name="connsiteX19" fmla="*/ 847733 w 4701340"/>
              <a:gd name="connsiteY19" fmla="*/ 1333434 h 2719085"/>
              <a:gd name="connsiteX20" fmla="*/ 1015001 w 4701340"/>
              <a:gd name="connsiteY20" fmla="*/ 1534156 h 2719085"/>
              <a:gd name="connsiteX21" fmla="*/ 1182269 w 4701340"/>
              <a:gd name="connsiteY21" fmla="*/ 2013658 h 2719085"/>
              <a:gd name="connsiteX22" fmla="*/ 1238025 w 4701340"/>
              <a:gd name="connsiteY22" fmla="*/ 2426253 h 2719085"/>
              <a:gd name="connsiteX23" fmla="*/ 1304933 w 4701340"/>
              <a:gd name="connsiteY23" fmla="*/ 2716185 h 2719085"/>
              <a:gd name="connsiteX24" fmla="*/ 1304933 w 4701340"/>
              <a:gd name="connsiteY24" fmla="*/ 2560068 h 2719085"/>
              <a:gd name="connsiteX25" fmla="*/ 1349538 w 4701340"/>
              <a:gd name="connsiteY25" fmla="*/ 2314741 h 2719085"/>
              <a:gd name="connsiteX26" fmla="*/ 1505655 w 4701340"/>
              <a:gd name="connsiteY26" fmla="*/ 2236682 h 2719085"/>
              <a:gd name="connsiteX27" fmla="*/ 1583713 w 4701340"/>
              <a:gd name="connsiteY27" fmla="*/ 2169775 h 2719085"/>
              <a:gd name="connsiteX28" fmla="*/ 1728679 w 4701340"/>
              <a:gd name="connsiteY28" fmla="*/ 1924448 h 2719085"/>
              <a:gd name="connsiteX29" fmla="*/ 1840191 w 4701340"/>
              <a:gd name="connsiteY29" fmla="*/ 1701424 h 2719085"/>
              <a:gd name="connsiteX30" fmla="*/ 2052064 w 4701340"/>
              <a:gd name="connsiteY30" fmla="*/ 1589912 h 2719085"/>
              <a:gd name="connsiteX31" fmla="*/ 2141274 w 4701340"/>
              <a:gd name="connsiteY31" fmla="*/ 1523004 h 2719085"/>
              <a:gd name="connsiteX32" fmla="*/ 2152425 w 4701340"/>
              <a:gd name="connsiteY32" fmla="*/ 1545307 h 2719085"/>
              <a:gd name="connsiteX33" fmla="*/ 2308542 w 4701340"/>
              <a:gd name="connsiteY33" fmla="*/ 1500702 h 2719085"/>
              <a:gd name="connsiteX34" fmla="*/ 2475811 w 4701340"/>
              <a:gd name="connsiteY34" fmla="*/ 1534156 h 2719085"/>
              <a:gd name="connsiteX35" fmla="*/ 2565020 w 4701340"/>
              <a:gd name="connsiteY35" fmla="*/ 1824087 h 2719085"/>
              <a:gd name="connsiteX36" fmla="*/ 2620777 w 4701340"/>
              <a:gd name="connsiteY36" fmla="*/ 2125170 h 2719085"/>
              <a:gd name="connsiteX37" fmla="*/ 2676533 w 4701340"/>
              <a:gd name="connsiteY37" fmla="*/ 2258985 h 2719085"/>
              <a:gd name="connsiteX38" fmla="*/ 2698835 w 4701340"/>
              <a:gd name="connsiteY38" fmla="*/ 2392799 h 2719085"/>
              <a:gd name="connsiteX39" fmla="*/ 2910708 w 4701340"/>
              <a:gd name="connsiteY39" fmla="*/ 2303590 h 2719085"/>
              <a:gd name="connsiteX40" fmla="*/ 2944162 w 4701340"/>
              <a:gd name="connsiteY40" fmla="*/ 2158624 h 2719085"/>
              <a:gd name="connsiteX41" fmla="*/ 3044523 w 4701340"/>
              <a:gd name="connsiteY41" fmla="*/ 1980204 h 2719085"/>
              <a:gd name="connsiteX42" fmla="*/ 3156035 w 4701340"/>
              <a:gd name="connsiteY42" fmla="*/ 1801785 h 2719085"/>
              <a:gd name="connsiteX43" fmla="*/ 3267547 w 4701340"/>
              <a:gd name="connsiteY43" fmla="*/ 1589912 h 2719085"/>
              <a:gd name="connsiteX44" fmla="*/ 3457118 w 4701340"/>
              <a:gd name="connsiteY44" fmla="*/ 1166165 h 2719085"/>
              <a:gd name="connsiteX45" fmla="*/ 3602084 w 4701340"/>
              <a:gd name="connsiteY45" fmla="*/ 1010048 h 2719085"/>
              <a:gd name="connsiteX46" fmla="*/ 3702445 w 4701340"/>
              <a:gd name="connsiteY46" fmla="*/ 976595 h 2719085"/>
              <a:gd name="connsiteX47" fmla="*/ 4036981 w 4701340"/>
              <a:gd name="connsiteY47" fmla="*/ 998897 h 2719085"/>
              <a:gd name="connsiteX48" fmla="*/ 4115040 w 4701340"/>
              <a:gd name="connsiteY48" fmla="*/ 1065804 h 2719085"/>
              <a:gd name="connsiteX49" fmla="*/ 4148494 w 4701340"/>
              <a:gd name="connsiteY49" fmla="*/ 1199619 h 2719085"/>
              <a:gd name="connsiteX50" fmla="*/ 4181947 w 4701340"/>
              <a:gd name="connsiteY50" fmla="*/ 1210770 h 2719085"/>
              <a:gd name="connsiteX51" fmla="*/ 4282308 w 4701340"/>
              <a:gd name="connsiteY51" fmla="*/ 1143863 h 2719085"/>
              <a:gd name="connsiteX52" fmla="*/ 4572240 w 4701340"/>
              <a:gd name="connsiteY52" fmla="*/ 1166165 h 2719085"/>
              <a:gd name="connsiteX53" fmla="*/ 4627996 w 4701340"/>
              <a:gd name="connsiteY53" fmla="*/ 1088107 h 2719085"/>
              <a:gd name="connsiteX54" fmla="*/ 4694903 w 4701340"/>
              <a:gd name="connsiteY54" fmla="*/ 931990 h 2719085"/>
              <a:gd name="connsiteX55" fmla="*/ 4694903 w 4701340"/>
              <a:gd name="connsiteY55" fmla="*/ 753570 h 2719085"/>
              <a:gd name="connsiteX56" fmla="*/ 4661450 w 4701340"/>
              <a:gd name="connsiteY56" fmla="*/ 887385 h 2719085"/>
              <a:gd name="connsiteX57" fmla="*/ 4527635 w 4701340"/>
              <a:gd name="connsiteY57" fmla="*/ 798175 h 2719085"/>
              <a:gd name="connsiteX58" fmla="*/ 4460728 w 4701340"/>
              <a:gd name="connsiteY58" fmla="*/ 619756 h 2719085"/>
              <a:gd name="connsiteX59" fmla="*/ 4193099 w 4701340"/>
              <a:gd name="connsiteY59" fmla="*/ 430185 h 2719085"/>
              <a:gd name="connsiteX60" fmla="*/ 4193099 w 4701340"/>
              <a:gd name="connsiteY60" fmla="*/ 385580 h 2719085"/>
              <a:gd name="connsiteX61" fmla="*/ 4036981 w 4701340"/>
              <a:gd name="connsiteY61" fmla="*/ 374429 h 2719085"/>
              <a:gd name="connsiteX62" fmla="*/ 3657840 w 4701340"/>
              <a:gd name="connsiteY62" fmla="*/ 374429 h 2719085"/>
              <a:gd name="connsiteX63" fmla="*/ 3579781 w 4701340"/>
              <a:gd name="connsiteY63" fmla="*/ 374429 h 2719085"/>
              <a:gd name="connsiteX64" fmla="*/ 3133733 w 4701340"/>
              <a:gd name="connsiteY64" fmla="*/ 374429 h 2719085"/>
              <a:gd name="connsiteX65" fmla="*/ 3022220 w 4701340"/>
              <a:gd name="connsiteY65" fmla="*/ 340975 h 2719085"/>
              <a:gd name="connsiteX66" fmla="*/ 2933011 w 4701340"/>
              <a:gd name="connsiteY66" fmla="*/ 262917 h 2719085"/>
              <a:gd name="connsiteX67" fmla="*/ 2765742 w 4701340"/>
              <a:gd name="connsiteY67" fmla="*/ 240614 h 2719085"/>
              <a:gd name="connsiteX68" fmla="*/ 2631928 w 4701340"/>
              <a:gd name="connsiteY68" fmla="*/ 274068 h 2719085"/>
              <a:gd name="connsiteX69" fmla="*/ 2431206 w 4701340"/>
              <a:gd name="connsiteY69" fmla="*/ 363278 h 2719085"/>
              <a:gd name="connsiteX70" fmla="*/ 2386601 w 4701340"/>
              <a:gd name="connsiteY70" fmla="*/ 229463 h 2719085"/>
              <a:gd name="connsiteX71" fmla="*/ 2319694 w 4701340"/>
              <a:gd name="connsiteY71" fmla="*/ 151404 h 2719085"/>
              <a:gd name="connsiteX72" fmla="*/ 2263938 w 4701340"/>
              <a:gd name="connsiteY72" fmla="*/ 73346 h 2719085"/>
              <a:gd name="connsiteX73" fmla="*/ 2297391 w 4701340"/>
              <a:gd name="connsiteY73" fmla="*/ 6438 h 27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701340" h="2719085">
                <a:moveTo>
                  <a:pt x="2297391" y="6438"/>
                </a:moveTo>
                <a:cubicBezTo>
                  <a:pt x="2226767" y="-4713"/>
                  <a:pt x="1929401" y="862"/>
                  <a:pt x="1840191" y="6438"/>
                </a:cubicBezTo>
                <a:cubicBezTo>
                  <a:pt x="1750981" y="12014"/>
                  <a:pt x="1840191" y="25024"/>
                  <a:pt x="1762133" y="39892"/>
                </a:cubicBezTo>
                <a:cubicBezTo>
                  <a:pt x="1684074" y="54760"/>
                  <a:pt x="1492645" y="69629"/>
                  <a:pt x="1371840" y="95648"/>
                </a:cubicBezTo>
                <a:cubicBezTo>
                  <a:pt x="1251035" y="121667"/>
                  <a:pt x="1119079" y="173707"/>
                  <a:pt x="1037303" y="196009"/>
                </a:cubicBezTo>
                <a:cubicBezTo>
                  <a:pt x="955527" y="218311"/>
                  <a:pt x="940659" y="223887"/>
                  <a:pt x="881186" y="229463"/>
                </a:cubicBezTo>
                <a:cubicBezTo>
                  <a:pt x="821713" y="235039"/>
                  <a:pt x="680464" y="229463"/>
                  <a:pt x="680464" y="229463"/>
                </a:cubicBezTo>
                <a:cubicBezTo>
                  <a:pt x="580103" y="229463"/>
                  <a:pt x="370088" y="218312"/>
                  <a:pt x="279020" y="229463"/>
                </a:cubicBezTo>
                <a:cubicBezTo>
                  <a:pt x="187952" y="240614"/>
                  <a:pt x="180518" y="272209"/>
                  <a:pt x="134055" y="296370"/>
                </a:cubicBezTo>
                <a:cubicBezTo>
                  <a:pt x="87592" y="320531"/>
                  <a:pt x="-5335" y="353985"/>
                  <a:pt x="240" y="374429"/>
                </a:cubicBezTo>
                <a:cubicBezTo>
                  <a:pt x="5815" y="394873"/>
                  <a:pt x="124762" y="419034"/>
                  <a:pt x="167508" y="419034"/>
                </a:cubicBezTo>
                <a:cubicBezTo>
                  <a:pt x="210254" y="419034"/>
                  <a:pt x="213972" y="374429"/>
                  <a:pt x="256718" y="374429"/>
                </a:cubicBezTo>
                <a:cubicBezTo>
                  <a:pt x="299464" y="374429"/>
                  <a:pt x="392391" y="389298"/>
                  <a:pt x="423986" y="419034"/>
                </a:cubicBezTo>
                <a:cubicBezTo>
                  <a:pt x="455581" y="448770"/>
                  <a:pt x="463016" y="515677"/>
                  <a:pt x="446289" y="552848"/>
                </a:cubicBezTo>
                <a:cubicBezTo>
                  <a:pt x="429562" y="590019"/>
                  <a:pt x="345927" y="604887"/>
                  <a:pt x="323625" y="642058"/>
                </a:cubicBezTo>
                <a:cubicBezTo>
                  <a:pt x="301322" y="679229"/>
                  <a:pt x="310615" y="727551"/>
                  <a:pt x="312474" y="775873"/>
                </a:cubicBezTo>
                <a:cubicBezTo>
                  <a:pt x="314333" y="824195"/>
                  <a:pt x="318050" y="911546"/>
                  <a:pt x="334777" y="931990"/>
                </a:cubicBezTo>
                <a:cubicBezTo>
                  <a:pt x="351504" y="952434"/>
                  <a:pt x="375664" y="848356"/>
                  <a:pt x="412835" y="898536"/>
                </a:cubicBezTo>
                <a:cubicBezTo>
                  <a:pt x="450006" y="948716"/>
                  <a:pt x="485318" y="1160590"/>
                  <a:pt x="557801" y="1233073"/>
                </a:cubicBezTo>
                <a:cubicBezTo>
                  <a:pt x="630284" y="1305556"/>
                  <a:pt x="771533" y="1283254"/>
                  <a:pt x="847733" y="1333434"/>
                </a:cubicBezTo>
                <a:cubicBezTo>
                  <a:pt x="923933" y="1383614"/>
                  <a:pt x="959245" y="1420785"/>
                  <a:pt x="1015001" y="1534156"/>
                </a:cubicBezTo>
                <a:cubicBezTo>
                  <a:pt x="1070757" y="1647527"/>
                  <a:pt x="1145098" y="1864975"/>
                  <a:pt x="1182269" y="2013658"/>
                </a:cubicBezTo>
                <a:cubicBezTo>
                  <a:pt x="1219440" y="2162341"/>
                  <a:pt x="1217581" y="2309165"/>
                  <a:pt x="1238025" y="2426253"/>
                </a:cubicBezTo>
                <a:cubicBezTo>
                  <a:pt x="1258469" y="2543341"/>
                  <a:pt x="1293782" y="2693883"/>
                  <a:pt x="1304933" y="2716185"/>
                </a:cubicBezTo>
                <a:cubicBezTo>
                  <a:pt x="1316084" y="2738487"/>
                  <a:pt x="1297499" y="2626975"/>
                  <a:pt x="1304933" y="2560068"/>
                </a:cubicBezTo>
                <a:cubicBezTo>
                  <a:pt x="1312367" y="2493161"/>
                  <a:pt x="1316084" y="2368639"/>
                  <a:pt x="1349538" y="2314741"/>
                </a:cubicBezTo>
                <a:cubicBezTo>
                  <a:pt x="1382992" y="2260843"/>
                  <a:pt x="1466626" y="2260843"/>
                  <a:pt x="1505655" y="2236682"/>
                </a:cubicBezTo>
                <a:cubicBezTo>
                  <a:pt x="1544684" y="2212521"/>
                  <a:pt x="1546542" y="2221814"/>
                  <a:pt x="1583713" y="2169775"/>
                </a:cubicBezTo>
                <a:cubicBezTo>
                  <a:pt x="1620884" y="2117736"/>
                  <a:pt x="1685933" y="2002506"/>
                  <a:pt x="1728679" y="1924448"/>
                </a:cubicBezTo>
                <a:cubicBezTo>
                  <a:pt x="1771425" y="1846390"/>
                  <a:pt x="1786294" y="1757180"/>
                  <a:pt x="1840191" y="1701424"/>
                </a:cubicBezTo>
                <a:cubicBezTo>
                  <a:pt x="1894088" y="1645668"/>
                  <a:pt x="2001884" y="1619649"/>
                  <a:pt x="2052064" y="1589912"/>
                </a:cubicBezTo>
                <a:cubicBezTo>
                  <a:pt x="2102244" y="1560175"/>
                  <a:pt x="2124547" y="1530438"/>
                  <a:pt x="2141274" y="1523004"/>
                </a:cubicBezTo>
                <a:cubicBezTo>
                  <a:pt x="2158001" y="1515570"/>
                  <a:pt x="2124547" y="1549024"/>
                  <a:pt x="2152425" y="1545307"/>
                </a:cubicBezTo>
                <a:cubicBezTo>
                  <a:pt x="2180303" y="1541590"/>
                  <a:pt x="2254644" y="1502561"/>
                  <a:pt x="2308542" y="1500702"/>
                </a:cubicBezTo>
                <a:cubicBezTo>
                  <a:pt x="2362440" y="1498844"/>
                  <a:pt x="2433065" y="1480259"/>
                  <a:pt x="2475811" y="1534156"/>
                </a:cubicBezTo>
                <a:cubicBezTo>
                  <a:pt x="2518557" y="1588053"/>
                  <a:pt x="2540859" y="1725585"/>
                  <a:pt x="2565020" y="1824087"/>
                </a:cubicBezTo>
                <a:cubicBezTo>
                  <a:pt x="2589181" y="1922589"/>
                  <a:pt x="2602192" y="2052687"/>
                  <a:pt x="2620777" y="2125170"/>
                </a:cubicBezTo>
                <a:cubicBezTo>
                  <a:pt x="2639362" y="2197653"/>
                  <a:pt x="2663523" y="2214380"/>
                  <a:pt x="2676533" y="2258985"/>
                </a:cubicBezTo>
                <a:cubicBezTo>
                  <a:pt x="2689543" y="2303590"/>
                  <a:pt x="2659806" y="2385365"/>
                  <a:pt x="2698835" y="2392799"/>
                </a:cubicBezTo>
                <a:cubicBezTo>
                  <a:pt x="2737864" y="2400233"/>
                  <a:pt x="2869820" y="2342619"/>
                  <a:pt x="2910708" y="2303590"/>
                </a:cubicBezTo>
                <a:cubicBezTo>
                  <a:pt x="2951596" y="2264561"/>
                  <a:pt x="2921860" y="2212522"/>
                  <a:pt x="2944162" y="2158624"/>
                </a:cubicBezTo>
                <a:cubicBezTo>
                  <a:pt x="2966464" y="2104726"/>
                  <a:pt x="3009211" y="2039677"/>
                  <a:pt x="3044523" y="1980204"/>
                </a:cubicBezTo>
                <a:cubicBezTo>
                  <a:pt x="3079835" y="1920731"/>
                  <a:pt x="3118864" y="1866834"/>
                  <a:pt x="3156035" y="1801785"/>
                </a:cubicBezTo>
                <a:cubicBezTo>
                  <a:pt x="3193206" y="1736736"/>
                  <a:pt x="3217367" y="1695849"/>
                  <a:pt x="3267547" y="1589912"/>
                </a:cubicBezTo>
                <a:cubicBezTo>
                  <a:pt x="3317727" y="1483975"/>
                  <a:pt x="3401362" y="1262809"/>
                  <a:pt x="3457118" y="1166165"/>
                </a:cubicBezTo>
                <a:cubicBezTo>
                  <a:pt x="3512874" y="1069521"/>
                  <a:pt x="3561196" y="1041643"/>
                  <a:pt x="3602084" y="1010048"/>
                </a:cubicBezTo>
                <a:cubicBezTo>
                  <a:pt x="3642972" y="978453"/>
                  <a:pt x="3629962" y="978453"/>
                  <a:pt x="3702445" y="976595"/>
                </a:cubicBezTo>
                <a:cubicBezTo>
                  <a:pt x="3774928" y="974737"/>
                  <a:pt x="3968215" y="984029"/>
                  <a:pt x="4036981" y="998897"/>
                </a:cubicBezTo>
                <a:cubicBezTo>
                  <a:pt x="4105747" y="1013765"/>
                  <a:pt x="4096455" y="1032350"/>
                  <a:pt x="4115040" y="1065804"/>
                </a:cubicBezTo>
                <a:cubicBezTo>
                  <a:pt x="4133626" y="1099258"/>
                  <a:pt x="4137343" y="1175458"/>
                  <a:pt x="4148494" y="1199619"/>
                </a:cubicBezTo>
                <a:cubicBezTo>
                  <a:pt x="4159645" y="1223780"/>
                  <a:pt x="4159645" y="1220063"/>
                  <a:pt x="4181947" y="1210770"/>
                </a:cubicBezTo>
                <a:cubicBezTo>
                  <a:pt x="4204249" y="1201477"/>
                  <a:pt x="4217259" y="1151297"/>
                  <a:pt x="4282308" y="1143863"/>
                </a:cubicBezTo>
                <a:cubicBezTo>
                  <a:pt x="4347357" y="1136429"/>
                  <a:pt x="4514625" y="1175458"/>
                  <a:pt x="4572240" y="1166165"/>
                </a:cubicBezTo>
                <a:cubicBezTo>
                  <a:pt x="4629855" y="1156872"/>
                  <a:pt x="4607552" y="1127136"/>
                  <a:pt x="4627996" y="1088107"/>
                </a:cubicBezTo>
                <a:cubicBezTo>
                  <a:pt x="4648440" y="1049078"/>
                  <a:pt x="4683752" y="987746"/>
                  <a:pt x="4694903" y="931990"/>
                </a:cubicBezTo>
                <a:cubicBezTo>
                  <a:pt x="4706054" y="876234"/>
                  <a:pt x="4700478" y="761004"/>
                  <a:pt x="4694903" y="753570"/>
                </a:cubicBezTo>
                <a:cubicBezTo>
                  <a:pt x="4689328" y="746136"/>
                  <a:pt x="4689328" y="879951"/>
                  <a:pt x="4661450" y="887385"/>
                </a:cubicBezTo>
                <a:cubicBezTo>
                  <a:pt x="4633572" y="894819"/>
                  <a:pt x="4561089" y="842780"/>
                  <a:pt x="4527635" y="798175"/>
                </a:cubicBezTo>
                <a:cubicBezTo>
                  <a:pt x="4494181" y="753570"/>
                  <a:pt x="4516484" y="681088"/>
                  <a:pt x="4460728" y="619756"/>
                </a:cubicBezTo>
                <a:cubicBezTo>
                  <a:pt x="4404972" y="558424"/>
                  <a:pt x="4237704" y="469214"/>
                  <a:pt x="4193099" y="430185"/>
                </a:cubicBezTo>
                <a:cubicBezTo>
                  <a:pt x="4148494" y="391156"/>
                  <a:pt x="4219119" y="394873"/>
                  <a:pt x="4193099" y="385580"/>
                </a:cubicBezTo>
                <a:cubicBezTo>
                  <a:pt x="4167079" y="376287"/>
                  <a:pt x="4126191" y="376287"/>
                  <a:pt x="4036981" y="374429"/>
                </a:cubicBezTo>
                <a:cubicBezTo>
                  <a:pt x="3947771" y="372571"/>
                  <a:pt x="3657840" y="374429"/>
                  <a:pt x="3657840" y="374429"/>
                </a:cubicBezTo>
                <a:lnTo>
                  <a:pt x="3579781" y="374429"/>
                </a:lnTo>
                <a:cubicBezTo>
                  <a:pt x="3492430" y="374429"/>
                  <a:pt x="3226660" y="380005"/>
                  <a:pt x="3133733" y="374429"/>
                </a:cubicBezTo>
                <a:cubicBezTo>
                  <a:pt x="3040806" y="368853"/>
                  <a:pt x="3055674" y="359560"/>
                  <a:pt x="3022220" y="340975"/>
                </a:cubicBezTo>
                <a:cubicBezTo>
                  <a:pt x="2988766" y="322390"/>
                  <a:pt x="2975757" y="279644"/>
                  <a:pt x="2933011" y="262917"/>
                </a:cubicBezTo>
                <a:cubicBezTo>
                  <a:pt x="2890265" y="246190"/>
                  <a:pt x="2815922" y="238756"/>
                  <a:pt x="2765742" y="240614"/>
                </a:cubicBezTo>
                <a:cubicBezTo>
                  <a:pt x="2715562" y="242472"/>
                  <a:pt x="2687684" y="253624"/>
                  <a:pt x="2631928" y="274068"/>
                </a:cubicBezTo>
                <a:cubicBezTo>
                  <a:pt x="2576172" y="294512"/>
                  <a:pt x="2472094" y="370712"/>
                  <a:pt x="2431206" y="363278"/>
                </a:cubicBezTo>
                <a:cubicBezTo>
                  <a:pt x="2390318" y="355844"/>
                  <a:pt x="2405186" y="264775"/>
                  <a:pt x="2386601" y="229463"/>
                </a:cubicBezTo>
                <a:cubicBezTo>
                  <a:pt x="2368016" y="194151"/>
                  <a:pt x="2340138" y="177423"/>
                  <a:pt x="2319694" y="151404"/>
                </a:cubicBezTo>
                <a:cubicBezTo>
                  <a:pt x="2299250" y="125385"/>
                  <a:pt x="2273231" y="95648"/>
                  <a:pt x="2263938" y="73346"/>
                </a:cubicBezTo>
                <a:cubicBezTo>
                  <a:pt x="2254645" y="51044"/>
                  <a:pt x="2368015" y="17589"/>
                  <a:pt x="2297391" y="6438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97600" y="370814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093285" y="3346996"/>
            <a:ext cx="992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授信外匯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484270" y="42492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</a:p>
        </p:txBody>
      </p:sp>
      <p:sp>
        <p:nvSpPr>
          <p:cNvPr id="29" name="手繪多邊形 28"/>
          <p:cNvSpPr/>
          <p:nvPr/>
        </p:nvSpPr>
        <p:spPr>
          <a:xfrm>
            <a:off x="3409017" y="4021899"/>
            <a:ext cx="1230800" cy="1431568"/>
          </a:xfrm>
          <a:custGeom>
            <a:avLst/>
            <a:gdLst>
              <a:gd name="connsiteX0" fmla="*/ 893062 w 1385382"/>
              <a:gd name="connsiteY0" fmla="*/ 112123 h 1502909"/>
              <a:gd name="connsiteX1" fmla="*/ 658887 w 1385382"/>
              <a:gd name="connsiteY1" fmla="*/ 145576 h 1502909"/>
              <a:gd name="connsiteX2" fmla="*/ 513921 w 1385382"/>
              <a:gd name="connsiteY2" fmla="*/ 100971 h 1502909"/>
              <a:gd name="connsiteX3" fmla="*/ 435862 w 1385382"/>
              <a:gd name="connsiteY3" fmla="*/ 610 h 1502909"/>
              <a:gd name="connsiteX4" fmla="*/ 246292 w 1385382"/>
              <a:gd name="connsiteY4" fmla="*/ 67518 h 1502909"/>
              <a:gd name="connsiteX5" fmla="*/ 90175 w 1385382"/>
              <a:gd name="connsiteY5" fmla="*/ 234786 h 1502909"/>
              <a:gd name="connsiteX6" fmla="*/ 965 w 1385382"/>
              <a:gd name="connsiteY6" fmla="*/ 357449 h 1502909"/>
              <a:gd name="connsiteX7" fmla="*/ 56721 w 1385382"/>
              <a:gd name="connsiteY7" fmla="*/ 613927 h 1502909"/>
              <a:gd name="connsiteX8" fmla="*/ 257443 w 1385382"/>
              <a:gd name="connsiteY8" fmla="*/ 669684 h 1502909"/>
              <a:gd name="connsiteX9" fmla="*/ 391258 w 1385382"/>
              <a:gd name="connsiteY9" fmla="*/ 658532 h 1502909"/>
              <a:gd name="connsiteX10" fmla="*/ 480467 w 1385382"/>
              <a:gd name="connsiteY10" fmla="*/ 758893 h 1502909"/>
              <a:gd name="connsiteX11" fmla="*/ 569677 w 1385382"/>
              <a:gd name="connsiteY11" fmla="*/ 1015371 h 1502909"/>
              <a:gd name="connsiteX12" fmla="*/ 658887 w 1385382"/>
              <a:gd name="connsiteY12" fmla="*/ 1427966 h 1502909"/>
              <a:gd name="connsiteX13" fmla="*/ 714643 w 1385382"/>
              <a:gd name="connsiteY13" fmla="*/ 1494874 h 1502909"/>
              <a:gd name="connsiteX14" fmla="*/ 948819 w 1385382"/>
              <a:gd name="connsiteY14" fmla="*/ 1327605 h 1502909"/>
              <a:gd name="connsiteX15" fmla="*/ 959970 w 1385382"/>
              <a:gd name="connsiteY15" fmla="*/ 1193791 h 1502909"/>
              <a:gd name="connsiteX16" fmla="*/ 1038028 w 1385382"/>
              <a:gd name="connsiteY16" fmla="*/ 1059976 h 1502909"/>
              <a:gd name="connsiteX17" fmla="*/ 1026877 w 1385382"/>
              <a:gd name="connsiteY17" fmla="*/ 870405 h 1502909"/>
              <a:gd name="connsiteX18" fmla="*/ 1238750 w 1385382"/>
              <a:gd name="connsiteY18" fmla="*/ 647381 h 1502909"/>
              <a:gd name="connsiteX19" fmla="*/ 1283355 w 1385382"/>
              <a:gd name="connsiteY19" fmla="*/ 513566 h 1502909"/>
              <a:gd name="connsiteX20" fmla="*/ 1383716 w 1385382"/>
              <a:gd name="connsiteY20" fmla="*/ 335147 h 1502909"/>
              <a:gd name="connsiteX21" fmla="*/ 1339111 w 1385382"/>
              <a:gd name="connsiteY21" fmla="*/ 268240 h 1502909"/>
              <a:gd name="connsiteX22" fmla="*/ 1249901 w 1385382"/>
              <a:gd name="connsiteY22" fmla="*/ 290542 h 1502909"/>
              <a:gd name="connsiteX23" fmla="*/ 1194145 w 1385382"/>
              <a:gd name="connsiteY23" fmla="*/ 257088 h 1502909"/>
              <a:gd name="connsiteX24" fmla="*/ 1160692 w 1385382"/>
              <a:gd name="connsiteY24" fmla="*/ 212484 h 1502909"/>
              <a:gd name="connsiteX25" fmla="*/ 1026877 w 1385382"/>
              <a:gd name="connsiteY25" fmla="*/ 167879 h 1502909"/>
              <a:gd name="connsiteX26" fmla="*/ 937667 w 1385382"/>
              <a:gd name="connsiteY26" fmla="*/ 156727 h 1502909"/>
              <a:gd name="connsiteX27" fmla="*/ 893062 w 1385382"/>
              <a:gd name="connsiteY27" fmla="*/ 112123 h 150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85382" h="1502909">
                <a:moveTo>
                  <a:pt x="893062" y="112123"/>
                </a:moveTo>
                <a:cubicBezTo>
                  <a:pt x="846599" y="110265"/>
                  <a:pt x="722077" y="147435"/>
                  <a:pt x="658887" y="145576"/>
                </a:cubicBezTo>
                <a:cubicBezTo>
                  <a:pt x="595697" y="143717"/>
                  <a:pt x="551092" y="125132"/>
                  <a:pt x="513921" y="100971"/>
                </a:cubicBezTo>
                <a:cubicBezTo>
                  <a:pt x="476750" y="76810"/>
                  <a:pt x="480467" y="6185"/>
                  <a:pt x="435862" y="610"/>
                </a:cubicBezTo>
                <a:cubicBezTo>
                  <a:pt x="391257" y="-4965"/>
                  <a:pt x="303906" y="28489"/>
                  <a:pt x="246292" y="67518"/>
                </a:cubicBezTo>
                <a:cubicBezTo>
                  <a:pt x="188678" y="106547"/>
                  <a:pt x="131063" y="186464"/>
                  <a:pt x="90175" y="234786"/>
                </a:cubicBezTo>
                <a:cubicBezTo>
                  <a:pt x="49287" y="283108"/>
                  <a:pt x="6541" y="294259"/>
                  <a:pt x="965" y="357449"/>
                </a:cubicBezTo>
                <a:cubicBezTo>
                  <a:pt x="-4611" y="420639"/>
                  <a:pt x="13975" y="561888"/>
                  <a:pt x="56721" y="613927"/>
                </a:cubicBezTo>
                <a:cubicBezTo>
                  <a:pt x="99467" y="665966"/>
                  <a:pt x="201687" y="662250"/>
                  <a:pt x="257443" y="669684"/>
                </a:cubicBezTo>
                <a:cubicBezTo>
                  <a:pt x="313199" y="677118"/>
                  <a:pt x="354087" y="643664"/>
                  <a:pt x="391258" y="658532"/>
                </a:cubicBezTo>
                <a:cubicBezTo>
                  <a:pt x="428429" y="673400"/>
                  <a:pt x="450730" y="699420"/>
                  <a:pt x="480467" y="758893"/>
                </a:cubicBezTo>
                <a:cubicBezTo>
                  <a:pt x="510203" y="818366"/>
                  <a:pt x="539940" y="903859"/>
                  <a:pt x="569677" y="1015371"/>
                </a:cubicBezTo>
                <a:cubicBezTo>
                  <a:pt x="599414" y="1126883"/>
                  <a:pt x="634726" y="1348049"/>
                  <a:pt x="658887" y="1427966"/>
                </a:cubicBezTo>
                <a:cubicBezTo>
                  <a:pt x="683048" y="1507883"/>
                  <a:pt x="666321" y="1511601"/>
                  <a:pt x="714643" y="1494874"/>
                </a:cubicBezTo>
                <a:cubicBezTo>
                  <a:pt x="762965" y="1478147"/>
                  <a:pt x="907931" y="1377785"/>
                  <a:pt x="948819" y="1327605"/>
                </a:cubicBezTo>
                <a:cubicBezTo>
                  <a:pt x="989707" y="1277425"/>
                  <a:pt x="945102" y="1238396"/>
                  <a:pt x="959970" y="1193791"/>
                </a:cubicBezTo>
                <a:cubicBezTo>
                  <a:pt x="974838" y="1149186"/>
                  <a:pt x="1026877" y="1113874"/>
                  <a:pt x="1038028" y="1059976"/>
                </a:cubicBezTo>
                <a:cubicBezTo>
                  <a:pt x="1049179" y="1006078"/>
                  <a:pt x="993423" y="939171"/>
                  <a:pt x="1026877" y="870405"/>
                </a:cubicBezTo>
                <a:cubicBezTo>
                  <a:pt x="1060331" y="801639"/>
                  <a:pt x="1196004" y="706854"/>
                  <a:pt x="1238750" y="647381"/>
                </a:cubicBezTo>
                <a:cubicBezTo>
                  <a:pt x="1281496" y="587908"/>
                  <a:pt x="1259194" y="565605"/>
                  <a:pt x="1283355" y="513566"/>
                </a:cubicBezTo>
                <a:cubicBezTo>
                  <a:pt x="1307516" y="461527"/>
                  <a:pt x="1374423" y="376035"/>
                  <a:pt x="1383716" y="335147"/>
                </a:cubicBezTo>
                <a:cubicBezTo>
                  <a:pt x="1393009" y="294259"/>
                  <a:pt x="1361413" y="275674"/>
                  <a:pt x="1339111" y="268240"/>
                </a:cubicBezTo>
                <a:cubicBezTo>
                  <a:pt x="1316809" y="260806"/>
                  <a:pt x="1274062" y="292401"/>
                  <a:pt x="1249901" y="290542"/>
                </a:cubicBezTo>
                <a:cubicBezTo>
                  <a:pt x="1225740" y="288683"/>
                  <a:pt x="1209013" y="270098"/>
                  <a:pt x="1194145" y="257088"/>
                </a:cubicBezTo>
                <a:cubicBezTo>
                  <a:pt x="1179277" y="244078"/>
                  <a:pt x="1188570" y="227352"/>
                  <a:pt x="1160692" y="212484"/>
                </a:cubicBezTo>
                <a:cubicBezTo>
                  <a:pt x="1132814" y="197616"/>
                  <a:pt x="1064048" y="177172"/>
                  <a:pt x="1026877" y="167879"/>
                </a:cubicBezTo>
                <a:cubicBezTo>
                  <a:pt x="989706" y="158586"/>
                  <a:pt x="967404" y="162303"/>
                  <a:pt x="937667" y="156727"/>
                </a:cubicBezTo>
                <a:cubicBezTo>
                  <a:pt x="907931" y="151151"/>
                  <a:pt x="939525" y="113981"/>
                  <a:pt x="893062" y="112123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0" name="手繪多邊形 29"/>
          <p:cNvSpPr/>
          <p:nvPr/>
        </p:nvSpPr>
        <p:spPr>
          <a:xfrm>
            <a:off x="4151841" y="3598489"/>
            <a:ext cx="1761825" cy="764401"/>
          </a:xfrm>
          <a:custGeom>
            <a:avLst/>
            <a:gdLst>
              <a:gd name="connsiteX0" fmla="*/ 301166 w 1817831"/>
              <a:gd name="connsiteY0" fmla="*/ 358732 h 871915"/>
              <a:gd name="connsiteX1" fmla="*/ 245410 w 1817831"/>
              <a:gd name="connsiteY1" fmla="*/ 269523 h 871915"/>
              <a:gd name="connsiteX2" fmla="*/ 178503 w 1817831"/>
              <a:gd name="connsiteY2" fmla="*/ 269523 h 871915"/>
              <a:gd name="connsiteX3" fmla="*/ 145049 w 1817831"/>
              <a:gd name="connsiteY3" fmla="*/ 269523 h 871915"/>
              <a:gd name="connsiteX4" fmla="*/ 100444 w 1817831"/>
              <a:gd name="connsiteY4" fmla="*/ 258371 h 871915"/>
              <a:gd name="connsiteX5" fmla="*/ 44688 w 1817831"/>
              <a:gd name="connsiteY5" fmla="*/ 236069 h 871915"/>
              <a:gd name="connsiteX6" fmla="*/ 83 w 1817831"/>
              <a:gd name="connsiteY6" fmla="*/ 180313 h 871915"/>
              <a:gd name="connsiteX7" fmla="*/ 55839 w 1817831"/>
              <a:gd name="connsiteY7" fmla="*/ 124557 h 871915"/>
              <a:gd name="connsiteX8" fmla="*/ 145049 w 1817831"/>
              <a:gd name="connsiteY8" fmla="*/ 57649 h 871915"/>
              <a:gd name="connsiteX9" fmla="*/ 323468 w 1817831"/>
              <a:gd name="connsiteY9" fmla="*/ 13045 h 871915"/>
              <a:gd name="connsiteX10" fmla="*/ 423829 w 1817831"/>
              <a:gd name="connsiteY10" fmla="*/ 13045 h 871915"/>
              <a:gd name="connsiteX11" fmla="*/ 646854 w 1817831"/>
              <a:gd name="connsiteY11" fmla="*/ 1893 h 871915"/>
              <a:gd name="connsiteX12" fmla="*/ 914483 w 1817831"/>
              <a:gd name="connsiteY12" fmla="*/ 57649 h 871915"/>
              <a:gd name="connsiteX13" fmla="*/ 1449742 w 1817831"/>
              <a:gd name="connsiteY13" fmla="*/ 57649 h 871915"/>
              <a:gd name="connsiteX14" fmla="*/ 1538951 w 1817831"/>
              <a:gd name="connsiteY14" fmla="*/ 191464 h 871915"/>
              <a:gd name="connsiteX15" fmla="*/ 1572405 w 1817831"/>
              <a:gd name="connsiteY15" fmla="*/ 302976 h 871915"/>
              <a:gd name="connsiteX16" fmla="*/ 1672766 w 1817831"/>
              <a:gd name="connsiteY16" fmla="*/ 436791 h 871915"/>
              <a:gd name="connsiteX17" fmla="*/ 1739673 w 1817831"/>
              <a:gd name="connsiteY17" fmla="*/ 548303 h 871915"/>
              <a:gd name="connsiteX18" fmla="*/ 1817732 w 1817831"/>
              <a:gd name="connsiteY18" fmla="*/ 648664 h 871915"/>
              <a:gd name="connsiteX19" fmla="*/ 1750824 w 1817831"/>
              <a:gd name="connsiteY19" fmla="*/ 782479 h 871915"/>
              <a:gd name="connsiteX20" fmla="*/ 1550103 w 1817831"/>
              <a:gd name="connsiteY20" fmla="*/ 760176 h 871915"/>
              <a:gd name="connsiteX21" fmla="*/ 1472044 w 1817831"/>
              <a:gd name="connsiteY21" fmla="*/ 760176 h 871915"/>
              <a:gd name="connsiteX22" fmla="*/ 1349381 w 1817831"/>
              <a:gd name="connsiteY22" fmla="*/ 871688 h 871915"/>
              <a:gd name="connsiteX23" fmla="*/ 1315927 w 1817831"/>
              <a:gd name="connsiteY23" fmla="*/ 726723 h 871915"/>
              <a:gd name="connsiteX24" fmla="*/ 1293624 w 1817831"/>
              <a:gd name="connsiteY24" fmla="*/ 682118 h 871915"/>
              <a:gd name="connsiteX25" fmla="*/ 1237868 w 1817831"/>
              <a:gd name="connsiteY25" fmla="*/ 626362 h 871915"/>
              <a:gd name="connsiteX26" fmla="*/ 981390 w 1817831"/>
              <a:gd name="connsiteY26" fmla="*/ 570605 h 871915"/>
              <a:gd name="connsiteX27" fmla="*/ 925634 w 1817831"/>
              <a:gd name="connsiteY27" fmla="*/ 514849 h 871915"/>
              <a:gd name="connsiteX28" fmla="*/ 892181 w 1817831"/>
              <a:gd name="connsiteY28" fmla="*/ 514849 h 871915"/>
              <a:gd name="connsiteX29" fmla="*/ 881029 w 1817831"/>
              <a:gd name="connsiteY29" fmla="*/ 659815 h 871915"/>
              <a:gd name="connsiteX30" fmla="*/ 858727 w 1817831"/>
              <a:gd name="connsiteY30" fmla="*/ 715571 h 871915"/>
              <a:gd name="connsiteX31" fmla="*/ 802971 w 1817831"/>
              <a:gd name="connsiteY31" fmla="*/ 704420 h 871915"/>
              <a:gd name="connsiteX32" fmla="*/ 624551 w 1817831"/>
              <a:gd name="connsiteY32" fmla="*/ 670966 h 871915"/>
              <a:gd name="connsiteX33" fmla="*/ 579946 w 1817831"/>
              <a:gd name="connsiteY33" fmla="*/ 604059 h 871915"/>
              <a:gd name="connsiteX34" fmla="*/ 457283 w 1817831"/>
              <a:gd name="connsiteY34" fmla="*/ 570605 h 871915"/>
              <a:gd name="connsiteX35" fmla="*/ 334620 w 1817831"/>
              <a:gd name="connsiteY35" fmla="*/ 514849 h 871915"/>
              <a:gd name="connsiteX36" fmla="*/ 167351 w 1817831"/>
              <a:gd name="connsiteY36" fmla="*/ 492547 h 871915"/>
              <a:gd name="connsiteX37" fmla="*/ 44688 w 1817831"/>
              <a:gd name="connsiteY37" fmla="*/ 436791 h 871915"/>
              <a:gd name="connsiteX38" fmla="*/ 55839 w 1817831"/>
              <a:gd name="connsiteY38" fmla="*/ 381035 h 871915"/>
              <a:gd name="connsiteX39" fmla="*/ 111595 w 1817831"/>
              <a:gd name="connsiteY39" fmla="*/ 325279 h 871915"/>
              <a:gd name="connsiteX40" fmla="*/ 111595 w 1817831"/>
              <a:gd name="connsiteY40" fmla="*/ 258371 h 871915"/>
              <a:gd name="connsiteX41" fmla="*/ 22385 w 1817831"/>
              <a:gd name="connsiteY41" fmla="*/ 236069 h 871915"/>
              <a:gd name="connsiteX42" fmla="*/ 22385 w 1817831"/>
              <a:gd name="connsiteY42" fmla="*/ 202615 h 871915"/>
              <a:gd name="connsiteX43" fmla="*/ 66990 w 1817831"/>
              <a:gd name="connsiteY43" fmla="*/ 146859 h 871915"/>
              <a:gd name="connsiteX44" fmla="*/ 178503 w 1817831"/>
              <a:gd name="connsiteY44" fmla="*/ 35347 h 871915"/>
              <a:gd name="connsiteX45" fmla="*/ 100444 w 1817831"/>
              <a:gd name="connsiteY45" fmla="*/ 57649 h 87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17831" h="871915">
                <a:moveTo>
                  <a:pt x="301166" y="358732"/>
                </a:moveTo>
                <a:cubicBezTo>
                  <a:pt x="283510" y="321561"/>
                  <a:pt x="265854" y="284391"/>
                  <a:pt x="245410" y="269523"/>
                </a:cubicBezTo>
                <a:cubicBezTo>
                  <a:pt x="224966" y="254655"/>
                  <a:pt x="178503" y="269523"/>
                  <a:pt x="178503" y="269523"/>
                </a:cubicBezTo>
                <a:cubicBezTo>
                  <a:pt x="161776" y="269523"/>
                  <a:pt x="158059" y="271382"/>
                  <a:pt x="145049" y="269523"/>
                </a:cubicBezTo>
                <a:cubicBezTo>
                  <a:pt x="132039" y="267664"/>
                  <a:pt x="117171" y="263947"/>
                  <a:pt x="100444" y="258371"/>
                </a:cubicBezTo>
                <a:cubicBezTo>
                  <a:pt x="83717" y="252795"/>
                  <a:pt x="61415" y="249079"/>
                  <a:pt x="44688" y="236069"/>
                </a:cubicBezTo>
                <a:cubicBezTo>
                  <a:pt x="27961" y="223059"/>
                  <a:pt x="-1776" y="198898"/>
                  <a:pt x="83" y="180313"/>
                </a:cubicBezTo>
                <a:cubicBezTo>
                  <a:pt x="1942" y="161728"/>
                  <a:pt x="31678" y="145001"/>
                  <a:pt x="55839" y="124557"/>
                </a:cubicBezTo>
                <a:cubicBezTo>
                  <a:pt x="80000" y="104113"/>
                  <a:pt x="100444" y="76234"/>
                  <a:pt x="145049" y="57649"/>
                </a:cubicBezTo>
                <a:cubicBezTo>
                  <a:pt x="189654" y="39064"/>
                  <a:pt x="277005" y="20479"/>
                  <a:pt x="323468" y="13045"/>
                </a:cubicBezTo>
                <a:cubicBezTo>
                  <a:pt x="369931" y="5611"/>
                  <a:pt x="369931" y="14904"/>
                  <a:pt x="423829" y="13045"/>
                </a:cubicBezTo>
                <a:cubicBezTo>
                  <a:pt x="477727" y="11186"/>
                  <a:pt x="565078" y="-5541"/>
                  <a:pt x="646854" y="1893"/>
                </a:cubicBezTo>
                <a:cubicBezTo>
                  <a:pt x="728630" y="9327"/>
                  <a:pt x="780668" y="48356"/>
                  <a:pt x="914483" y="57649"/>
                </a:cubicBezTo>
                <a:cubicBezTo>
                  <a:pt x="1048298" y="66942"/>
                  <a:pt x="1345664" y="35347"/>
                  <a:pt x="1449742" y="57649"/>
                </a:cubicBezTo>
                <a:cubicBezTo>
                  <a:pt x="1553820" y="79951"/>
                  <a:pt x="1518507" y="150576"/>
                  <a:pt x="1538951" y="191464"/>
                </a:cubicBezTo>
                <a:cubicBezTo>
                  <a:pt x="1559395" y="232352"/>
                  <a:pt x="1550103" y="262088"/>
                  <a:pt x="1572405" y="302976"/>
                </a:cubicBezTo>
                <a:cubicBezTo>
                  <a:pt x="1594707" y="343864"/>
                  <a:pt x="1644888" y="395903"/>
                  <a:pt x="1672766" y="436791"/>
                </a:cubicBezTo>
                <a:cubicBezTo>
                  <a:pt x="1700644" y="477679"/>
                  <a:pt x="1715512" y="512991"/>
                  <a:pt x="1739673" y="548303"/>
                </a:cubicBezTo>
                <a:cubicBezTo>
                  <a:pt x="1763834" y="583615"/>
                  <a:pt x="1815874" y="609635"/>
                  <a:pt x="1817732" y="648664"/>
                </a:cubicBezTo>
                <a:cubicBezTo>
                  <a:pt x="1819590" y="687693"/>
                  <a:pt x="1795429" y="763894"/>
                  <a:pt x="1750824" y="782479"/>
                </a:cubicBezTo>
                <a:cubicBezTo>
                  <a:pt x="1706219" y="801064"/>
                  <a:pt x="1596566" y="763893"/>
                  <a:pt x="1550103" y="760176"/>
                </a:cubicBezTo>
                <a:cubicBezTo>
                  <a:pt x="1503640" y="756459"/>
                  <a:pt x="1505498" y="741591"/>
                  <a:pt x="1472044" y="760176"/>
                </a:cubicBezTo>
                <a:cubicBezTo>
                  <a:pt x="1438590" y="778761"/>
                  <a:pt x="1375401" y="877264"/>
                  <a:pt x="1349381" y="871688"/>
                </a:cubicBezTo>
                <a:cubicBezTo>
                  <a:pt x="1323361" y="866112"/>
                  <a:pt x="1325220" y="758318"/>
                  <a:pt x="1315927" y="726723"/>
                </a:cubicBezTo>
                <a:cubicBezTo>
                  <a:pt x="1306634" y="695128"/>
                  <a:pt x="1306634" y="698845"/>
                  <a:pt x="1293624" y="682118"/>
                </a:cubicBezTo>
                <a:cubicBezTo>
                  <a:pt x="1280614" y="665391"/>
                  <a:pt x="1289907" y="644947"/>
                  <a:pt x="1237868" y="626362"/>
                </a:cubicBezTo>
                <a:cubicBezTo>
                  <a:pt x="1185829" y="607777"/>
                  <a:pt x="1033429" y="589190"/>
                  <a:pt x="981390" y="570605"/>
                </a:cubicBezTo>
                <a:cubicBezTo>
                  <a:pt x="929351" y="552020"/>
                  <a:pt x="940502" y="524142"/>
                  <a:pt x="925634" y="514849"/>
                </a:cubicBezTo>
                <a:cubicBezTo>
                  <a:pt x="910766" y="505556"/>
                  <a:pt x="899615" y="490688"/>
                  <a:pt x="892181" y="514849"/>
                </a:cubicBezTo>
                <a:cubicBezTo>
                  <a:pt x="884747" y="539010"/>
                  <a:pt x="886605" y="626361"/>
                  <a:pt x="881029" y="659815"/>
                </a:cubicBezTo>
                <a:cubicBezTo>
                  <a:pt x="875453" y="693269"/>
                  <a:pt x="871737" y="708137"/>
                  <a:pt x="858727" y="715571"/>
                </a:cubicBezTo>
                <a:cubicBezTo>
                  <a:pt x="845717" y="723005"/>
                  <a:pt x="802971" y="704420"/>
                  <a:pt x="802971" y="704420"/>
                </a:cubicBezTo>
                <a:cubicBezTo>
                  <a:pt x="763942" y="696986"/>
                  <a:pt x="661722" y="687693"/>
                  <a:pt x="624551" y="670966"/>
                </a:cubicBezTo>
                <a:cubicBezTo>
                  <a:pt x="587380" y="654239"/>
                  <a:pt x="607824" y="620786"/>
                  <a:pt x="579946" y="604059"/>
                </a:cubicBezTo>
                <a:cubicBezTo>
                  <a:pt x="552068" y="587332"/>
                  <a:pt x="498171" y="585473"/>
                  <a:pt x="457283" y="570605"/>
                </a:cubicBezTo>
                <a:cubicBezTo>
                  <a:pt x="416395" y="555737"/>
                  <a:pt x="382942" y="527859"/>
                  <a:pt x="334620" y="514849"/>
                </a:cubicBezTo>
                <a:cubicBezTo>
                  <a:pt x="286298" y="501839"/>
                  <a:pt x="215673" y="505557"/>
                  <a:pt x="167351" y="492547"/>
                </a:cubicBezTo>
                <a:cubicBezTo>
                  <a:pt x="119029" y="479537"/>
                  <a:pt x="63273" y="455376"/>
                  <a:pt x="44688" y="436791"/>
                </a:cubicBezTo>
                <a:cubicBezTo>
                  <a:pt x="26103" y="418206"/>
                  <a:pt x="44688" y="399620"/>
                  <a:pt x="55839" y="381035"/>
                </a:cubicBezTo>
                <a:cubicBezTo>
                  <a:pt x="66990" y="362450"/>
                  <a:pt x="102302" y="345723"/>
                  <a:pt x="111595" y="325279"/>
                </a:cubicBezTo>
                <a:cubicBezTo>
                  <a:pt x="120888" y="304835"/>
                  <a:pt x="126463" y="273239"/>
                  <a:pt x="111595" y="258371"/>
                </a:cubicBezTo>
                <a:cubicBezTo>
                  <a:pt x="96727" y="243503"/>
                  <a:pt x="37253" y="245362"/>
                  <a:pt x="22385" y="236069"/>
                </a:cubicBezTo>
                <a:cubicBezTo>
                  <a:pt x="7517" y="226776"/>
                  <a:pt x="14951" y="217483"/>
                  <a:pt x="22385" y="202615"/>
                </a:cubicBezTo>
                <a:cubicBezTo>
                  <a:pt x="29819" y="187747"/>
                  <a:pt x="40970" y="174737"/>
                  <a:pt x="66990" y="146859"/>
                </a:cubicBezTo>
                <a:cubicBezTo>
                  <a:pt x="93010" y="118981"/>
                  <a:pt x="172927" y="50215"/>
                  <a:pt x="178503" y="35347"/>
                </a:cubicBezTo>
                <a:cubicBezTo>
                  <a:pt x="184079" y="20479"/>
                  <a:pt x="142261" y="39064"/>
                  <a:pt x="100444" y="57649"/>
                </a:cubicBezTo>
              </a:path>
            </a:pathLst>
          </a:cu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520361" y="43041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492382" y="36950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銀行業</a:t>
            </a:r>
          </a:p>
        </p:txBody>
      </p:sp>
      <p:sp>
        <p:nvSpPr>
          <p:cNvPr id="37" name="標題 36"/>
          <p:cNvSpPr>
            <a:spLocks noGrp="1"/>
          </p:cNvSpPr>
          <p:nvPr>
            <p:ph type="title"/>
          </p:nvPr>
        </p:nvSpPr>
        <p:spPr>
          <a:xfrm>
            <a:off x="0" y="101279"/>
            <a:ext cx="9102776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為何要選擇證券業？</a:t>
            </a:r>
            <a:endParaRPr lang="zh-TW" altLang="en-US" sz="3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47965" y="1265120"/>
            <a:ext cx="3901268" cy="5334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3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專心於業務與理財行銷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503548" y="116632"/>
            <a:ext cx="8229600" cy="720080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更寬廣的發展方向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17218" y="1676778"/>
            <a:ext cx="41627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en-US" altLang="zh-TW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</a:t>
            </a:r>
            <a:r>
              <a:rPr lang="zh-TW" altLang="en-US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趨勢業務</a:t>
            </a:r>
            <a:r>
              <a:rPr lang="en-US" altLang="zh-TW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:</a:t>
            </a:r>
            <a:r>
              <a:rPr lang="zh-TW" altLang="en-US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財富管理與</a:t>
            </a:r>
            <a:r>
              <a:rPr lang="zh-TW" altLang="en-US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理財規劃 </a:t>
            </a:r>
            <a:endParaRPr lang="en-US" altLang="zh-TW" sz="1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獎金與成就感最大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89762" y="4509120"/>
            <a:ext cx="3195056" cy="47515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其他金融專業職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256073" y="2816932"/>
            <a:ext cx="2959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朝業務管理職發展</a:t>
            </a:r>
            <a:endParaRPr lang="zh-TW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86909" y="3392996"/>
            <a:ext cx="3297909" cy="5334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晉身分析師或操盤人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186909" y="3825044"/>
            <a:ext cx="3453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投顧分析師、投信基金經理人等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99566" y="2384664"/>
            <a:ext cx="3264822" cy="50427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發展為管理職幹部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198332" y="4886511"/>
            <a:ext cx="2959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交易員或是專業行政職</a:t>
            </a:r>
            <a:endParaRPr lang="zh-TW" altLang="en-US" sz="1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19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A colorful road Royalty Free Vector Image - Vecto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33154"/>
          <a:stretch/>
        </p:blipFill>
        <p:spPr bwMode="auto">
          <a:xfrm rot="5400000" flipV="1">
            <a:off x="-756690" y="1647765"/>
            <a:ext cx="5660074" cy="40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6452" y="5117343"/>
            <a:ext cx="3773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理財經紀人  起跑</a:t>
            </a:r>
          </a:p>
        </p:txBody>
      </p:sp>
      <p:pic>
        <p:nvPicPr>
          <p:cNvPr id="4104" name="Picture 8" descr="People icon group men team symbol for business Vector Imag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8" b="29283"/>
          <a:stretch/>
        </p:blipFill>
        <p:spPr bwMode="auto">
          <a:xfrm>
            <a:off x="94299" y="2384665"/>
            <a:ext cx="4093608" cy="21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86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924431"/>
              </p:ext>
            </p:extLst>
          </p:nvPr>
        </p:nvGraphicFramePr>
        <p:xfrm>
          <a:off x="1295636" y="1556792"/>
          <a:ext cx="6948772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6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8" y="1221127"/>
            <a:ext cx="4405174" cy="426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5" y="0"/>
            <a:ext cx="8820980" cy="714375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群益一戶通：帳戶多元整合最便利</a:t>
            </a:r>
            <a:r>
              <a:rPr lang="en-US" altLang="zh-TW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B823F2-0693-4F92-BADA-69AF341B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876" y="1223054"/>
            <a:ext cx="4746124" cy="507596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>
                <a:solidFill>
                  <a:srgbClr val="C00000"/>
                </a:solidFill>
              </a:rPr>
              <a:t>群益一戶通</a:t>
            </a:r>
            <a:r>
              <a:rPr lang="en-US" altLang="zh-TW" sz="3200" dirty="0">
                <a:solidFill>
                  <a:srgbClr val="C00000"/>
                </a:solidFill>
              </a:rPr>
              <a:t/>
            </a:r>
            <a:br>
              <a:rPr lang="en-US" altLang="zh-TW" sz="3200" dirty="0">
                <a:solidFill>
                  <a:srgbClr val="C00000"/>
                </a:solidFill>
              </a:rPr>
            </a:br>
            <a:r>
              <a:rPr lang="zh-TW" altLang="en-US" sz="3200" dirty="0">
                <a:solidFill>
                  <a:srgbClr val="C00000"/>
                </a:solidFill>
              </a:rPr>
              <a:t>資金整合神流通</a:t>
            </a:r>
            <a:r>
              <a:rPr lang="en-US" altLang="zh-TW" sz="3200" dirty="0">
                <a:solidFill>
                  <a:srgbClr val="C00000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開證券戶</a:t>
            </a:r>
            <a:r>
              <a:rPr lang="zh-TW" altLang="en-US" dirty="0">
                <a:solidFill>
                  <a:srgbClr val="0033CC"/>
                </a:solidFill>
              </a:rPr>
              <a:t>免開銀行</a:t>
            </a:r>
            <a:r>
              <a:rPr lang="zh-TW" altLang="en-US" dirty="0" smtClean="0">
                <a:solidFill>
                  <a:srgbClr val="0033CC"/>
                </a:solidFill>
              </a:rPr>
              <a:t>戶</a:t>
            </a:r>
            <a:r>
              <a:rPr lang="en-US" altLang="zh-TW" dirty="0" smtClean="0">
                <a:solidFill>
                  <a:srgbClr val="0033CC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一個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帳戶</a:t>
            </a:r>
            <a:r>
              <a:rPr lang="zh-TW" altLang="en-US" dirty="0">
                <a:solidFill>
                  <a:srgbClr val="0033CC"/>
                </a:solidFill>
              </a:rPr>
              <a:t>滿足所有需求</a:t>
            </a:r>
            <a:r>
              <a:rPr lang="en-US" altLang="zh-TW" dirty="0" smtClean="0">
                <a:solidFill>
                  <a:srgbClr val="0033CC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一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戶在手，金流、交易明細</a:t>
            </a:r>
            <a:r>
              <a:rPr lang="zh-TW" altLang="en-US" dirty="0">
                <a:solidFill>
                  <a:srgbClr val="0033CC"/>
                </a:solidFill>
              </a:rPr>
              <a:t>一目了然</a:t>
            </a:r>
            <a:r>
              <a:rPr lang="en-US" altLang="zh-TW" dirty="0">
                <a:solidFill>
                  <a:srgbClr val="0033CC"/>
                </a:solidFill>
              </a:rPr>
              <a:t>!</a:t>
            </a:r>
            <a:endParaRPr lang="zh-TW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46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3628" y="122926"/>
            <a:ext cx="7372102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線上開戶只要</a:t>
            </a:r>
            <a:r>
              <a:rPr lang="en-US" altLang="zh-TW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471284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800" dirty="0"/>
              <a:t>群益證券是業界較早推出線上開戶的券商，近年來在一戶通的順水推舟之下，線上開戶可以完全的「免臨櫃」，非常符合現代人的需求。</a:t>
            </a:r>
            <a:endParaRPr lang="en-US" altLang="zh-TW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800" dirty="0"/>
              <a:t>未來將推出「四合一開戶」，可大幅提高通路開戶效率、以及客戶開戶意願。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1026" name="Picture 2" descr="https://lh3.googleusercontent.com/ts1SU2HjwlWZnpgzTt72wES3yodSSYra-cYdfhFyV8zKfJZ0N7BXjAI3kB0_jhhCsLVk7zuLbG-KCT6TWH26y_itw_M2imXhBlxkcy_ZbMRuRUg8_Kzju3-nGvIjW3hSGLcbqoCzQ_ioaUEXfEywj3DupHnSlq6_dZLetrdIxxQNrtB1EpO7rYWXIHdvElqCUSDdkyQC7EBfFLltu72vOX7isftGRski09FsvlDIaeqxiAeIrpLDg5m2a_6h0o_dAxqEhhgZCsiyPYv1EAQvwVr2-8B_aWBD6iWu29r04CvyFt0589jIC-0AzjBxworE6R6jRsT9SmH2-_eXOB5cznEcaXiltqLbGJM9y2nPoOcPoGWk11BBApHm7qX7WxPpMksaU0APvoNVV8UzV0OboWYbD_AlARaSzdv-CfZ2ENaiOBhFQ8ogJa8mYh-b6FPJ86PGlIWwW9NUttQPhwUZJKHYYznNcUu0l_ohL4qBBlU6ZRHnEh9zkXFNcwOYsTKXTZY9DVBGi0-_Tg9SILriwt_YAy5i6FcHdGl2aWKRShOCJX4IcsF1I44B6o0EHF2dYacu1uRTpp6hcvQ-sqdFh0C4TvgGWGr-amO5gk-u8XqWOzNMDzAOiNIB-GFT-ZQXtQ4_J_2fM1k5mqytPQPRFvXILx3oairGxeERT7mDjhF-5v-EfHOZRPvWf0qRanlsZQeIHrdHwt717NPrR-TpGoEh=w532-h946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" b="2185"/>
          <a:stretch/>
        </p:blipFill>
        <p:spPr bwMode="auto">
          <a:xfrm>
            <a:off x="1886848" y="1822502"/>
            <a:ext cx="26984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Lq4i30h7zm_-JJVaB5FwrjnO8oqMBZ6dBSNpZ52qwkezQAx8gP_ZGF-9N8ojF7EasN92Z9F2LAuZFlpMNaprEgOIJbvP5-KmbdKIIpKfNa7wP-mzLAdG1s2yPovCWP3lB_KMNYv7Y8633LihWg6turtlhCXOiaqxLK-SoalOuL02-O2UpZ6Dveu7yPWMGiIZeQQ_uC1K26xzqIeSNLayHwqqDn_GrA8Xb-QCI10inXStQp45FMiPh5PmkZTjOebg9vIAN_p3fiJeyAn9w0TQ4WGxZ6xCwlwBTB6iypBaCgyX1tdSe6gXf5nBd_OArwCh6mL3Ja6hncwz85bf-9MSC7-ugxzygy6xevtdFdMV9TL_TTv_TJrOvg7w8yO37Ylwus-YvMWUcbpEddxe9p2DsXOMy-XH90jGECsKQhqI-q28wYMg-qXkmyAlAvLsBKLW5WWAUSZdAT5guHjAMXbw_4cBiHNTBHZn_iexVt3chGOceeX1s1hb8SvwTHeBftZezE7TYHapkza9KWb4-ij4GphiYMEJkgP94b6jv79jCT_ftBIfwxeCXxEUbMcNy1Y3XDmfT5isT2n6G2wSpjicozO_IXLj_dRIbUGqnyy30xAdMYKwNAl_6pgsdKafDFYBFw9Q_rA9JBCADt_joUpkKqB5E3c9q2RuKCrd81VkV53AHMmqj0w4fm1XxnrY7PNpv4fT4admAz5vABCV-nmGDgJ1=w532-h946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"/>
          <a:stretch/>
        </p:blipFill>
        <p:spPr bwMode="auto">
          <a:xfrm>
            <a:off x="4754806" y="1840857"/>
            <a:ext cx="2520280" cy="432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35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三年以內新進人員佔營業員比重</a:t>
            </a:r>
            <a:r>
              <a:rPr lang="en-US" altLang="zh-TW" sz="36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38%</a:t>
            </a:r>
            <a:endParaRPr lang="zh-TW" altLang="en-US" sz="36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6049" t="7939" r="25512" b="1495"/>
          <a:stretch/>
        </p:blipFill>
        <p:spPr>
          <a:xfrm>
            <a:off x="2483768" y="1433621"/>
            <a:ext cx="4176464" cy="493254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A43041E-9E1B-4AFB-9E28-D7B1C02CF28A}"/>
              </a:ext>
            </a:extLst>
          </p:cNvPr>
          <p:cNvSpPr/>
          <p:nvPr/>
        </p:nvSpPr>
        <p:spPr>
          <a:xfrm>
            <a:off x="2418205" y="820325"/>
            <a:ext cx="4307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年輕營業員業界佔比最高</a:t>
            </a: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zh-TW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49848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下單軟體最多元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9F0F6B03-AB9D-4E91-87F7-BE8D0A1C3733}"/>
              </a:ext>
            </a:extLst>
          </p:cNvPr>
          <p:cNvGraphicFramePr/>
          <p:nvPr>
            <p:extLst/>
          </p:nvPr>
        </p:nvGraphicFramePr>
        <p:xfrm>
          <a:off x="827584" y="1268760"/>
          <a:ext cx="6192688" cy="489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 descr="https://lh3.googleusercontent.com/8LMlUrb7tE1pnXJzKml1pCNUvXZa6UOljWA286zA_swlqAKIPt5-_37WszJSyxhHOI6PRaCe0r3NlqqpHiD0wokzDUIA3qZNpqBGkDyVSEccaxfrEMV9H4dZTvI0yKpPOmW8ZZXtS-udtSbaxyygo3DkUSEunRar29lStjlUvfe43uKCVxq0LEAxUokOVNYgOFq7adUqX9r0YHvmgPwt1MjEuV9MrP6ADZMGmIRHfCOZVoEO2QlaMrrsyVFMz-xA_OPpDzFfIES_nTCBMfx15xvU5w5yexCDf_etIK5cWhgB_5JiGvmVOTpqtY7BJSCYHv8KqOYguEHq5WyBRRMglRKlbUlE_oHMxMI0TyAKIx6YmtDWCiaQ9wYEhm9dc9wWbZEatdhLKxb3oZMI6l6gFgvU2CRsG-TVXtW1HdqWPLX4NyFynbz56KV6x45IbEjFdV7jqr2kZ7IWhL-4iySCdBr2w5MqD842I_01AYpd4d4krMbZIBiDBSmDdgMtF_iEScLHhHKNWs-xlv273uZ431UKJAsRNYG3-vRTR3fWeRS54XyINxMMcBOVe961TAKo6e53KsyrDFx0wpPPDWuU8IQAwwtEhegnVayxMkdFyffywwPvnb11_lQpnZOtFVE6qvod-GqIOAv3L8sKf5v794VVt-zMSaPxTyuoldxRHafAv61fP46juQ0Y4A-ocA97qNo35y7q4q3ELIYs80m8dYtL=w532-h946-no?authuser=0">
            <a:extLst>
              <a:ext uri="{FF2B5EF4-FFF2-40B4-BE49-F238E27FC236}">
                <a16:creationId xmlns:a16="http://schemas.microsoft.com/office/drawing/2014/main" id="{4796FBE1-3FE2-42B5-87BC-581CE1750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8135" r="61383" b="72373"/>
          <a:stretch/>
        </p:blipFill>
        <p:spPr bwMode="auto">
          <a:xfrm>
            <a:off x="6456392" y="3763216"/>
            <a:ext cx="563880" cy="56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lh3.googleusercontent.com/ZAaveh4evPcn_HQ13zJp5Zu83CH4Is4X6KRqGR1UCdFfmLgKVxg-GONwGbacgHsOmzsVjFYnhbbAqF3hQMn8JRR2Bkez8sscFTPWv2BVZT4ql4qCyVdAi-7Q9YjXpOUwh9BR9_oX3VP8SzNki7cTg809WiX3OlW2KhvVkj77uMF1lFKGj1iuwjDKZCVMi8fr7meSNfe60GF8ojInYwcSMjw8HrkQ7XKEDUKAtyB14WkT3GxbwkRRy5sTMLE1ju-nd2Xpcr7g4oMH-XiaVI3AhAIjuEPYXDz5LtXHpfRkchnmUdrYpB7ZLJ3Pib38hVfLOoS07fSQ7ESJD0kk3rluTDcWCKh6EaNd5iUArwpnM11i97bqWHdzhzhCHnmAiI1QLtrrpE7JDRKmhxyHSyBtGrUzvjPo4rM9ftmE-A5ti_CvQAiDxTj9x5ko81UlX7ybra7ss3HAYEV8F9wNmIY-OqYWNfiR-_h_ZGQF1nExle86ecczoB-9ewsMY2XXB_RDD2ekD-Np7ddIsHoXPn9P5q6WZ0V6WCG3cr44vlcXzarmuVutIYGbL0ixA1mB6MSdY5ATX8kfLFyLRPCRS0cdzTyat6dX5L0XuC7JBA-TKgM2WLkgGiEhb7gQfY1S_1cyhg17gr-dyk6J0VKaVIqZHZ38e5_NxtcGXdJMNelC_pd8lg2ofgadIUC6M7cksCMPQzjmayYHa8HSlJ1MWHAnfnjr=w532-h946-no?authuser=0">
            <a:extLst>
              <a:ext uri="{FF2B5EF4-FFF2-40B4-BE49-F238E27FC236}">
                <a16:creationId xmlns:a16="http://schemas.microsoft.com/office/drawing/2014/main" id="{D1407653-5C9D-4271-AB0E-726DBAE7A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9028" r="61807" b="72373"/>
          <a:stretch/>
        </p:blipFill>
        <p:spPr bwMode="auto">
          <a:xfrm>
            <a:off x="6460729" y="4416305"/>
            <a:ext cx="559543" cy="54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lh3.googleusercontent.com/4blyuZ00uqVoKJ_NNXtPdesJXWRM2mCpZL-lM37FXmkgYKUNXqH41MzcOvQvsMbkBybEUi5rX8syxAs7mJQN38aFUF5MWUZuuFHoSUzJ4AhEIBo4lP2TAaqQZipMgZ1ocRmjWyore6zUkkctpi_p-oE0nWhHHR-TlTF1e53ldeAnyA4PgkTrymDZ4I8w9PplpVGNgpGMmidoqh5RPwgJdNRT9GGmY6ydN3zcqGxRPsy6jPMc7jQVl5Bc363k-8RUy0QCC_D4Vy503HBjj1mtm0GxIHzG7pbTT9DnwSQMA2vtsq5dO9E3eIHV98RX-dxmFUd28b0qnOVYDaoVLq3eF01UptJtwGzYPTCDqM7pemlBxbLDG1flfxy-bwsyr841mJV0Bw3xBavoNeq_EX3FGjp61JIto6lL-JNh0A8BNzfX6MW3DLEjJgqD6Rh-_zCDPGrBDkOsOgF7OWDwtuZUj0r2553_jG_zJ2dLEX72fWBWZpWkZvTqU8yuggGUpRs0kkVztUg0z8m-VEa-AFZBOX_9zaQl-oRZNVIBhn0IJMpoAv2b47ZVsheC2RVqK169foaZ1wofoNlrOswAsQqEKK9gI5tA3Z3B7lRDCEnMmmTqDAk9XbuaGtnGRM688DEel1KP06s4CCOTjCFGZqSY1P5YPmcrDGiNy8tMsX20ONgptbWQoonx26Nu9ltMRVGpiIi3BGYsFs3Ah84tDBgxWwJ8=w532-h946-no?authuser=0">
            <a:extLst>
              <a:ext uri="{FF2B5EF4-FFF2-40B4-BE49-F238E27FC236}">
                <a16:creationId xmlns:a16="http://schemas.microsoft.com/office/drawing/2014/main" id="{355D6BA3-BB95-4226-95B1-EC81252C4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8569" r="61222" b="72237"/>
          <a:stretch/>
        </p:blipFill>
        <p:spPr bwMode="auto">
          <a:xfrm>
            <a:off x="6456392" y="4999146"/>
            <a:ext cx="572555" cy="55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s://lh3.googleusercontent.com/Uw_oCyN73Wjb_ukpaESizqncbppZ21kbyySr_vpG0rM8pJ9wTeJh7m21BrOPMzw1v78JEZwMik83J_ycAt47IuzfhtdkxQQGFvPdgUSghpRP_YbDP2vnEkLjP5ey0ZvT4Hl2pWXncKaVyBgQNdcvwPyu2j2L6DdkvXaiBFADmCiDY8wxgaWsctLuZPPqJJFnPkcvzpN1TvQKalegQYSLnqTVC_a-jCBfJ78aNcHwErfBZYVleAAdWueCzbS6P6r62G0TR0y9ZU9rN6Yz6gNvfaTYrisMJT5we7n92MXKD9JB-rPmxYb4R_pVoN0GgkzpjdyUk_rVr4-oRJG9VHg8FmAzYYiwzI155Jh9mpoDYuUYzmKTwhl5pO2oLCk2p0nUhBHepVgRz9q82jqmWEw9mRUAy6fD7e26ZtDId7iOCvDV38dfPL7M-9gF3THXInAgBYKxJkLfnJU2kGazQiIQYWP6qid3OiQmG_38tYhoMSvXtRi41_qT82aMoimsDPm6SiJnkhIyrehBadz0rg_IUBlFHbdhL3asplAUiXcz_cFPi_XASl-p28biQvdV7UgC-dydfQkV9h0ZYHXXx9GlpLzPsOQEOs7fmmTga9H0dPoCQTphB8mR6jGKiomboJFSnExJOhMDaRN4qVNobjb5IaSRQEujzQk41cR6SX0gjrSjbfTXDuW0PXPy1T-8kQdJ6IV3V0w2-25CkZhl57bu5ipi=w532-h946-no?authuser=0">
            <a:extLst>
              <a:ext uri="{FF2B5EF4-FFF2-40B4-BE49-F238E27FC236}">
                <a16:creationId xmlns:a16="http://schemas.microsoft.com/office/drawing/2014/main" id="{DB79155D-FFF1-4461-B3DE-A6DFF442B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8757" r="61196" b="72049"/>
          <a:stretch/>
        </p:blipFill>
        <p:spPr bwMode="auto">
          <a:xfrm>
            <a:off x="6450841" y="5673156"/>
            <a:ext cx="575842" cy="55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63152B7-2C22-4260-BB6D-BD75A1AE4D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0441" y="1196504"/>
            <a:ext cx="659831" cy="535335"/>
          </a:xfrm>
          <a:prstGeom prst="rect">
            <a:avLst/>
          </a:prstGeom>
        </p:spPr>
      </p:pic>
      <p:pic>
        <p:nvPicPr>
          <p:cNvPr id="24" name="Picture 4" descr="超級贏家-軟體下載及安裝_軟體下載及安裝_群益超級贏家_平台教學_金牌贏家網誌| 群益期貨金牌營業員">
            <a:extLst>
              <a:ext uri="{FF2B5EF4-FFF2-40B4-BE49-F238E27FC236}">
                <a16:creationId xmlns:a16="http://schemas.microsoft.com/office/drawing/2014/main" id="{7243E7BE-3DEB-4FD6-BB1E-D755B0196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47045" y1="54412" x2="47045" y2="54412"/>
                        <a14:backgroundMark x1="63419" y1="41176" x2="62141" y2="50401"/>
                        <a14:backgroundMark x1="62141" y1="50401" x2="55032" y2="60294"/>
                        <a14:backgroundMark x1="39617" y1="13102" x2="36102" y2="19786"/>
                        <a14:backgroundMark x1="36102" y1="19786" x2="32987" y2="37299"/>
                        <a14:backgroundMark x1="32987" y1="37299" x2="31789" y2="54947"/>
                        <a14:backgroundMark x1="31789" y1="54947" x2="35304" y2="61631"/>
                        <a14:backgroundMark x1="35304" y1="61631" x2="41534" y2="62433"/>
                        <a14:backgroundMark x1="41534" y1="62433" x2="64537" y2="57219"/>
                        <a14:backgroundMark x1="64537" y1="57219" x2="68850" y2="50936"/>
                        <a14:backgroundMark x1="68850" y1="50936" x2="66693" y2="32620"/>
                        <a14:backgroundMark x1="66693" y1="32620" x2="62540" y2="20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5" t="1381" r="29842" b="43353"/>
          <a:stretch/>
        </p:blipFill>
        <p:spPr bwMode="auto">
          <a:xfrm>
            <a:off x="6444207" y="1844824"/>
            <a:ext cx="64807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358E3E3F-380C-4DF0-91FD-EE7065CC1F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7966" y1="77049" x2="77966" y2="77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2787" y="2455760"/>
            <a:ext cx="561975" cy="581025"/>
          </a:xfrm>
          <a:prstGeom prst="rect">
            <a:avLst/>
          </a:prstGeom>
        </p:spPr>
      </p:pic>
      <p:pic>
        <p:nvPicPr>
          <p:cNvPr id="26" name="Picture 6" descr="網上發| 登入">
            <a:extLst>
              <a:ext uri="{FF2B5EF4-FFF2-40B4-BE49-F238E27FC236}">
                <a16:creationId xmlns:a16="http://schemas.microsoft.com/office/drawing/2014/main" id="{E6C00954-7DCD-4B92-86AD-9A95283F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48" y="3166019"/>
            <a:ext cx="634925" cy="4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0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＠ 市場人數第一名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672" y="944724"/>
            <a:ext cx="8867328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/>
              <a:t>強大群益電商後勤支援一把罩，申購、投資活動快訊，智慧單，</a:t>
            </a:r>
            <a:r>
              <a:rPr lang="en-US" altLang="zh-TW" sz="2400" dirty="0"/>
              <a:t>line</a:t>
            </a:r>
            <a:r>
              <a:rPr lang="zh-TW" altLang="en-US" sz="2400" dirty="0"/>
              <a:t>下單等等等，各種群益資訊幫我們做第一線最直接的推廣</a:t>
            </a:r>
            <a:r>
              <a:rPr lang="en-US" altLang="zh-TW" sz="2400" dirty="0"/>
              <a:t>!</a:t>
            </a:r>
            <a:endParaRPr lang="zh-TW" altLang="en-US" sz="2400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15E1FAC1-34AD-408F-94EB-5169E7D39E1A}"/>
              </a:ext>
            </a:extLst>
          </p:cNvPr>
          <p:cNvGrpSpPr/>
          <p:nvPr/>
        </p:nvGrpSpPr>
        <p:grpSpPr>
          <a:xfrm>
            <a:off x="863588" y="1885382"/>
            <a:ext cx="7380820" cy="4315926"/>
            <a:chOff x="856104" y="2014545"/>
            <a:chExt cx="7290451" cy="4820846"/>
          </a:xfrm>
        </p:grpSpPr>
        <p:pic>
          <p:nvPicPr>
            <p:cNvPr id="3074" name="Picture 2" descr="https://lh3.googleusercontent.com/XeHliFCeHxR_0KdAMYNbxzT3CsIPErEhH3ptxl0OgeodXwpXyA4dp-9shCJEOznI7gbgHyyhER66bNSVzKgbwcnxnk6QhuFZTKVayH-4uKr9OfXPfho1cJbdjtKFofh5nzEkW__6dFXi62_KqFu61QTFdElcCshKOIm0p226HUcNUhzbwllYwEk4NTXgau_DOXuqOXiqFQ9PzM1X-ZUzy_SF9tQOzDelkqKglyaN9nDYWhHfTwuNT_089cYKhbDh8OSkqqOOyWgXMzB4Kf_AY0Hlj4OV5mHTQYA7iiEKQTMX5NClIRIfupr5_bmUXaVFFWQchysG3ayKlxxFGVgRKYrFnn1junRAXac3YTcldmCp7-9aU7B9wDSdShUU57397PkAJr7jphADjNf8p0l2d2Lt_ZtDWuKiOCKO1fHmkHchcGcIqo5Xn3EVPpeA2qHpJNAAYIl-VOW2-IDGUd5aDmqBUl5h2XOxWXmszolvmX1zUKLYzsWFMvobI_zP1EJjtH-8-hvmyTSgmg-5oGEhBy5KzHb3vfZ0lvDgqROfsJGZR8CE_Li62eQ0IhAyJxd0CEg_3TEFRWwddwkiJJ889kP_y5pE8WQZQfV3a-oKdHBi-k0hPbatCMwslw2srZeqmlWFeRpKJSzQu7tcZuDYbuPx-aW08-I9JI0IlPL2rEwK99Nsx9NIewzC84QMpfNDhDVZqolaS5iv2Cu5-U0AI9y_=w532-h946-no?authuser=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45" b="29237"/>
            <a:stretch/>
          </p:blipFill>
          <p:spPr bwMode="auto">
            <a:xfrm>
              <a:off x="935596" y="2014546"/>
              <a:ext cx="2490718" cy="244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lh3.googleusercontent.com/p0EsdN_Mo3Oa36dtrLLC1HJNI6zPw6ZmbdPnw-AcpNM7CB_lt9vyQO6JlBfDJ9uUVJSYAGqbR48Niky2xHi2zYRo6mg8Zp5oTc2jIZeRV1_YeWVmOUsXf0j8xJ6H2vK5jtgctZ27798T8mtn8PirbRDtBvbP7zjT9JsKlDa_DKNxKndZOAyJo7dwCkPksjCsS_cgrHJ-lEF58o-o5MbsGsq_p9LXXJnSMfdyOIwZ5cjeMUKv_IxDpVmEy4YTugvf1axb2ApfY03930NzODoD6Ewl5sugErQ6nQ8J_HEtY7My4TH3e3p3f6i-lJ3PbeHb2IUvnT5Vr_1yL8igS2IgjrdNv45FLH47A6TFYDHxE2LLyXftZktiGduEbnRG9y-sSDcjoI9_IJFB1g_Hzyle6pAtMaO_1NFQ4uImLvl6o0kcGmqWTyDjH_VcO4qvhxtbb90mp-CO1d1NvSnBuUX1PxpUNm2tNoIQmFA8YYhJZFMj1-xIWjSHKmFQsZNWWn8QeofOJQywLQqzfZnKX9dXtk5W9KXsONnE9pJIrBIKJPzJ5oazajNbdnHmLQTuhhfoa-m9td0h4TAPMKzizSHNeL7JzCzbI9kllzggoDfAElhYoRor5U0ewED-PJqt9REDIVHuGk-Fv5p2iWStZXhlZFb67sMcl0rGKG_-957kElYilWkHx0_ZdqyBJfUP8LrLuYprsc4gzrn36ODdNhkj4Dwd=w532-h946-no?authuser=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13" b="24869"/>
            <a:stretch/>
          </p:blipFill>
          <p:spPr bwMode="auto">
            <a:xfrm>
              <a:off x="3299031" y="2014545"/>
              <a:ext cx="2490718" cy="244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lh3.googleusercontent.com/iBf6tNgIIbnC6isQP1VsovyOv6Hax_ebC1GfjH_kxdrJXVexJwyA4HHjwtAIwKziwRJV1n2zuz2StCwCPwBUKErV4cjXfHJdlygYADfMCKI9C5ee7y3Iv1ji3cMZsy0B-elFbKvGWmQVLN5P5X1aA3s3LXnSPBkROe3pzdFUgZBl06XwhKnZ3gKBUH2VHv8v5MSdahknonFbn6YnRCTasGEQ4WTBRVRlHQRyx5Cm8bX59szUhGkSy4J7ck78oCYL5KJIVU-o2kel6d6Y0eLb3gA0MWMr_8rFrL3YFMbg9M9HINCiIQjEofUYoavTNC67Lr-i3QCO2aEOcHXrkFxS07Ho70d4_Qg3avjVdbG-b1SqUEuHtUQ9F6MLnQEmumyJKO7t8Y-0U8ikhGnQVC4b46O11mtunZETXgHw3zYSACQZ_XrxP7n7CUehGHGutLT5Q7xDus1vvmBiIwMhahfoC7l4HkVkpUbkjH1VpvyMcL6EduvQRSjJDoozy15ak8F_HnAhTZwkWFEnzdI1Zl6H7X1A-NYxB-i3diYmaS_lCKkfA7JqGl0mlpW90OsyVYWwdaGLZn1baQoL2hAnrMWS2SILPYHxoQFr6-caRST6gov9Dv9tDGLev4l0oC6oOmptuQt727rf1_8Ye3QoHB23V-jCENVMJjN4N6XUgpGdj2XMHTamyJQjVymwwDbbjlLwYFX0jcuKJPBq7gnAG6IJ_a_T=w532-h946-no?authuser=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57" b="26124"/>
            <a:stretch/>
          </p:blipFill>
          <p:spPr bwMode="auto">
            <a:xfrm>
              <a:off x="3359518" y="4341627"/>
              <a:ext cx="2490718" cy="244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lh3.googleusercontent.com/-AWDw1psCVS_WtFlOYT4OuLd0Vk_9jGibxEP9ubnuX2FYSaytR5OLqeSkmMjc0DncFBHAA1OOpDXSBU7_-R_1mA-f5vOIrLcbZLYhIQp6YpUVYGVEOM5vAk5eg-L_qzfh9jv0JFtBDvwX_BO8sUuShZB1HTVGKIKmUW1M8QDwlfhtbswiZzOZlNiLMELlyoCYt0O8SGNLm4J4snczkwYI4-9FJXfyjHcZiumll43jGk9693xqmuxWy_SXwmyvEd0bwofyInKC5uXpPIHtHAbhyPw2sxkxrKnuao6s6PBVrxxu7RKXnSVw4-7F8juDm7KlqOllOyDEOWpwO6is9VfiCWEjt584ToRVEubFbz3sbYfpr6FiZ4LSaV_1OQOM8uE897njY_T-v0zAKje9JksOQWjehvgevMuA-UYi1UkFKyWpyQdSIHVlUN9lf7jtcf4xAf3jWhAM8sTIDMlm7xDDQn3fpZ55mpwZX1vAhXfRV_-4WIaa8kcWABKTvvbLmboYO13A2kk05Z0ilN6eS3YShCiDgF7j6ghJJfqgJpei8NKPNcXpPhvPYQAPGh5NsF3JCuBemmN77oErGQ3KtdXq4A1IkPij5T3CWZOmGpw8fMLnRX2PlgXPuL9B21BuRbMVzzu-74LcMuZDxI3_YW4h5Iv09cZPbhWoQD5tWJ57YZXtmHyOxkUbBmk18__YwkcYqlxz3RvofM9ToqKP6ap_t4j=w532-h946-no?authuser=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5" b="21756"/>
            <a:stretch/>
          </p:blipFill>
          <p:spPr bwMode="auto">
            <a:xfrm>
              <a:off x="856104" y="4394216"/>
              <a:ext cx="2490718" cy="244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lh3.googleusercontent.com/klAOMpPvu_9krY1SlWnzzf1VVEJzboAqYk8q8nKdzQ9sLe0idJHUYQc5mNJMEY0Wvt3de5elmv0e9ORh30eX7pEB1erXwCNdTzDvHRk30iMbgrVaFmdCFWIuY29Uh4nBg69bqN_C1V9-5khadOkLElT8u8-HOG_fvq8xfqTIumLMMko1SOK9iA3-ird2Xsg0WB7qpZbUZOyTB4g3LwhEN3PAz94B3pCVSmF7EeCsX9T_BjO1GWB_PpNLHadlS2D7ZUi46NiZ0E28qSzY3rNdq4gOuTwrPKOq6fhAUWUX9d1EVkhNFCuX-xpjZ5Da6epWfuY2P7OosxlGXVjejLG49V0vbaA76Hjp6Jg9ABs0miieiimmk4XgmsXsbd5joINVzWH-r4nNr6O6eM0_ePZkPl7igTJjHEFLk-VpcEnHeWecNdi75CJR_lUOcotd6F9wLBHgPSPNv_cqU5I_q1SsQMBYkVgZ7re8i159koRPfZ0FXsod0GJhpXB6bISyV-zr2hbd0SQ94v19kKccLqFWpymwUywriGKuUdxI54kFB5An06h-lyBoGLfuuYmiNne6ko41Qtx1l17Y-DYHc5bux5IGcO1h4M15hnu6_YnUCcN4aEG9foMw7QgfKglP3vsnh2BJc5pdJm4cqvxHFdP_ys5SnX81dmV3EEhECRk16aCys9n_Y_YzadusqeQlrZSYoz6hcOa29c_4lbnrwK5uju_x=w532-h946-no?authuser=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95" b="18512"/>
            <a:stretch/>
          </p:blipFill>
          <p:spPr bwMode="auto">
            <a:xfrm>
              <a:off x="5655838" y="2016026"/>
              <a:ext cx="2490717" cy="2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s://lh3.googleusercontent.com/K_NiUZir47WshJqC-wcIDLkjmjGgR8nkWQcaeP5UledcvDUCCsmxBk5fDW_TqIJm_LH9DIXSj7NKlimSryLaFbepCllViKLZRd85clQeBw7XsEtAtNhKt1H-wsVlkdXcXL4Itdpb5Pn7X6m51Y17U-npF4XQLJmNdhY0MYdAMRU9xwfDWyzMz1b5ovurr0WmDnqJCf2H7UHWS-Nyw1n3R415NyZ16MatMoN8naiv_tqD0N7lw3x21ZfeYiluw1C4E7jZdbRiLWM5l0TOo98vuEc_ibRZfbHPUR-rmPbgaLTq93XUoxWkZHD3pOJPaoJfsiQc8qno6RZPWuMR0n_f5uje8sASnjoe-ptPbF_tKwjO-QKGxqhjyO6RB3Z1Vd4hlrpxjqoh9ZktcWSLB-xprtKyQekyr-aCGWU602YjuzmJsbnPpGu-o3z-zXBUvlfQFWlsoAF6cLPTAhE3bNHFcXmqrtV4n_EMlMx7VudVd43nj3WCEecsh4ZNZ8z8MTWmXqthaWczh6ya7XmzzqxdJT6OkbDeko-aH0kbsVf6UIDZ6F_ONwMZ1JqvqbMysKiPy_VIQiwHbRlYucW4Yauz_CVv7v60iO9Nd8LtwCWsity2_9hUmDg6aC67EO7WP0QmrcFV86RyMBEIFHaCsqKSk-lXTeoJ8cB09ILNFfoxIoncQfnh1UAFKSLFfDliloqTNfprbbZ6_AAYjWDBqnDJbtcq=w532-h946-no?authuser=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76" b="24880"/>
            <a:stretch/>
          </p:blipFill>
          <p:spPr bwMode="auto">
            <a:xfrm>
              <a:off x="5634270" y="4394216"/>
              <a:ext cx="2490717" cy="2335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6607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獨步同業，一條龍培訓計畫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584259"/>
              </p:ext>
            </p:extLst>
          </p:nvPr>
        </p:nvGraphicFramePr>
        <p:xfrm>
          <a:off x="457200" y="1117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1043608" y="1340768"/>
            <a:ext cx="1584176" cy="1584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</a:t>
            </a:r>
          </a:p>
        </p:txBody>
      </p:sp>
      <p:sp>
        <p:nvSpPr>
          <p:cNvPr id="7" name="橢圓 6"/>
          <p:cNvSpPr/>
          <p:nvPr/>
        </p:nvSpPr>
        <p:spPr>
          <a:xfrm>
            <a:off x="3779912" y="1340768"/>
            <a:ext cx="1584176" cy="15841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新人培訓</a:t>
            </a:r>
          </a:p>
        </p:txBody>
      </p:sp>
      <p:sp>
        <p:nvSpPr>
          <p:cNvPr id="8" name="橢圓 7"/>
          <p:cNvSpPr/>
          <p:nvPr/>
        </p:nvSpPr>
        <p:spPr>
          <a:xfrm>
            <a:off x="6550174" y="1338318"/>
            <a:ext cx="1584176" cy="15841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主管培訓</a:t>
            </a:r>
          </a:p>
        </p:txBody>
      </p:sp>
    </p:spTree>
    <p:extLst>
      <p:ext uri="{BB962C8B-B14F-4D97-AF65-F5344CB8AC3E}">
        <p14:creationId xmlns:p14="http://schemas.microsoft.com/office/powerpoint/2010/main" val="1821052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519739" y="1251762"/>
            <a:ext cx="4723426" cy="2243110"/>
            <a:chOff x="1212838" y="3217874"/>
            <a:chExt cx="4389387" cy="2342363"/>
          </a:xfrm>
        </p:grpSpPr>
        <p:sp>
          <p:nvSpPr>
            <p:cNvPr id="24" name="矩形 23"/>
            <p:cNvSpPr/>
            <p:nvPr/>
          </p:nvSpPr>
          <p:spPr>
            <a:xfrm>
              <a:off x="1858088" y="5142423"/>
              <a:ext cx="3034014" cy="417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歡迎</a:t>
              </a:r>
              <a:r>
                <a:rPr lang="zh-TW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各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位未來</a:t>
              </a:r>
              <a:r>
                <a:rPr lang="zh-TW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菁英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加入</a:t>
              </a:r>
              <a:r>
                <a: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!!</a:t>
              </a:r>
              <a:endPara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12838" y="3706816"/>
              <a:ext cx="4389387" cy="118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36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培訓</a:t>
              </a:r>
              <a:r>
                <a:rPr lang="zh-TW" altLang="zh-TW" sz="3200" b="1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全方位理財經紀人</a:t>
              </a:r>
              <a:endPara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r"/>
              <a:r>
                <a:rPr lang="zh-TW" altLang="en-US" sz="3200" b="1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晉身未來投資銀行家</a:t>
              </a:r>
              <a:endPara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1403648" y="4259541"/>
              <a:ext cx="3631403" cy="120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群組 27"/>
            <p:cNvGrpSpPr/>
            <p:nvPr/>
          </p:nvGrpSpPr>
          <p:grpSpPr>
            <a:xfrm>
              <a:off x="1403648" y="3217874"/>
              <a:ext cx="3640928" cy="352489"/>
              <a:chOff x="1291381" y="3217874"/>
              <a:chExt cx="3640928" cy="352489"/>
            </a:xfrm>
          </p:grpSpPr>
          <p:cxnSp>
            <p:nvCxnSpPr>
              <p:cNvPr id="29" name="直線接點 28"/>
              <p:cNvCxnSpPr/>
              <p:nvPr/>
            </p:nvCxnSpPr>
            <p:spPr>
              <a:xfrm>
                <a:off x="1291381" y="3372872"/>
                <a:ext cx="3640928" cy="2415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梯形 29"/>
              <p:cNvSpPr/>
              <p:nvPr/>
            </p:nvSpPr>
            <p:spPr>
              <a:xfrm>
                <a:off x="1574953" y="3217874"/>
                <a:ext cx="3096344" cy="352489"/>
              </a:xfrm>
              <a:prstGeom prst="trapezoid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最強金融團隊精心培訓</a:t>
                </a:r>
              </a:p>
            </p:txBody>
          </p:sp>
        </p:grpSp>
      </p:grpSp>
      <p:pic>
        <p:nvPicPr>
          <p:cNvPr id="35" name="圖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82" y="1180804"/>
            <a:ext cx="3476763" cy="4552451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2015716" y="166701"/>
            <a:ext cx="7632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選對起點，你會飛得更遠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群益金鼎證劵是你最棒的起跑點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-15234" y="6524816"/>
            <a:ext cx="4772350" cy="31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群益金鼎證券保留本方案最終修改與變動之權利</a:t>
            </a: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27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2" descr="干货】提高转化！如何快速优化自己的QA？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r="21987"/>
          <a:stretch/>
        </p:blipFill>
        <p:spPr bwMode="auto">
          <a:xfrm>
            <a:off x="1128278" y="3494872"/>
            <a:ext cx="3797566" cy="29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6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群益30-0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23176"/>
          <a:stretch/>
        </p:blipFill>
        <p:spPr>
          <a:xfrm>
            <a:off x="1763688" y="1134056"/>
            <a:ext cx="5940660" cy="485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954C-ECD4-4EEA-956B-1888BD9E7AA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4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   五大業別 去年薪情好</a:t>
            </a:r>
            <a:r>
              <a:rPr lang="en-US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High</a:t>
            </a:r>
            <a:endParaRPr lang="zh-TW" altLang="en-US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新冠肺炎疫情衝擊全球經濟，國內更有不少勞工放無薪假、或是被迫兼差斜槓，然而仍有部分行業在經濟陰霾裡，薪資仍創高，羨煞所有勞工。根據主計總處最新統計，去</a:t>
            </a:r>
            <a:r>
              <a:rPr lang="en-US" altLang="zh-TW" dirty="0"/>
              <a:t>(2020)</a:t>
            </a:r>
            <a:r>
              <a:rPr lang="zh-TW" altLang="en-US" dirty="0"/>
              <a:t>年銀行業、海洋水運業、電信業、</a:t>
            </a:r>
            <a:r>
              <a:rPr lang="zh-TW" altLang="en-US" dirty="0">
                <a:solidFill>
                  <a:srgbClr val="C00000"/>
                </a:solidFill>
              </a:rPr>
              <a:t>證券期貨業平均總月薪突破</a:t>
            </a:r>
            <a:r>
              <a:rPr lang="en-US" altLang="zh-TW" dirty="0">
                <a:solidFill>
                  <a:srgbClr val="C00000"/>
                </a:solidFill>
              </a:rPr>
              <a:t>90K</a:t>
            </a:r>
            <a:r>
              <a:rPr lang="zh-TW" altLang="en-US" dirty="0">
                <a:solidFill>
                  <a:srgbClr val="C00000"/>
                </a:solidFill>
              </a:rPr>
              <a:t>，是薪情最好的行業</a:t>
            </a:r>
            <a:r>
              <a:rPr lang="zh-TW" altLang="en-US" dirty="0"/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7272300" y="145475"/>
            <a:ext cx="169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2021/06/06</a:t>
            </a:r>
          </a:p>
          <a:p>
            <a:r>
              <a:rPr lang="zh-TW" altLang="en-US" sz="1600" dirty="0"/>
              <a:t>經濟日報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88940"/>
            <a:ext cx="6912767" cy="38884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" y="2240868"/>
            <a:ext cx="8039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+mj-ea"/>
                <a:ea typeface="+mj-ea"/>
              </a:rPr>
              <a:t>根據勞動部統計的</a:t>
            </a:r>
            <a:r>
              <a:rPr lang="zh-TW" altLang="en-US" sz="2000" b="1" dirty="0">
                <a:solidFill>
                  <a:srgbClr val="C00000"/>
                </a:solidFill>
                <a:latin typeface="+mj-ea"/>
                <a:ea typeface="+mj-ea"/>
              </a:rPr>
              <a:t>近五年大專畢業生</a:t>
            </a:r>
            <a:r>
              <a:rPr lang="zh-TW" altLang="en-US" sz="2000" b="1" dirty="0">
                <a:latin typeface="+mj-ea"/>
                <a:ea typeface="+mj-ea"/>
              </a:rPr>
              <a:t>初入職場薪資統計，金融保險業以</a:t>
            </a:r>
            <a:r>
              <a:rPr lang="zh-TW" altLang="en-US" sz="2000" b="1" dirty="0">
                <a:solidFill>
                  <a:srgbClr val="C00000"/>
                </a:solidFill>
                <a:latin typeface="+mj-ea"/>
                <a:ea typeface="+mj-ea"/>
              </a:rPr>
              <a:t>平均</a:t>
            </a:r>
            <a:r>
              <a:rPr lang="en-US" altLang="zh-TW" sz="2000" b="1" dirty="0">
                <a:solidFill>
                  <a:srgbClr val="C00000"/>
                </a:solidFill>
                <a:latin typeface="+mj-ea"/>
                <a:ea typeface="+mj-ea"/>
              </a:rPr>
              <a:t>47,361</a:t>
            </a:r>
            <a:r>
              <a:rPr lang="zh-TW" altLang="en-US" sz="2000" b="1" dirty="0">
                <a:solidFill>
                  <a:srgbClr val="C00000"/>
                </a:solidFill>
                <a:latin typeface="+mj-ea"/>
                <a:ea typeface="+mj-ea"/>
              </a:rPr>
              <a:t>元居冠</a:t>
            </a:r>
            <a:r>
              <a:rPr lang="en-US" altLang="zh-TW" sz="2000" b="1" dirty="0">
                <a:solidFill>
                  <a:srgbClr val="C00000"/>
                </a:solidFill>
                <a:latin typeface="+mj-ea"/>
                <a:ea typeface="+mj-ea"/>
              </a:rPr>
              <a:t>!</a:t>
            </a:r>
            <a:endParaRPr lang="zh-TW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043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508910"/>
              </p:ext>
            </p:extLst>
          </p:nvPr>
        </p:nvGraphicFramePr>
        <p:xfrm>
          <a:off x="1295636" y="1556792"/>
          <a:ext cx="6948772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9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215516" y="126265"/>
            <a:ext cx="8136904" cy="522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l"/>
            <a:r>
              <a:rPr kumimoji="0" lang="zh-TW" altLang="en-US" sz="2400" dirty="0">
                <a:solidFill>
                  <a:schemeClr val="tx1"/>
                </a:solidFill>
                <a:effectLst/>
                <a:latin typeface="+mn-ea"/>
                <a:ea typeface="+mn-ea"/>
              </a:rPr>
              <a:t>群益金鼎證券榮獲</a:t>
            </a:r>
            <a:r>
              <a:rPr kumimoji="0" lang="zh-TW" altLang="en-US" sz="2400" dirty="0">
                <a:solidFill>
                  <a:srgbClr val="C00000"/>
                </a:solidFill>
                <a:effectLst/>
                <a:latin typeface="+mn-ea"/>
                <a:ea typeface="+mn-ea"/>
              </a:rPr>
              <a:t>「數位金融獎」</a:t>
            </a:r>
            <a:r>
              <a:rPr kumimoji="0" lang="zh-TW" altLang="en-US" sz="2400" dirty="0">
                <a:solidFill>
                  <a:schemeClr val="tx1"/>
                </a:solidFill>
                <a:effectLst/>
                <a:latin typeface="+mn-ea"/>
                <a:ea typeface="+mn-ea"/>
              </a:rPr>
              <a:t>肯定，榮獲四項大獎，為</a:t>
            </a:r>
            <a:r>
              <a:rPr kumimoji="0" lang="zh-TW" altLang="en-US" sz="2400" u="sng" dirty="0">
                <a:solidFill>
                  <a:srgbClr val="0033CC"/>
                </a:solidFill>
                <a:effectLst/>
                <a:latin typeface="+mn-ea"/>
                <a:ea typeface="+mn-ea"/>
              </a:rPr>
              <a:t>獲獎數目最多的券商</a:t>
            </a:r>
            <a:r>
              <a:rPr kumimoji="0" lang="zh-TW" altLang="en-US" sz="2400" dirty="0">
                <a:solidFill>
                  <a:schemeClr val="tx1"/>
                </a:solidFill>
                <a:effectLst/>
                <a:latin typeface="+mn-ea"/>
                <a:ea typeface="+mn-ea"/>
              </a:rPr>
              <a:t>，遙遙領先證券業界。</a:t>
            </a:r>
            <a:endParaRPr kumimoji="0" lang="en-US" altLang="zh-TW" sz="240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algn="l"/>
            <a:r>
              <a:rPr kumimoji="0" lang="zh-TW" altLang="en-US" sz="2400" dirty="0">
                <a:solidFill>
                  <a:schemeClr val="tx1"/>
                </a:solidFill>
                <a:effectLst/>
                <a:latin typeface="+mn-ea"/>
                <a:ea typeface="+mn-ea"/>
              </a:rPr>
              <a:t>獎項分別為</a:t>
            </a:r>
            <a:r>
              <a:rPr kumimoji="0" lang="en-US" altLang="zh-TW" sz="2400" dirty="0">
                <a:solidFill>
                  <a:schemeClr val="tx1"/>
                </a:solidFill>
                <a:effectLst/>
                <a:latin typeface="+mn-ea"/>
                <a:ea typeface="+mn-ea"/>
              </a:rPr>
              <a:t>:</a:t>
            </a:r>
          </a:p>
          <a:p>
            <a:pPr algn="l"/>
            <a:endParaRPr kumimoji="0" lang="en-US" altLang="zh-TW" sz="240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kumimoji="0" lang="zh-TW" altLang="en-US" sz="24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「數位普惠獎」</a:t>
            </a:r>
            <a:endParaRPr kumimoji="0" lang="en-US" altLang="zh-TW" sz="2400" dirty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kumimoji="0" lang="zh-TW" altLang="en-US" sz="24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「數位轉型典範獎」</a:t>
            </a:r>
            <a:endParaRPr kumimoji="0" lang="en-US" altLang="zh-TW" sz="2400" dirty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kumimoji="0" lang="zh-TW" altLang="en-US" sz="24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「數位資訊服務獎」</a:t>
            </a:r>
            <a:endParaRPr kumimoji="0" lang="en-US" altLang="zh-TW" sz="2400" dirty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kumimoji="0" lang="zh-TW" altLang="en-US" sz="24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「數位業務優化獎」</a:t>
            </a:r>
          </a:p>
        </p:txBody>
      </p:sp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4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78" y="2240868"/>
            <a:ext cx="5525506" cy="36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1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575556" y="889000"/>
            <a:ext cx="777240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群益金鼎證券榮獲 「最佳客戶滿意獎」第一名</a:t>
            </a:r>
          </a:p>
        </p:txBody>
      </p:sp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5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830" b="56767"/>
          <a:stretch/>
        </p:blipFill>
        <p:spPr>
          <a:xfrm>
            <a:off x="1295636" y="1516142"/>
            <a:ext cx="6372708" cy="48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483459" y="791071"/>
            <a:ext cx="8244916" cy="81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群益金鼎證券榮獲財富管理「最佳商品獎」第一名肯定</a:t>
            </a:r>
          </a:p>
        </p:txBody>
      </p:sp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6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546718"/>
            <a:ext cx="6935316" cy="46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3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959857"/>
              </p:ext>
            </p:extLst>
          </p:nvPr>
        </p:nvGraphicFramePr>
        <p:xfrm>
          <a:off x="1295636" y="1556792"/>
          <a:ext cx="6948772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2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827088" y="188640"/>
            <a:ext cx="7772400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群益金鼎證券組織圖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179512" y="981075"/>
          <a:ext cx="8731250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3" imgW="11572458" imgH="6800601" progId="Word.Document.8">
                  <p:embed/>
                </p:oleObj>
              </mc:Choice>
              <mc:Fallback>
                <p:oleObj name="Document" r:id="rId3" imgW="11572458" imgH="6800601" progId="Word.Document.8">
                  <p:embed/>
                  <p:pic>
                    <p:nvPicPr>
                      <p:cNvPr id="6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81075"/>
                        <a:ext cx="8731250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8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rgbClr val="000066"/>
            </a:solidFill>
            <a:latin typeface="+mn-e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16917</TotalTime>
  <Words>1421</Words>
  <Application>Microsoft Office PowerPoint</Application>
  <PresentationFormat>如螢幕大小 (4:3)</PresentationFormat>
  <Paragraphs>260</Paragraphs>
  <Slides>29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Arial Unicode MS</vt:lpstr>
      <vt:lpstr>微軟正黑體</vt:lpstr>
      <vt:lpstr>新細明體</vt:lpstr>
      <vt:lpstr>標楷體</vt:lpstr>
      <vt:lpstr>Arial</vt:lpstr>
      <vt:lpstr>Baskerville Old Face</vt:lpstr>
      <vt:lpstr>Calibri</vt:lpstr>
      <vt:lpstr>Vladimir Script</vt:lpstr>
      <vt:lpstr>Wingdings</vt:lpstr>
      <vt:lpstr>Office 佈景主題</vt:lpstr>
      <vt:lpstr>自訂設計</vt:lpstr>
      <vt:lpstr>Document</vt:lpstr>
      <vt:lpstr>群益金鼎證券  111學年度 產學合作實習方案</vt:lpstr>
      <vt:lpstr>為何要選擇證券業？</vt:lpstr>
      <vt:lpstr>      五大業別 去年薪情好High</vt:lpstr>
      <vt:lpstr>報告大綱</vt:lpstr>
      <vt:lpstr>PowerPoint 簡報</vt:lpstr>
      <vt:lpstr>PowerPoint 簡報</vt:lpstr>
      <vt:lpstr>PowerPoint 簡報</vt:lpstr>
      <vt:lpstr>報告大綱</vt:lpstr>
      <vt:lpstr>PowerPoint 簡報</vt:lpstr>
      <vt:lpstr>PowerPoint 簡報</vt:lpstr>
      <vt:lpstr>報告大綱</vt:lpstr>
      <vt:lpstr>PowerPoint 簡報</vt:lpstr>
      <vt:lpstr>PowerPoint 簡報</vt:lpstr>
      <vt:lpstr>PowerPoint 簡報</vt:lpstr>
      <vt:lpstr>PowerPoint 簡報</vt:lpstr>
      <vt:lpstr>PowerPoint 簡報</vt:lpstr>
      <vt:lpstr>報告大綱</vt:lpstr>
      <vt:lpstr>薪資待遇與培育制度</vt:lpstr>
      <vt:lpstr>PowerPoint 簡報</vt:lpstr>
      <vt:lpstr>PowerPoint 簡報</vt:lpstr>
      <vt:lpstr>報告大綱</vt:lpstr>
      <vt:lpstr>  群益一戶通：帳戶多元整合最便利!</vt:lpstr>
      <vt:lpstr>線上開戶只要15分鐘!</vt:lpstr>
      <vt:lpstr>三年以內新進人員佔營業員比重38%</vt:lpstr>
      <vt:lpstr>下單軟體最多元</vt:lpstr>
      <vt:lpstr>Line＠ 市場人數第一名</vt:lpstr>
      <vt:lpstr>獨步同業，一條龍培訓計畫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群益金融集團</dc:title>
  <dc:creator>Shawn</dc:creator>
  <cp:lastModifiedBy>沈峯宇經紀部永和分公司</cp:lastModifiedBy>
  <cp:revision>908</cp:revision>
  <cp:lastPrinted>2013-10-09T11:29:50Z</cp:lastPrinted>
  <dcterms:created xsi:type="dcterms:W3CDTF">2011-01-24T01:55:48Z</dcterms:created>
  <dcterms:modified xsi:type="dcterms:W3CDTF">2021-11-01T01:16:52Z</dcterms:modified>
</cp:coreProperties>
</file>