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312" r:id="rId2"/>
    <p:sldId id="314" r:id="rId3"/>
    <p:sldId id="315" r:id="rId4"/>
    <p:sldId id="316" r:id="rId5"/>
    <p:sldId id="317" r:id="rId6"/>
    <p:sldId id="320" r:id="rId7"/>
    <p:sldId id="325" r:id="rId8"/>
    <p:sldId id="323" r:id="rId9"/>
    <p:sldId id="322" r:id="rId10"/>
  </p:sldIdLst>
  <p:sldSz cx="9144000" cy="5143500" type="screen16x9"/>
  <p:notesSz cx="6858000" cy="9144000"/>
  <p:embeddedFontLst>
    <p:embeddedFont>
      <p:font typeface="Shadows Into Light Two" panose="020B0604020202020204" charset="0"/>
      <p:regular r:id="rId12"/>
    </p:embeddedFont>
    <p:embeddedFont>
      <p:font typeface="Chivo Light" panose="020B0604020202020204" charset="0"/>
      <p:regular r:id="rId13"/>
      <p:bold r:id="rId14"/>
      <p:italic r:id="rId15"/>
      <p:boldItalic r:id="rId16"/>
    </p:embeddedFont>
    <p:embeddedFont>
      <p:font typeface="微軟正黑體" panose="020B0604030504040204" pitchFamily="34" charset="-120"/>
      <p:regular r:id="rId17"/>
      <p:bold r:id="rId18"/>
    </p:embeddedFont>
    <p:embeddedFont>
      <p:font typeface="微軟正黑體" panose="020B0604030504040204" pitchFamily="34" charset="-12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65A059-FD24-423A-B99E-1D8CF1C4A0E7}">
  <a:tblStyle styleId="{C965A059-FD24-423A-B99E-1D8CF1C4A0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CC98AC0-E5B5-4E87-8A36-19182CD72A5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8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918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bc9bb4ac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bc9bb4ac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51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3" y="-460740"/>
            <a:ext cx="5327395" cy="545403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1583350"/>
            <a:ext cx="4437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2840051"/>
            <a:ext cx="443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3771186"/>
            <a:ext cx="892234" cy="66279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3951326"/>
            <a:ext cx="467040" cy="42328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629713"/>
            <a:ext cx="922830" cy="75773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3830167"/>
            <a:ext cx="993792" cy="7381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6" y="2375711"/>
            <a:ext cx="825227" cy="74778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8" y="2733034"/>
            <a:ext cx="419693" cy="42504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6" y="2371566"/>
            <a:ext cx="971233" cy="1011962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0" y="3054382"/>
            <a:ext cx="547355" cy="56036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6" y="2450651"/>
            <a:ext cx="930331" cy="696680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246758"/>
            <a:ext cx="943967" cy="1038014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393255"/>
            <a:ext cx="742845" cy="1166149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3575008"/>
            <a:ext cx="872604" cy="95207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3" y="3888224"/>
            <a:ext cx="1036432" cy="60337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3" y="4211269"/>
            <a:ext cx="971249" cy="98362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4490584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4183251"/>
            <a:ext cx="1016948" cy="103966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171526"/>
            <a:ext cx="467067" cy="47817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224742"/>
            <a:ext cx="556340" cy="424970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41770"/>
            <a:ext cx="841224" cy="624898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262468"/>
            <a:ext cx="341366" cy="34948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97134"/>
            <a:ext cx="267636" cy="288754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342001"/>
            <a:ext cx="348730" cy="8937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395336"/>
            <a:ext cx="1131662" cy="10254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081021"/>
            <a:ext cx="419672" cy="42501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423107"/>
            <a:ext cx="747678" cy="117096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11"/>
          <p:cNvSpPr/>
          <p:nvPr/>
        </p:nvSpPr>
        <p:spPr>
          <a:xfrm rot="-6974255">
            <a:off x="8132622" y="3724110"/>
            <a:ext cx="213588" cy="28102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2732253" y="-212411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2837180" y="12190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4358823">
            <a:off x="3941098" y="4889269"/>
            <a:ext cx="375550" cy="380336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1151692">
            <a:off x="8434472" y="4226868"/>
            <a:ext cx="357870" cy="36229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-10153158">
            <a:off x="4729339" y="4449252"/>
            <a:ext cx="717468" cy="5329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943073">
            <a:off x="4813520" y="4340916"/>
            <a:ext cx="375504" cy="34034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-6648331">
            <a:off x="8563948" y="1186838"/>
            <a:ext cx="742053" cy="6092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2711984">
            <a:off x="4808509" y="-109436"/>
            <a:ext cx="799096" cy="59352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6790083" y="4541690"/>
            <a:ext cx="781013" cy="7909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-5990705">
            <a:off x="8271773" y="2605766"/>
            <a:ext cx="663539" cy="60127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-4782675">
            <a:off x="8259070" y="2656361"/>
            <a:ext cx="337456" cy="34175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>
            <a:off x="1059765" y="251069"/>
            <a:ext cx="375578" cy="384506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7199212" y="126020"/>
            <a:ext cx="780996" cy="813747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3741390">
            <a:off x="7203695" y="-76352"/>
            <a:ext cx="440145" cy="45060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-174209" y="985454"/>
            <a:ext cx="910004" cy="82460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307522" y="1536823"/>
            <a:ext cx="337444" cy="341744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 rot="10592571">
            <a:off x="1931803" y="4671974"/>
            <a:ext cx="876846" cy="65135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-7924689">
            <a:off x="127751" y="2727519"/>
            <a:ext cx="676415" cy="50251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-1232342">
            <a:off x="584556" y="2630487"/>
            <a:ext cx="274505" cy="28103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5968943">
            <a:off x="379973" y="3976490"/>
            <a:ext cx="663471" cy="67193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1319053">
            <a:off x="-51439" y="1007787"/>
            <a:ext cx="601219" cy="941593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2597036" y="-234941"/>
            <a:ext cx="817717" cy="835985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 rot="-5330471">
            <a:off x="8178192" y="2569786"/>
            <a:ext cx="748134" cy="56024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 rot="-9290112">
            <a:off x="7044262" y="190893"/>
            <a:ext cx="759011" cy="83463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 rot="831478">
            <a:off x="1743246" y="4434137"/>
            <a:ext cx="957279" cy="85945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"/>
          <p:cNvSpPr/>
          <p:nvPr/>
        </p:nvSpPr>
        <p:spPr>
          <a:xfrm rot="-1232764">
            <a:off x="623232" y="2763432"/>
            <a:ext cx="215203" cy="2321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"/>
          <p:cNvSpPr/>
          <p:nvPr/>
        </p:nvSpPr>
        <p:spPr>
          <a:xfrm rot="-2062359">
            <a:off x="255900" y="2566548"/>
            <a:ext cx="280423" cy="718672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947845" y="293861"/>
            <a:ext cx="447347" cy="341714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-7406442">
            <a:off x="403221" y="4030923"/>
            <a:ext cx="490399" cy="753856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6664726" y="4642200"/>
            <a:ext cx="766865" cy="689932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3" name="Google Shape;293;p11"/>
          <p:cNvSpPr/>
          <p:nvPr/>
        </p:nvSpPr>
        <p:spPr>
          <a:xfrm rot="1151678">
            <a:off x="8450738" y="3960294"/>
            <a:ext cx="326039" cy="573820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4" name="Google Shape;294;p11"/>
          <p:cNvSpPr/>
          <p:nvPr/>
        </p:nvSpPr>
        <p:spPr>
          <a:xfrm rot="4358289">
            <a:off x="3897685" y="4812891"/>
            <a:ext cx="473413" cy="555582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5" name="Google Shape;295;p11"/>
          <p:cNvSpPr/>
          <p:nvPr/>
        </p:nvSpPr>
        <p:spPr>
          <a:xfrm rot="-2801932">
            <a:off x="8482195" y="996713"/>
            <a:ext cx="597297" cy="937661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6" name="Google Shape;296;p11"/>
          <p:cNvSpPr/>
          <p:nvPr/>
        </p:nvSpPr>
        <p:spPr>
          <a:xfrm rot="5200625">
            <a:off x="4975084" y="-222517"/>
            <a:ext cx="701626" cy="765527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7" name="Google Shape;297;p11"/>
          <p:cNvSpPr/>
          <p:nvPr/>
        </p:nvSpPr>
        <p:spPr>
          <a:xfrm rot="942660">
            <a:off x="4585376" y="4393088"/>
            <a:ext cx="833403" cy="48517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98" name="Google Shape;298;p11"/>
          <p:cNvSpPr/>
          <p:nvPr/>
        </p:nvSpPr>
        <p:spPr>
          <a:xfrm rot="-5506349">
            <a:off x="8198666" y="3597357"/>
            <a:ext cx="274487" cy="281012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-5506848">
            <a:off x="8197826" y="3625742"/>
            <a:ext cx="179267" cy="193412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-10292983">
            <a:off x="8081725" y="3802439"/>
            <a:ext cx="215214" cy="23219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5984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0" cy="3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ncyu.agri.food@gmail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9"/>
          <p:cNvSpPr txBox="1">
            <a:spLocks noGrp="1"/>
          </p:cNvSpPr>
          <p:nvPr>
            <p:ph type="ctrTitle"/>
          </p:nvPr>
        </p:nvSpPr>
        <p:spPr>
          <a:xfrm>
            <a:off x="-725214" y="1695326"/>
            <a:ext cx="7184572" cy="14643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" sz="4200" dirty="0"/>
              <a:t/>
            </a:r>
            <a:br>
              <a:rPr lang="en" sz="4200" dirty="0"/>
            </a:br>
            <a:r>
              <a:rPr lang="en" sz="4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111</a:t>
            </a:r>
            <a:r>
              <a:rPr lang="zh-TW" altLang="en-US" sz="4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年安全食農學程</a:t>
            </a:r>
            <a:r>
              <a:rPr lang="en-US" altLang="zh-TW" sz="4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CN" altLang="en-US" sz="4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  <a:endParaRPr sz="4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42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1052"/>
          <a:stretch/>
        </p:blipFill>
        <p:spPr>
          <a:xfrm>
            <a:off x="1553412" y="1175656"/>
            <a:ext cx="5018160" cy="3864715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53412" y="630100"/>
            <a:ext cx="29239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下載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並填寫申</a:t>
            </a: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請表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0" y="3918854"/>
            <a:ext cx="1457540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主修系所主管意見：</a:t>
            </a: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這一欄不用蓋</a:t>
            </a:r>
            <a:endParaRPr lang="en-US" altLang="zh-CN" sz="16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1457540" y="4334352"/>
            <a:ext cx="398761" cy="19639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8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635606" y="755621"/>
            <a:ext cx="223220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成績單</a:t>
            </a:r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截圖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16" y="1557990"/>
            <a:ext cx="6421348" cy="3585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5419" y="1373324"/>
            <a:ext cx="22294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登入教務行政系統</a:t>
            </a:r>
            <a:endParaRPr lang="en-US" sz="1800" b="1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" y="1130157"/>
            <a:ext cx="7927835" cy="3939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81610" y="2774022"/>
            <a:ext cx="924674" cy="184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0574" y="708738"/>
            <a:ext cx="16541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CN" altLang="en-US" sz="1800" b="1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選成績查詢</a:t>
            </a:r>
            <a:endParaRPr lang="en-US" sz="1800" b="1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77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75" y="1866123"/>
            <a:ext cx="6668024" cy="2073359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91987" y="1051638"/>
            <a:ext cx="47672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</a:t>
            </a:r>
            <a:r>
              <a:rPr lang="zh-CN" altLang="en-US" sz="1800" b="1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圖有以下必修課的成績證明</a:t>
            </a:r>
            <a:endParaRPr lang="en-US" sz="1800" b="1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42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370556" y="844469"/>
            <a:ext cx="14226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</a:t>
            </a:r>
            <a:r>
              <a:rPr lang="zh-CN" altLang="en-US" sz="1800" b="1" dirty="0" smtClean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zh-CN" altLang="en-US" sz="1800" b="1" dirty="0">
                <a:solidFill>
                  <a:schemeClr val="tx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endParaRPr lang="en-US" sz="1800" b="1" dirty="0">
              <a:solidFill>
                <a:schemeClr val="tx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36231" y="1029135"/>
            <a:ext cx="328613" cy="113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53037" y="1029134"/>
            <a:ext cx="328613" cy="113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TextBox 3"/>
          <p:cNvSpPr txBox="1"/>
          <p:nvPr/>
        </p:nvSpPr>
        <p:spPr>
          <a:xfrm>
            <a:off x="6373562" y="2880345"/>
            <a:ext cx="1656013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algn="ctr"/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記得把要審查的科目標起來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62321" y="492919"/>
            <a:ext cx="2451064" cy="4207669"/>
            <a:chOff x="3662321" y="492919"/>
            <a:chExt cx="2451064" cy="420766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02" b="9679"/>
            <a:stretch/>
          </p:blipFill>
          <p:spPr>
            <a:xfrm>
              <a:off x="3662321" y="492919"/>
              <a:ext cx="2451064" cy="4207669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5" name="矩形 4"/>
            <p:cNvSpPr/>
            <p:nvPr/>
          </p:nvSpPr>
          <p:spPr>
            <a:xfrm>
              <a:off x="3736181" y="2357438"/>
              <a:ext cx="2314575" cy="271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736181" y="3532213"/>
              <a:ext cx="2314575" cy="271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730565" y="2046312"/>
              <a:ext cx="2314575" cy="271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53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635605" y="755622"/>
            <a:ext cx="379824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en-US" altLang="zh-CN" sz="2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CN" altLang="en-US" sz="2400" b="1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繳交報名申請表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1052"/>
          <a:stretch/>
        </p:blipFill>
        <p:spPr>
          <a:xfrm>
            <a:off x="1093161" y="1594699"/>
            <a:ext cx="3274736" cy="252202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Plus 6"/>
          <p:cNvSpPr/>
          <p:nvPr/>
        </p:nvSpPr>
        <p:spPr>
          <a:xfrm>
            <a:off x="4435366" y="2038394"/>
            <a:ext cx="998482" cy="10405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11837" y="945931"/>
            <a:ext cx="2423169" cy="4017359"/>
            <a:chOff x="3662321" y="492919"/>
            <a:chExt cx="2451064" cy="4207669"/>
          </a:xfrm>
        </p:grpSpPr>
        <p:pic>
          <p:nvPicPr>
            <p:cNvPr id="9" name="圖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002" b="9679"/>
            <a:stretch/>
          </p:blipFill>
          <p:spPr>
            <a:xfrm>
              <a:off x="3662321" y="492919"/>
              <a:ext cx="2451064" cy="4207669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0" name="矩形 4"/>
            <p:cNvSpPr/>
            <p:nvPr/>
          </p:nvSpPr>
          <p:spPr>
            <a:xfrm>
              <a:off x="3736181" y="2357438"/>
              <a:ext cx="2314575" cy="271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5"/>
            <p:cNvSpPr/>
            <p:nvPr/>
          </p:nvSpPr>
          <p:spPr>
            <a:xfrm>
              <a:off x="3736181" y="3532213"/>
              <a:ext cx="2314575" cy="271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9"/>
            <p:cNvSpPr/>
            <p:nvPr/>
          </p:nvSpPr>
          <p:spPr>
            <a:xfrm>
              <a:off x="3730565" y="2046312"/>
              <a:ext cx="2314575" cy="2714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TextBox 3"/>
          <p:cNvSpPr txBox="1"/>
          <p:nvPr/>
        </p:nvSpPr>
        <p:spPr>
          <a:xfrm>
            <a:off x="1191962" y="4320947"/>
            <a:ext cx="3243404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CN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algn="ctr"/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記得要附上成績單截圖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53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367473" y="1106256"/>
            <a:ext cx="6614620" cy="28007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r>
              <a:rPr lang="en-US" altLang="zh-CN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報名截止日期：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2022/06/17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報名表等資料請寄至以下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電子信箱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E-mail: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ncyu.agri.food@gmail.com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05-2717404</a:t>
            </a:r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劉小姐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907069" y="748476"/>
            <a:ext cx="5372413" cy="3416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恭喜你</a:t>
            </a:r>
            <a:endParaRPr lang="en-US" altLang="zh-CN" sz="54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完成了</a:t>
            </a:r>
            <a:endParaRPr lang="en-US" altLang="zh-CN" sz="54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安全食農學程</a:t>
            </a:r>
            <a:endParaRPr lang="en-US" altLang="zh-CN" sz="5400" b="1" dirty="0" smtClean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CN" altLang="en-US" sz="5400" b="1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報名！！！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16" y="972009"/>
            <a:ext cx="1962261" cy="13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109</Words>
  <Application>Microsoft Office PowerPoint</Application>
  <PresentationFormat>如螢幕大小 (16:9)</PresentationFormat>
  <Paragraphs>31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Shadows Into Light Two</vt:lpstr>
      <vt:lpstr>Times New Roman</vt:lpstr>
      <vt:lpstr>Chivo Light</vt:lpstr>
      <vt:lpstr>Arial</vt:lpstr>
      <vt:lpstr>微軟正黑體</vt:lpstr>
      <vt:lpstr>微軟正黑體</vt:lpstr>
      <vt:lpstr>新細明體</vt:lpstr>
      <vt:lpstr>Aumerle template</vt:lpstr>
      <vt:lpstr> 111年安全食農學程 申請流程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安全食農學程 招生說明會</dc:title>
  <dc:creator>jenny ching</dc:creator>
  <cp:lastModifiedBy>user</cp:lastModifiedBy>
  <cp:revision>70</cp:revision>
  <dcterms:modified xsi:type="dcterms:W3CDTF">2022-05-30T03:45:59Z</dcterms:modified>
</cp:coreProperties>
</file>