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>
  <p:sldMasterIdLst>
    <p:sldMasterId id="2147483648" r:id="rId1"/>
  </p:sldMasterIdLst>
  <p:notesMasterIdLst>
    <p:notesMasterId r:id="rId8"/>
  </p:notesMasterIdLst>
  <p:sldIdLst>
    <p:sldId id="256" r:id="rId2"/>
    <p:sldId id="343" r:id="rId3"/>
    <p:sldId id="348" r:id="rId4"/>
    <p:sldId id="352" r:id="rId5"/>
    <p:sldId id="340" r:id="rId6"/>
    <p:sldId id="341" r:id="rId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09723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109723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109723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109723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109723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109723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109723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109723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109723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F18"/>
    <a:srgbClr val="FFFFCC"/>
    <a:srgbClr val="FFFF99"/>
    <a:srgbClr val="FFFFFF"/>
    <a:srgbClr val="808080"/>
    <a:srgbClr val="0000FF"/>
    <a:srgbClr val="D7E4BD"/>
    <a:srgbClr val="44546A"/>
    <a:srgbClr val="333F50"/>
    <a:srgbClr val="F34F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29" autoAdjust="0"/>
    <p:restoredTop sz="94660"/>
  </p:normalViewPr>
  <p:slideViewPr>
    <p:cSldViewPr snapToGrid="0">
      <p:cViewPr>
        <p:scale>
          <a:sx n="97" d="100"/>
          <a:sy n="97" d="100"/>
        </p:scale>
        <p:origin x="682" y="-1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B2DAF-D550-45AD-8607-425F7AEC335D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85EC4-D802-42AE-9921-2578E53137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0377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AEF69-39F5-445C-98FF-5E30AA20730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0215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AEF69-39F5-445C-98FF-5E30AA20730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2338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AEF69-39F5-445C-98FF-5E30AA207306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3773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>
            <a:extLst>
              <a:ext uri="{FF2B5EF4-FFF2-40B4-BE49-F238E27FC236}">
                <a16:creationId xmlns:a16="http://schemas.microsoft.com/office/drawing/2014/main" id="{F17EEEA4-2DA3-7D40-9374-4988E6FAACB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1434" y="5391543"/>
            <a:ext cx="8022566" cy="1482745"/>
          </a:xfrm>
          <a:prstGeom prst="rect">
            <a:avLst/>
          </a:prstGeom>
        </p:spPr>
      </p:pic>
      <p:sp>
        <p:nvSpPr>
          <p:cNvPr id="11" name="矩形">
            <a:extLst>
              <a:ext uri="{FF2B5EF4-FFF2-40B4-BE49-F238E27FC236}">
                <a16:creationId xmlns:a16="http://schemas.microsoft.com/office/drawing/2014/main" id="{A2E4E39F-E2ED-5C42-A2FC-E4B1AF99CB79}"/>
              </a:ext>
            </a:extLst>
          </p:cNvPr>
          <p:cNvSpPr/>
          <p:nvPr/>
        </p:nvSpPr>
        <p:spPr>
          <a:xfrm>
            <a:off x="892155" y="2875826"/>
            <a:ext cx="34290" cy="1440162"/>
          </a:xfrm>
          <a:prstGeom prst="rect">
            <a:avLst/>
          </a:prstGeom>
          <a:solidFill>
            <a:srgbClr val="0070C0"/>
          </a:solidFill>
          <a:ln w="12700">
            <a:solidFill>
              <a:srgbClr val="0070C0"/>
            </a:solidFill>
            <a:miter lim="400000"/>
          </a:ln>
        </p:spPr>
        <p:txBody>
          <a:bodyPr lIns="34289" tIns="34289" rIns="34289" bIns="34289" anchor="ctr"/>
          <a:lstStyle/>
          <a:p>
            <a:pPr>
              <a:defRPr>
                <a:solidFill>
                  <a:srgbClr val="0070C0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sz="1650"/>
          </a:p>
        </p:txBody>
      </p:sp>
      <p:sp>
        <p:nvSpPr>
          <p:cNvPr id="16" name="文字版面配置區 14">
            <a:extLst>
              <a:ext uri="{FF2B5EF4-FFF2-40B4-BE49-F238E27FC236}">
                <a16:creationId xmlns:a16="http://schemas.microsoft.com/office/drawing/2014/main" id="{2B4B7B6C-65CB-E64F-B411-60DBB65EDA0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06421" y="2531534"/>
            <a:ext cx="7267630" cy="100191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800" b="1" i="0" spc="225">
                <a:solidFill>
                  <a:srgbClr val="606060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kumimoji="1" lang="zh-TW" altLang="en-US" dirty="0"/>
              <a:t>按一下以新增標題</a:t>
            </a:r>
          </a:p>
        </p:txBody>
      </p:sp>
      <p:sp>
        <p:nvSpPr>
          <p:cNvPr id="20" name="文字版面配置區 14">
            <a:extLst>
              <a:ext uri="{FF2B5EF4-FFF2-40B4-BE49-F238E27FC236}">
                <a16:creationId xmlns:a16="http://schemas.microsoft.com/office/drawing/2014/main" id="{07440638-F3AA-A941-80B1-A0C3B6DAFAF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06421" y="3598385"/>
            <a:ext cx="7267630" cy="46166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 b="1" i="0">
                <a:solidFill>
                  <a:srgbClr val="0070C0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kumimoji="1" lang="zh-TW" altLang="en-US" dirty="0"/>
              <a:t>按一下以新增單位名稱</a:t>
            </a:r>
          </a:p>
        </p:txBody>
      </p:sp>
      <p:sp>
        <p:nvSpPr>
          <p:cNvPr id="9" name="文字版面配置區 14">
            <a:extLst>
              <a:ext uri="{FF2B5EF4-FFF2-40B4-BE49-F238E27FC236}">
                <a16:creationId xmlns:a16="http://schemas.microsoft.com/office/drawing/2014/main" id="{07440638-F3AA-A941-80B1-A0C3B6DAFA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06420" y="4124988"/>
            <a:ext cx="7267630" cy="46166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 b="1" i="0">
                <a:solidFill>
                  <a:srgbClr val="0070C0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kumimoji="1" lang="zh-TW" altLang="en-US" dirty="0"/>
              <a:t>按一下以新增製作日期</a:t>
            </a:r>
          </a:p>
        </p:txBody>
      </p:sp>
      <p:sp>
        <p:nvSpPr>
          <p:cNvPr id="19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" y="6502420"/>
            <a:ext cx="2405903" cy="365125"/>
          </a:xfrm>
          <a:prstGeom prst="rect">
            <a:avLst/>
          </a:prstGeom>
        </p:spPr>
        <p:txBody>
          <a:bodyPr anchor="b"/>
          <a:lstStyle>
            <a:lvl1pPr algn="l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fld id="{E8037F7A-FAE2-40C0-BD58-1DC775ECFF84}" type="datetime1">
              <a:rPr lang="zh-TW" altLang="en-US" smtClean="0"/>
              <a:pPr/>
              <a:t>2023/5/18</a:t>
            </a:fld>
            <a:endParaRPr lang="zh-TW" altLang="en-US" dirty="0"/>
          </a:p>
        </p:txBody>
      </p:sp>
      <p:sp>
        <p:nvSpPr>
          <p:cNvPr id="21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470149" y="6502420"/>
            <a:ext cx="4249918" cy="365125"/>
          </a:xfrm>
          <a:prstGeom prst="rect">
            <a:avLst/>
          </a:prstGeom>
        </p:spPr>
        <p:txBody>
          <a:bodyPr anchor="b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endParaRPr lang="zh-TW" altLang="en-US" dirty="0"/>
          </a:p>
        </p:txBody>
      </p:sp>
      <p:sp>
        <p:nvSpPr>
          <p:cNvPr id="22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784313" y="6502420"/>
            <a:ext cx="2359687" cy="365125"/>
          </a:xfrm>
          <a:prstGeom prst="rect">
            <a:avLst/>
          </a:prstGeom>
        </p:spPr>
        <p:txBody>
          <a:bodyPr anchor="b"/>
          <a:lstStyle>
            <a:lvl1pPr algn="r">
              <a:tabLst/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fld id="{CBE36A95-2CE2-4055-AD5A-A0921D347A1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17" name="圖片 12" descr="圖片 12">
            <a:extLst>
              <a:ext uri="{FF2B5EF4-FFF2-40B4-BE49-F238E27FC236}">
                <a16:creationId xmlns:a16="http://schemas.microsoft.com/office/drawing/2014/main" id="{D99E009B-D0A6-E748-8D53-C38F9DCE70A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155" y="710910"/>
            <a:ext cx="3130392" cy="6018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左三圖右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AA0227C9-5E4C-8B48-A86F-0C0BA5868C1B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935962" y="1059114"/>
            <a:ext cx="1412255" cy="17658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41148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ctr" defTabSz="41148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1" lang="zh-TW" altLang="en-US" dirty="0"/>
              <a:t>按一下以插入</a:t>
            </a:r>
            <a:r>
              <a:rPr lang="ko-KR" altLang="en-US" dirty="0"/>
              <a:t>圖片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0D92FBA-C15C-9349-9B5B-D5C82C91C4BE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2358931" y="2852966"/>
            <a:ext cx="1412255" cy="17658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41148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ctr" defTabSz="41148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1" lang="zh-TW" altLang="en-US" dirty="0"/>
              <a:t>按一下以插入</a:t>
            </a:r>
            <a:r>
              <a:rPr lang="ko-KR" altLang="en-US" dirty="0"/>
              <a:t>圖片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ED6A235B-D7AD-8141-B9A5-2C89865A91AA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942313" y="4644743"/>
            <a:ext cx="1412255" cy="17658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41148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ctr" defTabSz="41148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1" lang="zh-TW" altLang="en-US" dirty="0"/>
              <a:t>按一下以插入</a:t>
            </a:r>
            <a:r>
              <a:rPr lang="ko-KR" altLang="en-US" dirty="0"/>
              <a:t>圖片</a:t>
            </a:r>
          </a:p>
        </p:txBody>
      </p:sp>
      <p:sp>
        <p:nvSpPr>
          <p:cNvPr id="23" name="直線接點 14">
            <a:extLst>
              <a:ext uri="{FF2B5EF4-FFF2-40B4-BE49-F238E27FC236}">
                <a16:creationId xmlns:a16="http://schemas.microsoft.com/office/drawing/2014/main" id="{DB869952-2826-214A-87EB-42327D080B3D}"/>
              </a:ext>
            </a:extLst>
          </p:cNvPr>
          <p:cNvSpPr/>
          <p:nvPr/>
        </p:nvSpPr>
        <p:spPr>
          <a:xfrm flipV="1">
            <a:off x="319201" y="750960"/>
            <a:ext cx="8441889" cy="1"/>
          </a:xfrm>
          <a:prstGeom prst="line">
            <a:avLst/>
          </a:prstGeom>
          <a:ln w="57150">
            <a:solidFill>
              <a:srgbClr val="0070C0"/>
            </a:solidFill>
          </a:ln>
        </p:spPr>
        <p:txBody>
          <a:bodyPr lIns="34289" tIns="34289" rIns="34289" bIns="34289"/>
          <a:lstStyle/>
          <a:p>
            <a:endParaRPr sz="1650"/>
          </a:p>
        </p:txBody>
      </p:sp>
      <p:sp>
        <p:nvSpPr>
          <p:cNvPr id="24" name="矩形 11">
            <a:extLst>
              <a:ext uri="{FF2B5EF4-FFF2-40B4-BE49-F238E27FC236}">
                <a16:creationId xmlns:a16="http://schemas.microsoft.com/office/drawing/2014/main" id="{904C9CCE-9A97-C044-94A5-C7EE14A47D81}"/>
              </a:ext>
            </a:extLst>
          </p:cNvPr>
          <p:cNvSpPr/>
          <p:nvPr/>
        </p:nvSpPr>
        <p:spPr>
          <a:xfrm>
            <a:off x="319201" y="206623"/>
            <a:ext cx="81584" cy="471577"/>
          </a:xfrm>
          <a:prstGeom prst="rect">
            <a:avLst/>
          </a:prstGeom>
          <a:solidFill>
            <a:srgbClr val="0070C0"/>
          </a:solidFill>
          <a:ln w="12700">
            <a:miter lim="400000"/>
          </a:ln>
        </p:spPr>
        <p:txBody>
          <a:bodyPr lIns="34289" tIns="34289" rIns="34289" bIns="3428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650"/>
          </a:p>
        </p:txBody>
      </p:sp>
      <p:sp>
        <p:nvSpPr>
          <p:cNvPr id="25" name="文字版面配置區 2">
            <a:extLst>
              <a:ext uri="{FF2B5EF4-FFF2-40B4-BE49-F238E27FC236}">
                <a16:creationId xmlns:a16="http://schemas.microsoft.com/office/drawing/2014/main" id="{609152E6-FF60-9148-9D0C-C2386E7F4C6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2683" y="206622"/>
            <a:ext cx="8328407" cy="47148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200" b="1">
                <a:solidFill>
                  <a:srgbClr val="1E70C0"/>
                </a:solidFill>
              </a:defRPr>
            </a:lvl1pPr>
          </a:lstStyle>
          <a:p>
            <a:r>
              <a:rPr kumimoji="1" lang="zh-TW" altLang="en-US" dirty="0"/>
              <a:t>按一下以新增標題</a:t>
            </a:r>
          </a:p>
        </p:txBody>
      </p:sp>
      <p:sp>
        <p:nvSpPr>
          <p:cNvPr id="17" name="內容版面配置區 2"/>
          <p:cNvSpPr>
            <a:spLocks noGrp="1"/>
          </p:cNvSpPr>
          <p:nvPr>
            <p:ph idx="1"/>
          </p:nvPr>
        </p:nvSpPr>
        <p:spPr>
          <a:xfrm>
            <a:off x="4428066" y="1059113"/>
            <a:ext cx="4106334" cy="524855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450"/>
              </a:spcBef>
              <a:defRPr lang="zh-TW" altLang="en-US" sz="2400" b="0" i="0" u="none" strike="noStrike" cap="none" spc="0" baseline="0" dirty="0" smtClean="0">
                <a:ln>
                  <a:noFill/>
                </a:ln>
                <a:solidFill>
                  <a:srgbClr val="000000"/>
                </a:solidFill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  <a:sym typeface="Calibri"/>
              </a:defRPr>
            </a:lvl1pPr>
            <a:lvl2pPr marL="698911" indent="-287430">
              <a:lnSpc>
                <a:spcPct val="100000"/>
              </a:lnSpc>
              <a:spcBef>
                <a:spcPts val="450"/>
              </a:spcBef>
              <a:buFont typeface="Wingdings" panose="05000000000000000000" pitchFamily="2" charset="2"/>
              <a:buChar char="l"/>
              <a:defRPr lang="zh-TW" altLang="en-US" sz="2000" b="0" i="0" u="none" strike="noStrike" cap="none" spc="0" baseline="0" dirty="0" smtClean="0">
                <a:ln>
                  <a:noFill/>
                </a:ln>
                <a:solidFill>
                  <a:srgbClr val="000000"/>
                </a:solidFill>
                <a:uFillTx/>
                <a:latin typeface="+mn-ea"/>
                <a:ea typeface="+mn-ea"/>
                <a:cs typeface="+mn-cs"/>
                <a:sym typeface="Calibri"/>
              </a:defRPr>
            </a:lvl2pPr>
            <a:lvl3pPr marL="1092549" indent="-269590">
              <a:lnSpc>
                <a:spcPct val="100000"/>
              </a:lnSpc>
              <a:spcBef>
                <a:spcPts val="450"/>
              </a:spcBef>
              <a:buFont typeface="Wingdings" panose="05000000000000000000" pitchFamily="2" charset="2"/>
              <a:buChar char="n"/>
              <a:defRPr lang="zh-TW" altLang="en-US" sz="1800" b="0" i="0" u="none" strike="noStrike" cap="none" spc="0" baseline="0" dirty="0" smtClean="0">
                <a:ln>
                  <a:noFill/>
                </a:ln>
                <a:solidFill>
                  <a:srgbClr val="000000"/>
                </a:solidFill>
                <a:uFillTx/>
                <a:latin typeface="+mn-ea"/>
                <a:ea typeface="+mn-ea"/>
                <a:cs typeface="+mn-cs"/>
                <a:sym typeface="Calibri"/>
              </a:defRPr>
            </a:lvl3pPr>
            <a:lvl4pPr marL="1560195" indent="-325754">
              <a:lnSpc>
                <a:spcPct val="100000"/>
              </a:lnSpc>
              <a:spcBef>
                <a:spcPts val="450"/>
              </a:spcBef>
              <a:buFont typeface="Wingdings" panose="05000000000000000000" pitchFamily="2" charset="2"/>
              <a:buChar char="ü"/>
              <a:defRPr lang="zh-TW" altLang="en-US" sz="1600" b="0" i="0" u="none" strike="noStrike" cap="none" spc="0" baseline="0" dirty="0" smtClean="0">
                <a:ln>
                  <a:noFill/>
                </a:ln>
                <a:solidFill>
                  <a:srgbClr val="000000"/>
                </a:solidFill>
                <a:uFillTx/>
                <a:latin typeface="+mn-ea"/>
                <a:ea typeface="+mn-ea"/>
                <a:cs typeface="+mn-cs"/>
                <a:sym typeface="Calibri"/>
              </a:defRPr>
            </a:lvl4pPr>
            <a:lvl5pPr marL="1860233" indent="-214313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lang="zh-TW" altLang="en-US" sz="1600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uFillTx/>
                <a:latin typeface="+mn-ea"/>
                <a:ea typeface="+mn-ea"/>
                <a:cs typeface="+mn-cs"/>
                <a:sym typeface="Calibri"/>
              </a:defRPr>
            </a:lvl5pPr>
          </a:lstStyle>
          <a:p>
            <a:pPr marL="257175" marR="0" lvl="0" indent="-257175" algn="l" defTabSz="411480" rtl="0" latinLnBrk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</a:pPr>
            <a:r>
              <a:rPr lang="zh-TW" altLang="en-US"/>
              <a:t>按一下以編輯母片文字樣式</a:t>
            </a:r>
          </a:p>
          <a:p>
            <a:pPr marL="257175" marR="0" lvl="1" indent="-257175" algn="l" defTabSz="411480" rtl="0" latinLnBrk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</a:pPr>
            <a:r>
              <a:rPr lang="zh-TW" altLang="en-US"/>
              <a:t>第二層</a:t>
            </a:r>
          </a:p>
          <a:p>
            <a:pPr marL="257175" marR="0" lvl="2" indent="-257175" algn="l" defTabSz="411480" rtl="0" latinLnBrk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</a:pPr>
            <a:r>
              <a:rPr lang="zh-TW" altLang="en-US"/>
              <a:t>第三層</a:t>
            </a:r>
          </a:p>
          <a:p>
            <a:pPr marL="257175" marR="0" lvl="3" indent="-257175" algn="l" defTabSz="411480" rtl="0" latinLnBrk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</a:pPr>
            <a:r>
              <a:rPr lang="zh-TW" altLang="en-US"/>
              <a:t>第四層</a:t>
            </a:r>
          </a:p>
          <a:p>
            <a:pPr marL="257175" marR="0" lvl="4" indent="-257175" algn="l" defTabSz="411480" rtl="0" latinLnBrk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</a:pPr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21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" y="6502420"/>
            <a:ext cx="2405903" cy="365125"/>
          </a:xfrm>
          <a:prstGeom prst="rect">
            <a:avLst/>
          </a:prstGeom>
        </p:spPr>
        <p:txBody>
          <a:bodyPr anchor="b"/>
          <a:lstStyle>
            <a:lvl1pPr algn="l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fld id="{2F3772C8-27CB-4B29-B1B6-3913F64A2D71}" type="datetime1">
              <a:rPr lang="zh-TW" altLang="en-US" smtClean="0"/>
              <a:pPr/>
              <a:t>2023/5/18</a:t>
            </a:fld>
            <a:endParaRPr lang="zh-TW" altLang="en-US" dirty="0"/>
          </a:p>
        </p:txBody>
      </p:sp>
      <p:sp>
        <p:nvSpPr>
          <p:cNvPr id="22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470149" y="6502420"/>
            <a:ext cx="4249918" cy="365125"/>
          </a:xfrm>
          <a:prstGeom prst="rect">
            <a:avLst/>
          </a:prstGeom>
        </p:spPr>
        <p:txBody>
          <a:bodyPr anchor="b"/>
          <a:lstStyle>
            <a:lvl1pPr algn="ctr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endParaRPr lang="zh-TW" altLang="en-US" dirty="0"/>
          </a:p>
        </p:txBody>
      </p:sp>
      <p:sp>
        <p:nvSpPr>
          <p:cNvPr id="2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784313" y="6502420"/>
            <a:ext cx="2359687" cy="365125"/>
          </a:xfrm>
          <a:prstGeom prst="rect">
            <a:avLst/>
          </a:prstGeom>
        </p:spPr>
        <p:txBody>
          <a:bodyPr anchor="b"/>
          <a:lstStyle>
            <a:lvl1pPr algn="r">
              <a:tabLst/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fld id="{CBE36A95-2CE2-4055-AD5A-A0921D347A1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5106424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663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四圖四字交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5AF63BB0-08A7-9449-AB5D-D1C6103DB8E3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408652" y="924570"/>
            <a:ext cx="1891673" cy="25245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41148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ctr" defTabSz="41148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1" lang="zh-TW" altLang="en-US" dirty="0"/>
              <a:t>按一下以</a:t>
            </a:r>
            <a:r>
              <a:rPr lang="ko-KR" altLang="en-US" dirty="0"/>
              <a:t>插入圖片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9049C642-1CB7-724D-A118-62C54A80F092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754045" y="3449110"/>
            <a:ext cx="1891673" cy="25245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41148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ctr" defTabSz="41148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1" lang="zh-TW" altLang="en-US" dirty="0"/>
              <a:t>按一下以插入</a:t>
            </a:r>
            <a:r>
              <a:rPr lang="ko-KR" altLang="en-US" dirty="0"/>
              <a:t>圖片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D51FE918-3775-B240-A139-659318B989D3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2648330" y="924571"/>
            <a:ext cx="1903257" cy="25245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41148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ctr" defTabSz="41148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1" lang="zh-TW" altLang="en-US" dirty="0"/>
              <a:t>按一下以插入</a:t>
            </a:r>
            <a:r>
              <a:rPr lang="ko-KR" altLang="en-US" dirty="0"/>
              <a:t>圖片</a:t>
            </a:r>
          </a:p>
        </p:txBody>
      </p:sp>
      <p:sp>
        <p:nvSpPr>
          <p:cNvPr id="21" name="文字版面配置區 27">
            <a:extLst>
              <a:ext uri="{FF2B5EF4-FFF2-40B4-BE49-F238E27FC236}">
                <a16:creationId xmlns:a16="http://schemas.microsoft.com/office/drawing/2014/main" id="{83A6288A-801A-BD47-9889-546288D52E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4045" y="924571"/>
            <a:ext cx="1891673" cy="2524539"/>
          </a:xfrm>
          <a:prstGeom prst="rect">
            <a:avLst/>
          </a:prstGeom>
        </p:spPr>
        <p:txBody>
          <a:bodyPr/>
          <a:lstStyle>
            <a:lvl1pPr marL="0" marR="0" indent="0" algn="l" defTabSz="411480" rtl="0" eaLnBrk="1" fontAlgn="auto" latinLnBrk="0" hangingPunct="1">
              <a:lnSpc>
                <a:spcPct val="150000"/>
              </a:lnSpc>
              <a:spcBef>
                <a:spcPts val="675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600" b="0" baseline="0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kumimoji="1" lang="zh-TW" altLang="en-US" dirty="0"/>
              <a:t>按一下以新增文字</a:t>
            </a:r>
          </a:p>
        </p:txBody>
      </p:sp>
      <p:sp>
        <p:nvSpPr>
          <p:cNvPr id="22" name="文字版面配置區 27">
            <a:extLst>
              <a:ext uri="{FF2B5EF4-FFF2-40B4-BE49-F238E27FC236}">
                <a16:creationId xmlns:a16="http://schemas.microsoft.com/office/drawing/2014/main" id="{D10FC3BD-F371-1840-A1FB-ADB7B39638D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53329" y="924571"/>
            <a:ext cx="1851693" cy="2524539"/>
          </a:xfrm>
          <a:prstGeom prst="rect">
            <a:avLst/>
          </a:prstGeom>
        </p:spPr>
        <p:txBody>
          <a:bodyPr/>
          <a:lstStyle>
            <a:lvl1pPr marL="0" marR="0" indent="0" algn="l" defTabSz="411480" rtl="0" eaLnBrk="1" fontAlgn="auto" latinLnBrk="0" hangingPunct="1">
              <a:lnSpc>
                <a:spcPct val="150000"/>
              </a:lnSpc>
              <a:spcBef>
                <a:spcPts val="675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600" b="0" baseline="0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kumimoji="1" lang="zh-TW" altLang="en-US" dirty="0"/>
              <a:t>按一下以新增文字</a:t>
            </a:r>
          </a:p>
        </p:txBody>
      </p:sp>
      <p:sp>
        <p:nvSpPr>
          <p:cNvPr id="23" name="文字版面配置區 27">
            <a:extLst>
              <a:ext uri="{FF2B5EF4-FFF2-40B4-BE49-F238E27FC236}">
                <a16:creationId xmlns:a16="http://schemas.microsoft.com/office/drawing/2014/main" id="{2A211799-38C0-C04E-B34C-213A8F2D6DD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647985" y="3449110"/>
            <a:ext cx="1904999" cy="2524539"/>
          </a:xfrm>
          <a:prstGeom prst="rect">
            <a:avLst/>
          </a:prstGeom>
        </p:spPr>
        <p:txBody>
          <a:bodyPr/>
          <a:lstStyle>
            <a:lvl1pPr marL="0" marR="0" indent="0" algn="l" defTabSz="411480" rtl="0" eaLnBrk="1" fontAlgn="auto" latinLnBrk="0" hangingPunct="1">
              <a:lnSpc>
                <a:spcPct val="150000"/>
              </a:lnSpc>
              <a:spcBef>
                <a:spcPts val="675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600" b="0" baseline="0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kumimoji="1" lang="zh-TW" altLang="en-US" dirty="0"/>
              <a:t>按一下以新增文字</a:t>
            </a:r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711664E0-D70F-D742-8018-75D275C47548}"/>
              </a:ext>
            </a:extLst>
          </p:cNvPr>
          <p:cNvSpPr>
            <a:spLocks noGrp="1"/>
          </p:cNvSpPr>
          <p:nvPr>
            <p:ph type="pic" idx="21" hasCustomPrompt="1"/>
          </p:nvPr>
        </p:nvSpPr>
        <p:spPr>
          <a:xfrm>
            <a:off x="4554243" y="3449110"/>
            <a:ext cx="1851694" cy="25245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41148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ctr" defTabSz="41148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1" lang="zh-TW" altLang="en-US" dirty="0"/>
              <a:t>按一下以</a:t>
            </a:r>
            <a:r>
              <a:rPr lang="ko-KR" altLang="en-US" dirty="0"/>
              <a:t>插入圖片</a:t>
            </a:r>
          </a:p>
        </p:txBody>
      </p:sp>
      <p:sp>
        <p:nvSpPr>
          <p:cNvPr id="25" name="文字版面配置區 27">
            <a:extLst>
              <a:ext uri="{FF2B5EF4-FFF2-40B4-BE49-F238E27FC236}">
                <a16:creationId xmlns:a16="http://schemas.microsoft.com/office/drawing/2014/main" id="{3C6D48E3-6E2C-A947-9BDE-6F3935293D3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08593" y="3449110"/>
            <a:ext cx="1891674" cy="2524539"/>
          </a:xfrm>
          <a:prstGeom prst="rect">
            <a:avLst/>
          </a:prstGeom>
        </p:spPr>
        <p:txBody>
          <a:bodyPr/>
          <a:lstStyle>
            <a:lvl1pPr marL="0" marR="0" indent="0" algn="l" defTabSz="411480" rtl="0" eaLnBrk="1" fontAlgn="auto" latinLnBrk="0" hangingPunct="1">
              <a:lnSpc>
                <a:spcPct val="150000"/>
              </a:lnSpc>
              <a:spcBef>
                <a:spcPts val="675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600" b="0" baseline="0">
                <a:solidFill>
                  <a:srgbClr val="1025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kumimoji="1" lang="zh-TW" altLang="en-US" dirty="0"/>
              <a:t>按一下以新增文字</a:t>
            </a:r>
          </a:p>
        </p:txBody>
      </p:sp>
      <p:sp>
        <p:nvSpPr>
          <p:cNvPr id="29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" y="6502420"/>
            <a:ext cx="2405903" cy="365125"/>
          </a:xfrm>
          <a:prstGeom prst="rect">
            <a:avLst/>
          </a:prstGeom>
        </p:spPr>
        <p:txBody>
          <a:bodyPr anchor="b"/>
          <a:lstStyle>
            <a:lvl1pPr algn="l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fld id="{763148E0-D83E-4A68-A357-78DB98C8C5C0}" type="datetime1">
              <a:rPr lang="zh-TW" altLang="en-US" smtClean="0"/>
              <a:pPr/>
              <a:t>2023/5/18</a:t>
            </a:fld>
            <a:endParaRPr lang="zh-TW" altLang="en-US" dirty="0"/>
          </a:p>
        </p:txBody>
      </p:sp>
      <p:sp>
        <p:nvSpPr>
          <p:cNvPr id="30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470149" y="6502420"/>
            <a:ext cx="4249918" cy="365125"/>
          </a:xfrm>
          <a:prstGeom prst="rect">
            <a:avLst/>
          </a:prstGeom>
        </p:spPr>
        <p:txBody>
          <a:bodyPr anchor="b"/>
          <a:lstStyle>
            <a:lvl1pPr algn="ctr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endParaRPr lang="zh-TW" altLang="en-US" dirty="0"/>
          </a:p>
        </p:txBody>
      </p:sp>
      <p:sp>
        <p:nvSpPr>
          <p:cNvPr id="31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784313" y="6502420"/>
            <a:ext cx="2359687" cy="365125"/>
          </a:xfrm>
          <a:prstGeom prst="rect">
            <a:avLst/>
          </a:prstGeom>
        </p:spPr>
        <p:txBody>
          <a:bodyPr anchor="b"/>
          <a:lstStyle>
            <a:lvl1pPr algn="r">
              <a:tabLst/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fld id="{CBE36A95-2CE2-4055-AD5A-A0921D347A1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3062665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留標題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14">
            <a:extLst>
              <a:ext uri="{FF2B5EF4-FFF2-40B4-BE49-F238E27FC236}">
                <a16:creationId xmlns:a16="http://schemas.microsoft.com/office/drawing/2014/main" id="{A330F768-6149-924A-A6C1-C67622648341}"/>
              </a:ext>
            </a:extLst>
          </p:cNvPr>
          <p:cNvSpPr/>
          <p:nvPr/>
        </p:nvSpPr>
        <p:spPr>
          <a:xfrm flipV="1">
            <a:off x="319201" y="750960"/>
            <a:ext cx="8441889" cy="1"/>
          </a:xfrm>
          <a:prstGeom prst="line">
            <a:avLst/>
          </a:prstGeom>
          <a:ln w="57150">
            <a:solidFill>
              <a:srgbClr val="0070C0"/>
            </a:solidFill>
          </a:ln>
        </p:spPr>
        <p:txBody>
          <a:bodyPr lIns="34289" tIns="34289" rIns="34289" bIns="34289"/>
          <a:lstStyle/>
          <a:p>
            <a:endParaRPr sz="1650"/>
          </a:p>
        </p:txBody>
      </p:sp>
      <p:sp>
        <p:nvSpPr>
          <p:cNvPr id="9" name="矩形 11">
            <a:extLst>
              <a:ext uri="{FF2B5EF4-FFF2-40B4-BE49-F238E27FC236}">
                <a16:creationId xmlns:a16="http://schemas.microsoft.com/office/drawing/2014/main" id="{5C8C796F-2CF9-A545-B362-62B5FE55C56E}"/>
              </a:ext>
            </a:extLst>
          </p:cNvPr>
          <p:cNvSpPr/>
          <p:nvPr/>
        </p:nvSpPr>
        <p:spPr>
          <a:xfrm>
            <a:off x="319201" y="206623"/>
            <a:ext cx="81584" cy="471577"/>
          </a:xfrm>
          <a:prstGeom prst="rect">
            <a:avLst/>
          </a:prstGeom>
          <a:solidFill>
            <a:srgbClr val="0070C0"/>
          </a:solidFill>
          <a:ln w="12700">
            <a:miter lim="400000"/>
          </a:ln>
        </p:spPr>
        <p:txBody>
          <a:bodyPr lIns="34289" tIns="34289" rIns="34289" bIns="3428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650"/>
          </a:p>
        </p:txBody>
      </p:sp>
      <p:sp>
        <p:nvSpPr>
          <p:cNvPr id="11" name="文字版面配置區 2">
            <a:extLst>
              <a:ext uri="{FF2B5EF4-FFF2-40B4-BE49-F238E27FC236}">
                <a16:creationId xmlns:a16="http://schemas.microsoft.com/office/drawing/2014/main" id="{5F811C09-FA9A-3841-9E2A-C8921098D3E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2683" y="206622"/>
            <a:ext cx="8328407" cy="47148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200" b="1">
                <a:solidFill>
                  <a:srgbClr val="1E70C0"/>
                </a:solidFill>
              </a:defRPr>
            </a:lvl1pPr>
          </a:lstStyle>
          <a:p>
            <a:r>
              <a:rPr kumimoji="1" lang="zh-TW" altLang="en-US" dirty="0"/>
              <a:t>按一下以新增標題</a:t>
            </a:r>
          </a:p>
        </p:txBody>
      </p:sp>
      <p:sp>
        <p:nvSpPr>
          <p:cNvPr id="20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" y="6502420"/>
            <a:ext cx="2405903" cy="365125"/>
          </a:xfrm>
          <a:prstGeom prst="rect">
            <a:avLst/>
          </a:prstGeom>
        </p:spPr>
        <p:txBody>
          <a:bodyPr anchor="b"/>
          <a:lstStyle>
            <a:lvl1pPr algn="l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fld id="{2D3274A9-6B23-4B9F-B43B-487BA5B060CF}" type="datetime1">
              <a:rPr lang="zh-TW" altLang="en-US" smtClean="0"/>
              <a:pPr/>
              <a:t>2023/5/18</a:t>
            </a:fld>
            <a:endParaRPr lang="zh-TW" altLang="en-US" dirty="0"/>
          </a:p>
        </p:txBody>
      </p:sp>
      <p:sp>
        <p:nvSpPr>
          <p:cNvPr id="21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470149" y="6502420"/>
            <a:ext cx="4249918" cy="365125"/>
          </a:xfrm>
          <a:prstGeom prst="rect">
            <a:avLst/>
          </a:prstGeom>
        </p:spPr>
        <p:txBody>
          <a:bodyPr anchor="b"/>
          <a:lstStyle>
            <a:lvl1pPr algn="ctr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endParaRPr lang="zh-TW" altLang="en-US" dirty="0"/>
          </a:p>
        </p:txBody>
      </p:sp>
      <p:sp>
        <p:nvSpPr>
          <p:cNvPr id="22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784313" y="6502420"/>
            <a:ext cx="2359687" cy="365125"/>
          </a:xfrm>
          <a:prstGeom prst="rect">
            <a:avLst/>
          </a:prstGeom>
        </p:spPr>
        <p:txBody>
          <a:bodyPr anchor="b"/>
          <a:lstStyle>
            <a:lvl1pPr algn="r">
              <a:tabLst/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fld id="{CBE36A95-2CE2-4055-AD5A-A0921D347A1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2996529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頁_含底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" y="6502420"/>
            <a:ext cx="2405903" cy="365125"/>
          </a:xfrm>
          <a:prstGeom prst="rect">
            <a:avLst/>
          </a:prstGeom>
        </p:spPr>
        <p:txBody>
          <a:bodyPr anchor="b"/>
          <a:lstStyle>
            <a:lvl1pPr algn="l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fld id="{758A5C99-80C3-4AAA-A90B-22E7E80456EA}" type="datetime1">
              <a:rPr lang="zh-TW" altLang="en-US" smtClean="0"/>
              <a:pPr/>
              <a:t>2023/5/18</a:t>
            </a:fld>
            <a:endParaRPr lang="zh-TW" altLang="en-US" dirty="0"/>
          </a:p>
        </p:txBody>
      </p:sp>
      <p:sp>
        <p:nvSpPr>
          <p:cNvPr id="14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470149" y="6502420"/>
            <a:ext cx="4249918" cy="365125"/>
          </a:xfrm>
          <a:prstGeom prst="rect">
            <a:avLst/>
          </a:prstGeom>
        </p:spPr>
        <p:txBody>
          <a:bodyPr anchor="b"/>
          <a:lstStyle>
            <a:lvl1pPr algn="ctr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endParaRPr lang="zh-TW" altLang="en-US" dirty="0"/>
          </a:p>
        </p:txBody>
      </p:sp>
      <p:sp>
        <p:nvSpPr>
          <p:cNvPr id="15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784313" y="6502420"/>
            <a:ext cx="2359687" cy="365125"/>
          </a:xfrm>
          <a:prstGeom prst="rect">
            <a:avLst/>
          </a:prstGeom>
        </p:spPr>
        <p:txBody>
          <a:bodyPr anchor="b"/>
          <a:lstStyle>
            <a:lvl1pPr algn="r">
              <a:tabLst/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fld id="{CBE36A95-2CE2-4055-AD5A-A0921D347A1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6060686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空白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" y="6502420"/>
            <a:ext cx="2405903" cy="365125"/>
          </a:xfrm>
          <a:prstGeom prst="rect">
            <a:avLst/>
          </a:prstGeom>
        </p:spPr>
        <p:txBody>
          <a:bodyPr anchor="b"/>
          <a:lstStyle>
            <a:lvl1pPr algn="l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fld id="{A947F553-D35E-4FC0-A150-8587477A3954}" type="datetime1">
              <a:rPr lang="zh-TW" altLang="en-US" smtClean="0"/>
              <a:pPr/>
              <a:t>2023/5/18</a:t>
            </a:fld>
            <a:endParaRPr lang="zh-TW" altLang="en-US" dirty="0"/>
          </a:p>
        </p:txBody>
      </p:sp>
      <p:sp>
        <p:nvSpPr>
          <p:cNvPr id="12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470149" y="6502420"/>
            <a:ext cx="4249918" cy="365125"/>
          </a:xfrm>
          <a:prstGeom prst="rect">
            <a:avLst/>
          </a:prstGeom>
        </p:spPr>
        <p:txBody>
          <a:bodyPr anchor="b"/>
          <a:lstStyle>
            <a:lvl1pPr algn="ctr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endParaRPr lang="zh-TW" altLang="en-US" dirty="0"/>
          </a:p>
        </p:txBody>
      </p:sp>
      <p:sp>
        <p:nvSpPr>
          <p:cNvPr id="13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784313" y="6502420"/>
            <a:ext cx="2359687" cy="365125"/>
          </a:xfrm>
          <a:prstGeom prst="rect">
            <a:avLst/>
          </a:prstGeom>
        </p:spPr>
        <p:txBody>
          <a:bodyPr anchor="b"/>
          <a:lstStyle>
            <a:lvl1pPr algn="r">
              <a:tabLst/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fld id="{CBE36A95-2CE2-4055-AD5A-A0921D347A1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3894136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最末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F17EEEA4-2DA3-7D40-9374-4988E6FAACB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1434" y="5391543"/>
            <a:ext cx="8022566" cy="1482745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892155" y="3086599"/>
            <a:ext cx="5450067" cy="6848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4289" tIns="34289" rIns="34289" bIns="34289" numCol="1" spcCol="38100" rtlCol="0" anchor="t">
            <a:spAutoFit/>
          </a:bodyPr>
          <a:lstStyle/>
          <a:p>
            <a:pPr marL="0" marR="0" indent="0" algn="l" defTabSz="82292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zh-TW" altLang="en-US" sz="4000" b="1" cap="all" dirty="0">
                <a:solidFill>
                  <a:srgbClr val="0070C0"/>
                </a:solidFill>
                <a:cs typeface="華康黑體 Std W5"/>
              </a:rPr>
              <a:t>謝謝聆聽，敬請指導</a:t>
            </a:r>
            <a:endParaRPr kumimoji="0" lang="zh-TW" altLang="en-US" sz="4000" b="1" i="0" u="none" strike="noStrike" cap="none" spc="0" normalizeH="0" baseline="0" dirty="0">
              <a:ln>
                <a:noFill/>
              </a:ln>
              <a:solidFill>
                <a:srgbClr val="0070C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9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" y="6502420"/>
            <a:ext cx="2405903" cy="365125"/>
          </a:xfrm>
          <a:prstGeom prst="rect">
            <a:avLst/>
          </a:prstGeom>
        </p:spPr>
        <p:txBody>
          <a:bodyPr anchor="b"/>
          <a:lstStyle>
            <a:lvl1pPr algn="l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fld id="{D11E7370-3974-4544-A3E4-C65225551CA9}" type="datetime1">
              <a:rPr lang="zh-TW" altLang="en-US" smtClean="0"/>
              <a:pPr/>
              <a:t>2023/5/18</a:t>
            </a:fld>
            <a:endParaRPr lang="zh-TW" altLang="en-US" dirty="0"/>
          </a:p>
        </p:txBody>
      </p:sp>
      <p:sp>
        <p:nvSpPr>
          <p:cNvPr id="21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470149" y="6502420"/>
            <a:ext cx="4249918" cy="365125"/>
          </a:xfrm>
          <a:prstGeom prst="rect">
            <a:avLst/>
          </a:prstGeom>
        </p:spPr>
        <p:txBody>
          <a:bodyPr anchor="b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endParaRPr lang="zh-TW" altLang="en-US" dirty="0"/>
          </a:p>
        </p:txBody>
      </p:sp>
      <p:sp>
        <p:nvSpPr>
          <p:cNvPr id="22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784313" y="6502420"/>
            <a:ext cx="2359687" cy="365125"/>
          </a:xfrm>
          <a:prstGeom prst="rect">
            <a:avLst/>
          </a:prstGeom>
        </p:spPr>
        <p:txBody>
          <a:bodyPr anchor="b"/>
          <a:lstStyle>
            <a:lvl1pPr algn="r">
              <a:tabLst/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fld id="{CBE36A95-2CE2-4055-AD5A-A0921D347A1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7" name="圖片 12" descr="圖片 12">
            <a:extLst>
              <a:ext uri="{FF2B5EF4-FFF2-40B4-BE49-F238E27FC236}">
                <a16:creationId xmlns:a16="http://schemas.microsoft.com/office/drawing/2014/main" id="{22F0CA8B-6B3B-324E-A110-1D394ED835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155" y="710910"/>
            <a:ext cx="3130392" cy="60182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8720760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5904656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="1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492885"/>
            <a:ext cx="2133600" cy="365125"/>
          </a:xfrm>
        </p:spPr>
        <p:txBody>
          <a:bodyPr/>
          <a:lstStyle/>
          <a:p>
            <a:fld id="{4D8BCD22-8E00-400A-AAC3-FED048FCB529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2" descr="\\Wnspwfis05\exe-office\EXEOFFICE\CI 管理\2018 CI優化專案\2018新版型\ppt版型-2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99391"/>
            <a:ext cx="9144000" cy="633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63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目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>
            <a:extLst>
              <a:ext uri="{FF2B5EF4-FFF2-40B4-BE49-F238E27FC236}">
                <a16:creationId xmlns:a16="http://schemas.microsoft.com/office/drawing/2014/main" id="{2B02ED67-4976-F14D-BC85-8698742E6BE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8185" y="6152557"/>
            <a:ext cx="4339261" cy="723372"/>
          </a:xfrm>
          <a:prstGeom prst="rect">
            <a:avLst/>
          </a:prstGeom>
        </p:spPr>
      </p:pic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628650" y="973667"/>
            <a:ext cx="7886700" cy="5029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FontTx/>
              <a:buBlip>
                <a:blip r:embed="rId3"/>
              </a:buBlip>
              <a:defRPr sz="2800"/>
            </a:lvl1pPr>
            <a:lvl2pPr marL="698911" indent="-28743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l"/>
              <a:defRPr sz="2400"/>
            </a:lvl2pPr>
            <a:lvl3pPr marL="1092549" indent="-26959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 sz="2000"/>
            </a:lvl3pPr>
            <a:lvl4pPr marL="1560195" indent="-325754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/>
            </a:lvl4pPr>
            <a:lvl5pPr marL="1971675" indent="-325754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Microsoft JhengHei" panose="020B0604030504040204" pitchFamily="34" charset="-120"/>
              <a:buChar char="‐"/>
              <a:defRPr sz="18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9" name="日期版面配置區 3">
            <a:extLst>
              <a:ext uri="{FF2B5EF4-FFF2-40B4-BE49-F238E27FC236}">
                <a16:creationId xmlns:a16="http://schemas.microsoft.com/office/drawing/2014/main" id="{348E7BFC-4749-7647-89F0-3BDB25AF35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" y="6502420"/>
            <a:ext cx="2405903" cy="365125"/>
          </a:xfrm>
          <a:prstGeom prst="rect">
            <a:avLst/>
          </a:prstGeom>
        </p:spPr>
        <p:txBody>
          <a:bodyPr anchor="b"/>
          <a:lstStyle>
            <a:lvl1pPr algn="l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fld id="{BD4E87B7-3498-4C46-AC2A-2ED0F815BC91}" type="datetime1">
              <a:rPr lang="zh-TW" altLang="en-US" smtClean="0"/>
              <a:pPr/>
              <a:t>2023/5/18</a:t>
            </a:fld>
            <a:endParaRPr lang="zh-TW" altLang="en-US" dirty="0"/>
          </a:p>
        </p:txBody>
      </p:sp>
      <p:sp>
        <p:nvSpPr>
          <p:cNvPr id="10" name="頁尾版面配置區 4">
            <a:extLst>
              <a:ext uri="{FF2B5EF4-FFF2-40B4-BE49-F238E27FC236}">
                <a16:creationId xmlns:a16="http://schemas.microsoft.com/office/drawing/2014/main" id="{B927FAE2-E7E2-794D-9ABF-3D3B461C55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70149" y="6502420"/>
            <a:ext cx="4249918" cy="365125"/>
          </a:xfrm>
          <a:prstGeom prst="rect">
            <a:avLst/>
          </a:prstGeom>
        </p:spPr>
        <p:txBody>
          <a:bodyPr anchor="b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endParaRPr lang="zh-TW" altLang="en-US" dirty="0"/>
          </a:p>
        </p:txBody>
      </p:sp>
      <p:sp>
        <p:nvSpPr>
          <p:cNvPr id="11" name="投影片編號版面配置區 5">
            <a:extLst>
              <a:ext uri="{FF2B5EF4-FFF2-40B4-BE49-F238E27FC236}">
                <a16:creationId xmlns:a16="http://schemas.microsoft.com/office/drawing/2014/main" id="{03005A04-9867-3442-899E-4D15DA9BE4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84313" y="6502420"/>
            <a:ext cx="2359687" cy="365125"/>
          </a:xfrm>
          <a:prstGeom prst="rect">
            <a:avLst/>
          </a:prstGeom>
        </p:spPr>
        <p:txBody>
          <a:bodyPr anchor="b"/>
          <a:lstStyle>
            <a:lvl1pPr algn="r">
              <a:tabLst/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fld id="{CBE36A95-2CE2-4055-AD5A-A0921D347A1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8" name="文字版面配置區 2">
            <a:extLst>
              <a:ext uri="{FF2B5EF4-FFF2-40B4-BE49-F238E27FC236}">
                <a16:creationId xmlns:a16="http://schemas.microsoft.com/office/drawing/2014/main" id="{FA2B1349-B5FA-8140-B33A-083832E0B74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2684" y="206621"/>
            <a:ext cx="5993516" cy="597711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4000" b="1">
                <a:solidFill>
                  <a:srgbClr val="1E70C0"/>
                </a:solidFill>
              </a:defRPr>
            </a:lvl1pPr>
          </a:lstStyle>
          <a:p>
            <a:r>
              <a:rPr kumimoji="1" lang="zh-TW" altLang="en-US" dirty="0"/>
              <a:t>按一下以新增目錄標題</a:t>
            </a:r>
          </a:p>
        </p:txBody>
      </p:sp>
    </p:spTree>
    <p:extLst>
      <p:ext uri="{BB962C8B-B14F-4D97-AF65-F5344CB8AC3E}">
        <p14:creationId xmlns:p14="http://schemas.microsoft.com/office/powerpoint/2010/main" val="233495078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單元頁(藍底白字)"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14">
            <a:extLst>
              <a:ext uri="{FF2B5EF4-FFF2-40B4-BE49-F238E27FC236}">
                <a16:creationId xmlns:a16="http://schemas.microsoft.com/office/drawing/2014/main" id="{AE4AD92E-0B2D-9546-A986-0431F8A4D7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1758" y="2581962"/>
            <a:ext cx="7904393" cy="84703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400" b="1" i="0" spc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</a:lstStyle>
          <a:p>
            <a:pPr lvl="0"/>
            <a:r>
              <a:rPr kumimoji="1" lang="zh-TW" altLang="en-US" dirty="0"/>
              <a:t>按一下以新增標題</a:t>
            </a:r>
          </a:p>
        </p:txBody>
      </p:sp>
      <p:sp>
        <p:nvSpPr>
          <p:cNvPr id="8" name="日期版面配置區 3">
            <a:extLst>
              <a:ext uri="{FF2B5EF4-FFF2-40B4-BE49-F238E27FC236}">
                <a16:creationId xmlns:a16="http://schemas.microsoft.com/office/drawing/2014/main" id="{485D6E5D-632D-8B43-B928-6F3439329B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" y="6502420"/>
            <a:ext cx="2405903" cy="365125"/>
          </a:xfrm>
          <a:prstGeom prst="rect">
            <a:avLst/>
          </a:prstGeom>
        </p:spPr>
        <p:txBody>
          <a:bodyPr anchor="b"/>
          <a:lstStyle>
            <a:lvl1pPr algn="l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fld id="{BD4E87B7-3498-4C46-AC2A-2ED0F815BC91}" type="datetime1">
              <a:rPr lang="zh-TW" altLang="en-US" smtClean="0"/>
              <a:pPr/>
              <a:t>2023/5/18</a:t>
            </a:fld>
            <a:endParaRPr lang="zh-TW" altLang="en-US" dirty="0"/>
          </a:p>
        </p:txBody>
      </p:sp>
      <p:sp>
        <p:nvSpPr>
          <p:cNvPr id="9" name="頁尾版面配置區 4">
            <a:extLst>
              <a:ext uri="{FF2B5EF4-FFF2-40B4-BE49-F238E27FC236}">
                <a16:creationId xmlns:a16="http://schemas.microsoft.com/office/drawing/2014/main" id="{02E575F9-04F0-C243-9E5A-9042518E66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70149" y="6502420"/>
            <a:ext cx="4249918" cy="365125"/>
          </a:xfrm>
          <a:prstGeom prst="rect">
            <a:avLst/>
          </a:prstGeom>
        </p:spPr>
        <p:txBody>
          <a:bodyPr anchor="b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endParaRPr lang="zh-TW" altLang="en-US" dirty="0"/>
          </a:p>
        </p:txBody>
      </p:sp>
      <p:sp>
        <p:nvSpPr>
          <p:cNvPr id="10" name="投影片編號版面配置區 5">
            <a:extLst>
              <a:ext uri="{FF2B5EF4-FFF2-40B4-BE49-F238E27FC236}">
                <a16:creationId xmlns:a16="http://schemas.microsoft.com/office/drawing/2014/main" id="{D5D4C82D-60CA-9349-B57C-075012E8EB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84313" y="6502420"/>
            <a:ext cx="2359687" cy="365125"/>
          </a:xfrm>
          <a:prstGeom prst="rect">
            <a:avLst/>
          </a:prstGeom>
        </p:spPr>
        <p:txBody>
          <a:bodyPr anchor="b"/>
          <a:lstStyle>
            <a:lvl1pPr algn="r">
              <a:tabLst/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fld id="{CBE36A95-2CE2-4055-AD5A-A0921D347A1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408763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單元頁(白底藍字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14">
            <a:extLst>
              <a:ext uri="{FF2B5EF4-FFF2-40B4-BE49-F238E27FC236}">
                <a16:creationId xmlns:a16="http://schemas.microsoft.com/office/drawing/2014/main" id="{AE4AD92E-0B2D-9546-A986-0431F8A4D7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1758" y="2581962"/>
            <a:ext cx="7904393" cy="84703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400" b="1" i="0" spc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</a:lstStyle>
          <a:p>
            <a:pPr lvl="0"/>
            <a:r>
              <a:rPr kumimoji="1" lang="zh-TW" altLang="en-US" dirty="0"/>
              <a:t>按一下以新增標題</a:t>
            </a:r>
          </a:p>
        </p:txBody>
      </p:sp>
      <p:sp>
        <p:nvSpPr>
          <p:cNvPr id="6" name="日期版面配置區 3">
            <a:extLst>
              <a:ext uri="{FF2B5EF4-FFF2-40B4-BE49-F238E27FC236}">
                <a16:creationId xmlns:a16="http://schemas.microsoft.com/office/drawing/2014/main" id="{9B0A0442-32FF-0844-92E1-E791615C8E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" y="6502420"/>
            <a:ext cx="2405903" cy="365125"/>
          </a:xfrm>
          <a:prstGeom prst="rect">
            <a:avLst/>
          </a:prstGeom>
        </p:spPr>
        <p:txBody>
          <a:bodyPr anchor="b"/>
          <a:lstStyle>
            <a:lvl1pPr algn="l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fld id="{BD4E87B7-3498-4C46-AC2A-2ED0F815BC91}" type="datetime1">
              <a:rPr lang="zh-TW" altLang="en-US" smtClean="0"/>
              <a:pPr/>
              <a:t>2023/5/18</a:t>
            </a:fld>
            <a:endParaRPr lang="zh-TW" altLang="en-US" dirty="0"/>
          </a:p>
        </p:txBody>
      </p:sp>
      <p:sp>
        <p:nvSpPr>
          <p:cNvPr id="7" name="頁尾版面配置區 4">
            <a:extLst>
              <a:ext uri="{FF2B5EF4-FFF2-40B4-BE49-F238E27FC236}">
                <a16:creationId xmlns:a16="http://schemas.microsoft.com/office/drawing/2014/main" id="{E532940A-FF93-4946-8267-FB8E150F66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70149" y="6502420"/>
            <a:ext cx="4249918" cy="365125"/>
          </a:xfrm>
          <a:prstGeom prst="rect">
            <a:avLst/>
          </a:prstGeom>
        </p:spPr>
        <p:txBody>
          <a:bodyPr anchor="b"/>
          <a:lstStyle>
            <a:lvl1pPr algn="ctr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endParaRPr lang="zh-TW" altLang="en-US" dirty="0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43841184-0FA6-164D-A781-6BE4B855C5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84313" y="6502420"/>
            <a:ext cx="2359687" cy="365125"/>
          </a:xfrm>
          <a:prstGeom prst="rect">
            <a:avLst/>
          </a:prstGeom>
        </p:spPr>
        <p:txBody>
          <a:bodyPr anchor="b"/>
          <a:lstStyle>
            <a:lvl1pPr algn="r">
              <a:tabLst/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fld id="{CBE36A95-2CE2-4055-AD5A-A0921D347A1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962597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一欄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14">
            <a:extLst>
              <a:ext uri="{FF2B5EF4-FFF2-40B4-BE49-F238E27FC236}">
                <a16:creationId xmlns:a16="http://schemas.microsoft.com/office/drawing/2014/main" id="{A330F768-6149-924A-A6C1-C67622648341}"/>
              </a:ext>
            </a:extLst>
          </p:cNvPr>
          <p:cNvSpPr/>
          <p:nvPr/>
        </p:nvSpPr>
        <p:spPr>
          <a:xfrm flipV="1">
            <a:off x="319201" y="750960"/>
            <a:ext cx="8441889" cy="1"/>
          </a:xfrm>
          <a:prstGeom prst="line">
            <a:avLst/>
          </a:prstGeom>
          <a:ln w="57150">
            <a:solidFill>
              <a:srgbClr val="0070C0"/>
            </a:solidFill>
          </a:ln>
        </p:spPr>
        <p:txBody>
          <a:bodyPr lIns="34289" tIns="34289" rIns="34289" bIns="34289"/>
          <a:lstStyle/>
          <a:p>
            <a:endParaRPr sz="1650"/>
          </a:p>
        </p:txBody>
      </p:sp>
      <p:sp>
        <p:nvSpPr>
          <p:cNvPr id="9" name="矩形 11">
            <a:extLst>
              <a:ext uri="{FF2B5EF4-FFF2-40B4-BE49-F238E27FC236}">
                <a16:creationId xmlns:a16="http://schemas.microsoft.com/office/drawing/2014/main" id="{5C8C796F-2CF9-A545-B362-62B5FE55C56E}"/>
              </a:ext>
            </a:extLst>
          </p:cNvPr>
          <p:cNvSpPr/>
          <p:nvPr/>
        </p:nvSpPr>
        <p:spPr>
          <a:xfrm>
            <a:off x="319201" y="206623"/>
            <a:ext cx="81584" cy="471577"/>
          </a:xfrm>
          <a:prstGeom prst="rect">
            <a:avLst/>
          </a:prstGeom>
          <a:solidFill>
            <a:srgbClr val="0070C0"/>
          </a:solidFill>
          <a:ln w="12700">
            <a:miter lim="400000"/>
          </a:ln>
        </p:spPr>
        <p:txBody>
          <a:bodyPr lIns="34289" tIns="34289" rIns="34289" bIns="3428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650"/>
          </a:p>
        </p:txBody>
      </p:sp>
      <p:sp>
        <p:nvSpPr>
          <p:cNvPr id="13" name="文字版面配置區 2">
            <a:extLst>
              <a:ext uri="{FF2B5EF4-FFF2-40B4-BE49-F238E27FC236}">
                <a16:creationId xmlns:a16="http://schemas.microsoft.com/office/drawing/2014/main" id="{FA2B1349-B5FA-8140-B33A-083832E0B74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2683" y="206622"/>
            <a:ext cx="8328407" cy="47148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200" b="1">
                <a:solidFill>
                  <a:srgbClr val="1E70C0"/>
                </a:solidFill>
              </a:defRPr>
            </a:lvl1pPr>
          </a:lstStyle>
          <a:p>
            <a:r>
              <a:rPr kumimoji="1" lang="zh-TW" altLang="en-US" dirty="0"/>
              <a:t>按一下以新增標題</a:t>
            </a:r>
          </a:p>
        </p:txBody>
      </p:sp>
      <p:sp>
        <p:nvSpPr>
          <p:cNvPr id="10" name="內容版面配置區 2"/>
          <p:cNvSpPr>
            <a:spLocks noGrp="1"/>
          </p:cNvSpPr>
          <p:nvPr>
            <p:ph idx="1"/>
          </p:nvPr>
        </p:nvSpPr>
        <p:spPr>
          <a:xfrm>
            <a:off x="628650" y="973667"/>
            <a:ext cx="7886700" cy="5342466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lnSpc>
                <a:spcPct val="100000"/>
              </a:lnSpc>
              <a:spcBef>
                <a:spcPts val="450"/>
              </a:spcBef>
              <a:buFontTx/>
              <a:buBlip>
                <a:blip r:embed="rId2"/>
              </a:buBlip>
              <a:defRPr sz="2400">
                <a:latin typeface="+mn-ea"/>
                <a:ea typeface="+mn-ea"/>
              </a:defRPr>
            </a:lvl1pPr>
            <a:lvl2pPr marL="698911" indent="-287430">
              <a:lnSpc>
                <a:spcPct val="100000"/>
              </a:lnSpc>
              <a:spcBef>
                <a:spcPts val="450"/>
              </a:spcBef>
              <a:buFont typeface="Wingdings" panose="05000000000000000000" pitchFamily="2" charset="2"/>
              <a:buChar char="l"/>
              <a:defRPr sz="2000">
                <a:latin typeface="+mn-ea"/>
                <a:ea typeface="+mn-ea"/>
              </a:defRPr>
            </a:lvl2pPr>
            <a:lvl3pPr marL="1092549" indent="-269590">
              <a:lnSpc>
                <a:spcPct val="100000"/>
              </a:lnSpc>
              <a:spcBef>
                <a:spcPts val="450"/>
              </a:spcBef>
              <a:buFont typeface="Wingdings" panose="05000000000000000000" pitchFamily="2" charset="2"/>
              <a:buChar char="ü"/>
              <a:defRPr sz="1800">
                <a:latin typeface="+mn-ea"/>
                <a:ea typeface="+mn-ea"/>
              </a:defRPr>
            </a:lvl3pPr>
            <a:lvl4pPr marL="1560195" indent="-325754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00">
                <a:latin typeface="+mn-ea"/>
                <a:ea typeface="+mn-ea"/>
              </a:defRPr>
            </a:lvl4pPr>
            <a:lvl5pPr marL="1971675" indent="-325754">
              <a:lnSpc>
                <a:spcPct val="100000"/>
              </a:lnSpc>
              <a:spcBef>
                <a:spcPts val="450"/>
              </a:spcBef>
              <a:buFont typeface="微軟正黑體" panose="020B0604030504040204" pitchFamily="34" charset="-120"/>
              <a:buChar char="‐"/>
              <a:defRPr sz="1600">
                <a:latin typeface="+mn-ea"/>
                <a:ea typeface="+mn-ea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7" name="日期版面配置區 3">
            <a:extLst>
              <a:ext uri="{FF2B5EF4-FFF2-40B4-BE49-F238E27FC236}">
                <a16:creationId xmlns:a16="http://schemas.microsoft.com/office/drawing/2014/main" id="{95CE69C7-37C5-2B41-B1FD-9E72DE5E5E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" y="6502420"/>
            <a:ext cx="2405903" cy="365125"/>
          </a:xfrm>
          <a:prstGeom prst="rect">
            <a:avLst/>
          </a:prstGeom>
        </p:spPr>
        <p:txBody>
          <a:bodyPr anchor="b"/>
          <a:lstStyle>
            <a:lvl1pPr algn="l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fld id="{BD4E87B7-3498-4C46-AC2A-2ED0F815BC91}" type="datetime1">
              <a:rPr lang="zh-TW" altLang="en-US" smtClean="0"/>
              <a:pPr/>
              <a:t>2023/5/18</a:t>
            </a:fld>
            <a:endParaRPr lang="zh-TW" altLang="en-US" dirty="0"/>
          </a:p>
        </p:txBody>
      </p:sp>
      <p:sp>
        <p:nvSpPr>
          <p:cNvPr id="18" name="頁尾版面配置區 4">
            <a:extLst>
              <a:ext uri="{FF2B5EF4-FFF2-40B4-BE49-F238E27FC236}">
                <a16:creationId xmlns:a16="http://schemas.microsoft.com/office/drawing/2014/main" id="{4B6045C3-89CE-EA40-93CB-EA8DAE6DBC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70149" y="6502420"/>
            <a:ext cx="4249918" cy="365125"/>
          </a:xfrm>
          <a:prstGeom prst="rect">
            <a:avLst/>
          </a:prstGeom>
        </p:spPr>
        <p:txBody>
          <a:bodyPr anchor="b"/>
          <a:lstStyle>
            <a:lvl1pPr algn="ctr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endParaRPr lang="zh-TW" altLang="en-US" dirty="0"/>
          </a:p>
        </p:txBody>
      </p:sp>
      <p:sp>
        <p:nvSpPr>
          <p:cNvPr id="19" name="投影片編號版面配置區 5">
            <a:extLst>
              <a:ext uri="{FF2B5EF4-FFF2-40B4-BE49-F238E27FC236}">
                <a16:creationId xmlns:a16="http://schemas.microsoft.com/office/drawing/2014/main" id="{4311518D-0E3B-D249-B16F-BD9722FAE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84313" y="6502420"/>
            <a:ext cx="2359687" cy="365125"/>
          </a:xfrm>
          <a:prstGeom prst="rect">
            <a:avLst/>
          </a:prstGeom>
        </p:spPr>
        <p:txBody>
          <a:bodyPr anchor="b"/>
          <a:lstStyle>
            <a:lvl1pPr algn="r">
              <a:tabLst/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fld id="{CBE36A95-2CE2-4055-AD5A-A0921D347A1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7959264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一大圖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14">
            <a:extLst>
              <a:ext uri="{FF2B5EF4-FFF2-40B4-BE49-F238E27FC236}">
                <a16:creationId xmlns:a16="http://schemas.microsoft.com/office/drawing/2014/main" id="{A330F768-6149-924A-A6C1-C67622648341}"/>
              </a:ext>
            </a:extLst>
          </p:cNvPr>
          <p:cNvSpPr/>
          <p:nvPr/>
        </p:nvSpPr>
        <p:spPr>
          <a:xfrm flipV="1">
            <a:off x="319201" y="750960"/>
            <a:ext cx="8441889" cy="1"/>
          </a:xfrm>
          <a:prstGeom prst="line">
            <a:avLst/>
          </a:prstGeom>
          <a:ln w="57150">
            <a:solidFill>
              <a:srgbClr val="0070C0"/>
            </a:solidFill>
          </a:ln>
        </p:spPr>
        <p:txBody>
          <a:bodyPr lIns="34289" tIns="34289" rIns="34289" bIns="34289"/>
          <a:lstStyle/>
          <a:p>
            <a:endParaRPr sz="1650"/>
          </a:p>
        </p:txBody>
      </p:sp>
      <p:sp>
        <p:nvSpPr>
          <p:cNvPr id="9" name="矩形 11">
            <a:extLst>
              <a:ext uri="{FF2B5EF4-FFF2-40B4-BE49-F238E27FC236}">
                <a16:creationId xmlns:a16="http://schemas.microsoft.com/office/drawing/2014/main" id="{5C8C796F-2CF9-A545-B362-62B5FE55C56E}"/>
              </a:ext>
            </a:extLst>
          </p:cNvPr>
          <p:cNvSpPr/>
          <p:nvPr/>
        </p:nvSpPr>
        <p:spPr>
          <a:xfrm>
            <a:off x="319201" y="206623"/>
            <a:ext cx="81584" cy="471577"/>
          </a:xfrm>
          <a:prstGeom prst="rect">
            <a:avLst/>
          </a:prstGeom>
          <a:solidFill>
            <a:srgbClr val="0070C0"/>
          </a:solidFill>
          <a:ln w="12700">
            <a:miter lim="400000"/>
          </a:ln>
        </p:spPr>
        <p:txBody>
          <a:bodyPr lIns="34289" tIns="34289" rIns="34289" bIns="3428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650"/>
          </a:p>
        </p:txBody>
      </p:sp>
      <p:sp>
        <p:nvSpPr>
          <p:cNvPr id="11" name="文字版面配置區 2">
            <a:extLst>
              <a:ext uri="{FF2B5EF4-FFF2-40B4-BE49-F238E27FC236}">
                <a16:creationId xmlns:a16="http://schemas.microsoft.com/office/drawing/2014/main" id="{5F811C09-FA9A-3841-9E2A-C8921098D3E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2683" y="206622"/>
            <a:ext cx="8328407" cy="47148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200" b="1">
                <a:solidFill>
                  <a:srgbClr val="1E70C0"/>
                </a:solidFill>
              </a:defRPr>
            </a:lvl1pPr>
          </a:lstStyle>
          <a:p>
            <a:r>
              <a:rPr kumimoji="1" lang="zh-TW" altLang="en-US" dirty="0"/>
              <a:t>按一下以新增標題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711664E0-D70F-D742-8018-75D275C47548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1549401" y="1576919"/>
            <a:ext cx="6013736" cy="42493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41148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ctr" defTabSz="41148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1" lang="zh-TW" altLang="en-US" dirty="0"/>
              <a:t>按一下以插入</a:t>
            </a:r>
            <a:r>
              <a:rPr lang="ko-KR" altLang="en-US" dirty="0"/>
              <a:t>圖片</a:t>
            </a:r>
          </a:p>
        </p:txBody>
      </p:sp>
      <p:sp>
        <p:nvSpPr>
          <p:cNvPr id="12" name="日期版面配置區 3">
            <a:extLst>
              <a:ext uri="{FF2B5EF4-FFF2-40B4-BE49-F238E27FC236}">
                <a16:creationId xmlns:a16="http://schemas.microsoft.com/office/drawing/2014/main" id="{D0FB407B-44DC-D94A-8155-05657F878E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" y="6502420"/>
            <a:ext cx="2405903" cy="365125"/>
          </a:xfrm>
          <a:prstGeom prst="rect">
            <a:avLst/>
          </a:prstGeom>
        </p:spPr>
        <p:txBody>
          <a:bodyPr anchor="b"/>
          <a:lstStyle>
            <a:lvl1pPr algn="l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fld id="{BD4E87B7-3498-4C46-AC2A-2ED0F815BC91}" type="datetime1">
              <a:rPr lang="zh-TW" altLang="en-US" smtClean="0"/>
              <a:pPr/>
              <a:t>2023/5/18</a:t>
            </a:fld>
            <a:endParaRPr lang="zh-TW" altLang="en-US" dirty="0"/>
          </a:p>
        </p:txBody>
      </p:sp>
      <p:sp>
        <p:nvSpPr>
          <p:cNvPr id="13" name="頁尾版面配置區 4">
            <a:extLst>
              <a:ext uri="{FF2B5EF4-FFF2-40B4-BE49-F238E27FC236}">
                <a16:creationId xmlns:a16="http://schemas.microsoft.com/office/drawing/2014/main" id="{1F154FEB-9567-2E46-9414-D4A5F3503E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70149" y="6502420"/>
            <a:ext cx="4249918" cy="365125"/>
          </a:xfrm>
          <a:prstGeom prst="rect">
            <a:avLst/>
          </a:prstGeom>
        </p:spPr>
        <p:txBody>
          <a:bodyPr anchor="b"/>
          <a:lstStyle>
            <a:lvl1pPr algn="ctr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endParaRPr lang="zh-TW" altLang="en-US" dirty="0"/>
          </a:p>
        </p:txBody>
      </p:sp>
      <p:sp>
        <p:nvSpPr>
          <p:cNvPr id="14" name="投影片編號版面配置區 5">
            <a:extLst>
              <a:ext uri="{FF2B5EF4-FFF2-40B4-BE49-F238E27FC236}">
                <a16:creationId xmlns:a16="http://schemas.microsoft.com/office/drawing/2014/main" id="{91C56652-F612-AB47-A425-08597F0264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84313" y="6502420"/>
            <a:ext cx="2359687" cy="365125"/>
          </a:xfrm>
          <a:prstGeom prst="rect">
            <a:avLst/>
          </a:prstGeom>
        </p:spPr>
        <p:txBody>
          <a:bodyPr anchor="b"/>
          <a:lstStyle>
            <a:lvl1pPr algn="r">
              <a:tabLst/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fld id="{CBE36A95-2CE2-4055-AD5A-A0921D347A1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69869297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上下二列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14">
            <a:extLst>
              <a:ext uri="{FF2B5EF4-FFF2-40B4-BE49-F238E27FC236}">
                <a16:creationId xmlns:a16="http://schemas.microsoft.com/office/drawing/2014/main" id="{A330F768-6149-924A-A6C1-C67622648341}"/>
              </a:ext>
            </a:extLst>
          </p:cNvPr>
          <p:cNvSpPr/>
          <p:nvPr/>
        </p:nvSpPr>
        <p:spPr>
          <a:xfrm flipV="1">
            <a:off x="319201" y="750960"/>
            <a:ext cx="8441889" cy="1"/>
          </a:xfrm>
          <a:prstGeom prst="line">
            <a:avLst/>
          </a:prstGeom>
          <a:ln w="57150">
            <a:solidFill>
              <a:srgbClr val="0070C0"/>
            </a:solidFill>
          </a:ln>
        </p:spPr>
        <p:txBody>
          <a:bodyPr lIns="34289" tIns="34289" rIns="34289" bIns="34289"/>
          <a:lstStyle/>
          <a:p>
            <a:endParaRPr sz="1650"/>
          </a:p>
        </p:txBody>
      </p:sp>
      <p:sp>
        <p:nvSpPr>
          <p:cNvPr id="9" name="矩形 11">
            <a:extLst>
              <a:ext uri="{FF2B5EF4-FFF2-40B4-BE49-F238E27FC236}">
                <a16:creationId xmlns:a16="http://schemas.microsoft.com/office/drawing/2014/main" id="{5C8C796F-2CF9-A545-B362-62B5FE55C56E}"/>
              </a:ext>
            </a:extLst>
          </p:cNvPr>
          <p:cNvSpPr/>
          <p:nvPr/>
        </p:nvSpPr>
        <p:spPr>
          <a:xfrm>
            <a:off x="319201" y="206623"/>
            <a:ext cx="81584" cy="471577"/>
          </a:xfrm>
          <a:prstGeom prst="rect">
            <a:avLst/>
          </a:prstGeom>
          <a:solidFill>
            <a:srgbClr val="0070C0"/>
          </a:solidFill>
          <a:ln w="12700">
            <a:miter lim="400000"/>
          </a:ln>
        </p:spPr>
        <p:txBody>
          <a:bodyPr lIns="34289" tIns="34289" rIns="34289" bIns="3428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650"/>
          </a:p>
        </p:txBody>
      </p:sp>
      <p:sp>
        <p:nvSpPr>
          <p:cNvPr id="15" name="文字版面配置區 2">
            <a:extLst>
              <a:ext uri="{FF2B5EF4-FFF2-40B4-BE49-F238E27FC236}">
                <a16:creationId xmlns:a16="http://schemas.microsoft.com/office/drawing/2014/main" id="{336818F3-89BA-0E48-9788-30995989492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2683" y="206622"/>
            <a:ext cx="8328407" cy="47148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200" b="1">
                <a:solidFill>
                  <a:srgbClr val="1E70C0"/>
                </a:solidFill>
              </a:defRPr>
            </a:lvl1pPr>
          </a:lstStyle>
          <a:p>
            <a:r>
              <a:rPr kumimoji="1" lang="zh-TW" altLang="en-US" dirty="0"/>
              <a:t>按一下以新增標題</a:t>
            </a:r>
          </a:p>
        </p:txBody>
      </p:sp>
      <p:sp>
        <p:nvSpPr>
          <p:cNvPr id="14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029785"/>
            <a:ext cx="7886700" cy="2509281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lnSpc>
                <a:spcPct val="100000"/>
              </a:lnSpc>
              <a:spcBef>
                <a:spcPts val="450"/>
              </a:spcBef>
              <a:buFontTx/>
              <a:buBlip>
                <a:blip r:embed="rId2"/>
              </a:buBlip>
              <a:defRPr sz="2400"/>
            </a:lvl1pPr>
            <a:lvl2pPr marL="698911" indent="-287430">
              <a:lnSpc>
                <a:spcPct val="100000"/>
              </a:lnSpc>
              <a:spcBef>
                <a:spcPts val="450"/>
              </a:spcBef>
              <a:buFont typeface="Wingdings" panose="05000000000000000000" pitchFamily="2" charset="2"/>
              <a:buChar char="l"/>
              <a:defRPr lang="zh-TW" altLang="en-US" sz="2000" b="0" i="0" u="none" strike="noStrike" cap="none" spc="0" baseline="0" dirty="0" smtClean="0">
                <a:ln>
                  <a:noFill/>
                </a:ln>
                <a:solidFill>
                  <a:srgbClr val="000000"/>
                </a:solidFill>
                <a:uFillTx/>
                <a:latin typeface="+mn-ea"/>
                <a:ea typeface="+mn-ea"/>
                <a:cs typeface="+mn-cs"/>
                <a:sym typeface="Calibri"/>
              </a:defRPr>
            </a:lvl2pPr>
            <a:lvl3pPr marL="1092549" indent="-269590">
              <a:lnSpc>
                <a:spcPct val="100000"/>
              </a:lnSpc>
              <a:spcBef>
                <a:spcPts val="450"/>
              </a:spcBef>
              <a:buFont typeface="Wingdings" panose="05000000000000000000" pitchFamily="2" charset="2"/>
              <a:buChar char="n"/>
              <a:defRPr lang="zh-TW" altLang="en-US" sz="1800" b="0" i="0" u="none" strike="noStrike" cap="none" spc="0" baseline="0" dirty="0" smtClean="0">
                <a:ln>
                  <a:noFill/>
                </a:ln>
                <a:solidFill>
                  <a:srgbClr val="000000"/>
                </a:solidFill>
                <a:uFillTx/>
                <a:latin typeface="+mn-ea"/>
                <a:ea typeface="+mn-ea"/>
                <a:cs typeface="+mn-cs"/>
                <a:sym typeface="Calibri"/>
              </a:defRPr>
            </a:lvl3pPr>
            <a:lvl4pPr marL="1560195" indent="-325754">
              <a:lnSpc>
                <a:spcPct val="100000"/>
              </a:lnSpc>
              <a:spcBef>
                <a:spcPts val="450"/>
              </a:spcBef>
              <a:buFont typeface="Wingdings" panose="05000000000000000000" pitchFamily="2" charset="2"/>
              <a:buChar char="ü"/>
              <a:defRPr lang="zh-TW" altLang="en-US" sz="1600" b="0" i="0" u="none" strike="noStrike" cap="none" spc="0" baseline="0" dirty="0" smtClean="0">
                <a:ln>
                  <a:noFill/>
                </a:ln>
                <a:solidFill>
                  <a:srgbClr val="000000"/>
                </a:solidFill>
                <a:uFillTx/>
                <a:latin typeface="+mn-ea"/>
                <a:ea typeface="+mn-ea"/>
                <a:cs typeface="+mn-cs"/>
                <a:sym typeface="Calibri"/>
              </a:defRPr>
            </a:lvl4pPr>
            <a:lvl5pPr marL="1971675" indent="-325754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lang="zh-TW" altLang="en-US" sz="1600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uFillTx/>
                <a:latin typeface="+mn-ea"/>
                <a:ea typeface="+mn-ea"/>
                <a:cs typeface="+mn-cs"/>
                <a:sym typeface="Calibri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6" name="內容版面配置區 3"/>
          <p:cNvSpPr>
            <a:spLocks noGrp="1"/>
          </p:cNvSpPr>
          <p:nvPr>
            <p:ph sz="half" idx="2"/>
          </p:nvPr>
        </p:nvSpPr>
        <p:spPr>
          <a:xfrm>
            <a:off x="628650" y="3666462"/>
            <a:ext cx="7886700" cy="250928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450"/>
              </a:spcBef>
              <a:defRPr lang="zh-TW" altLang="en-US" sz="2400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  <a:sym typeface="Calibri"/>
              </a:defRPr>
            </a:lvl1pPr>
            <a:lvl2pPr marL="698911" indent="-287430">
              <a:lnSpc>
                <a:spcPct val="100000"/>
              </a:lnSpc>
              <a:spcBef>
                <a:spcPts val="450"/>
              </a:spcBef>
              <a:buFont typeface="Wingdings" panose="05000000000000000000" pitchFamily="2" charset="2"/>
              <a:buChar char="l"/>
              <a:defRPr lang="zh-TW" altLang="en-US" sz="2000" b="0" i="0" u="none" strike="noStrike" cap="none" spc="0" baseline="0" dirty="0" smtClean="0">
                <a:ln>
                  <a:noFill/>
                </a:ln>
                <a:solidFill>
                  <a:srgbClr val="000000"/>
                </a:solidFill>
                <a:uFillTx/>
                <a:latin typeface="+mn-ea"/>
                <a:ea typeface="+mn-ea"/>
                <a:cs typeface="+mn-cs"/>
                <a:sym typeface="Calibri"/>
              </a:defRPr>
            </a:lvl2pPr>
            <a:lvl3pPr marL="1092549" indent="-269590">
              <a:lnSpc>
                <a:spcPct val="100000"/>
              </a:lnSpc>
              <a:spcBef>
                <a:spcPts val="450"/>
              </a:spcBef>
              <a:buFont typeface="Wingdings" panose="05000000000000000000" pitchFamily="2" charset="2"/>
              <a:buChar char="n"/>
              <a:defRPr lang="zh-TW" altLang="en-US" sz="1800" b="0" i="0" u="none" strike="noStrike" cap="none" spc="0" baseline="0" dirty="0" smtClean="0">
                <a:ln>
                  <a:noFill/>
                </a:ln>
                <a:solidFill>
                  <a:srgbClr val="000000"/>
                </a:solidFill>
                <a:uFillTx/>
                <a:latin typeface="+mn-ea"/>
                <a:ea typeface="+mn-ea"/>
                <a:cs typeface="+mn-cs"/>
                <a:sym typeface="Calibri"/>
              </a:defRPr>
            </a:lvl3pPr>
            <a:lvl4pPr marL="1560195" indent="-325754">
              <a:lnSpc>
                <a:spcPct val="100000"/>
              </a:lnSpc>
              <a:spcBef>
                <a:spcPts val="450"/>
              </a:spcBef>
              <a:buFont typeface="Wingdings" panose="05000000000000000000" pitchFamily="2" charset="2"/>
              <a:buChar char="ü"/>
              <a:defRPr lang="zh-TW" altLang="en-US" sz="1600" b="0" i="0" u="none" strike="noStrike" cap="none" spc="0" baseline="0" dirty="0" smtClean="0">
                <a:ln>
                  <a:noFill/>
                </a:ln>
                <a:solidFill>
                  <a:srgbClr val="000000"/>
                </a:solidFill>
                <a:uFillTx/>
                <a:latin typeface="+mn-ea"/>
                <a:ea typeface="+mn-ea"/>
                <a:cs typeface="+mn-cs"/>
                <a:sym typeface="Calibri"/>
              </a:defRPr>
            </a:lvl4pPr>
            <a:lvl5pPr marL="1971675" indent="-325754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lang="zh-TW" altLang="en-US" sz="1600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uFillTx/>
                <a:latin typeface="+mn-ea"/>
                <a:ea typeface="+mn-ea"/>
                <a:cs typeface="+mn-cs"/>
                <a:sym typeface="Calibri"/>
              </a:defRPr>
            </a:lvl5pPr>
          </a:lstStyle>
          <a:p>
            <a:pPr marL="257175" marR="0" lvl="0" indent="-257175" algn="l" defTabSz="411480" rtl="0" latinLnBrk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</a:pPr>
            <a:r>
              <a:rPr lang="zh-TW" altLang="en-US"/>
              <a:t>按一下以編輯母片文字樣式</a:t>
            </a:r>
          </a:p>
          <a:p>
            <a:pPr marL="257175" marR="0" lvl="1" indent="-257175" algn="l" defTabSz="411480" rtl="0" latinLnBrk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</a:pPr>
            <a:r>
              <a:rPr lang="zh-TW" altLang="en-US"/>
              <a:t>第二層</a:t>
            </a:r>
          </a:p>
          <a:p>
            <a:pPr marL="257175" marR="0" lvl="2" indent="-257175" algn="l" defTabSz="411480" rtl="0" latinLnBrk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</a:pPr>
            <a:r>
              <a:rPr lang="zh-TW" altLang="en-US"/>
              <a:t>第三層</a:t>
            </a:r>
          </a:p>
          <a:p>
            <a:pPr marL="257175" marR="0" lvl="3" indent="-257175" algn="l" defTabSz="411480" rtl="0" latinLnBrk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</a:pPr>
            <a:r>
              <a:rPr lang="zh-TW" altLang="en-US"/>
              <a:t>第四層</a:t>
            </a:r>
          </a:p>
          <a:p>
            <a:pPr marL="257175" marR="0" lvl="4" indent="-257175" algn="l" defTabSz="411480" rtl="0" latinLnBrk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</a:pPr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2" name="日期版面配置區 3">
            <a:extLst>
              <a:ext uri="{FF2B5EF4-FFF2-40B4-BE49-F238E27FC236}">
                <a16:creationId xmlns:a16="http://schemas.microsoft.com/office/drawing/2014/main" id="{1FF71881-0138-BB4F-81DF-85243E3A12F6}"/>
              </a:ext>
            </a:extLst>
          </p:cNvPr>
          <p:cNvSpPr>
            <a:spLocks noGrp="1"/>
          </p:cNvSpPr>
          <p:nvPr>
            <p:ph type="dt" sz="half" idx="22"/>
          </p:nvPr>
        </p:nvSpPr>
        <p:spPr>
          <a:xfrm>
            <a:off x="1" y="6502420"/>
            <a:ext cx="2405903" cy="365125"/>
          </a:xfrm>
          <a:prstGeom prst="rect">
            <a:avLst/>
          </a:prstGeom>
        </p:spPr>
        <p:txBody>
          <a:bodyPr anchor="b"/>
          <a:lstStyle>
            <a:lvl1pPr algn="l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fld id="{BD4E87B7-3498-4C46-AC2A-2ED0F815BC91}" type="datetime1">
              <a:rPr lang="zh-TW" altLang="en-US" smtClean="0"/>
              <a:pPr/>
              <a:t>2023/5/18</a:t>
            </a:fld>
            <a:endParaRPr lang="zh-TW" altLang="en-US" dirty="0"/>
          </a:p>
        </p:txBody>
      </p:sp>
      <p:sp>
        <p:nvSpPr>
          <p:cNvPr id="13" name="頁尾版面配置區 4">
            <a:extLst>
              <a:ext uri="{FF2B5EF4-FFF2-40B4-BE49-F238E27FC236}">
                <a16:creationId xmlns:a16="http://schemas.microsoft.com/office/drawing/2014/main" id="{8AC44A92-EFD3-0F42-B642-DCE623358B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70149" y="6502420"/>
            <a:ext cx="4249918" cy="365125"/>
          </a:xfrm>
          <a:prstGeom prst="rect">
            <a:avLst/>
          </a:prstGeom>
        </p:spPr>
        <p:txBody>
          <a:bodyPr anchor="b"/>
          <a:lstStyle>
            <a:lvl1pPr algn="ctr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endParaRPr lang="zh-TW" altLang="en-US" dirty="0"/>
          </a:p>
        </p:txBody>
      </p:sp>
      <p:sp>
        <p:nvSpPr>
          <p:cNvPr id="17" name="投影片編號版面配置區 5">
            <a:extLst>
              <a:ext uri="{FF2B5EF4-FFF2-40B4-BE49-F238E27FC236}">
                <a16:creationId xmlns:a16="http://schemas.microsoft.com/office/drawing/2014/main" id="{74645775-D19B-CD49-8E08-A6B54563D2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84313" y="6502420"/>
            <a:ext cx="2359687" cy="365125"/>
          </a:xfrm>
          <a:prstGeom prst="rect">
            <a:avLst/>
          </a:prstGeom>
        </p:spPr>
        <p:txBody>
          <a:bodyPr anchor="b"/>
          <a:lstStyle>
            <a:lvl1pPr algn="r">
              <a:tabLst/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fld id="{CBE36A95-2CE2-4055-AD5A-A0921D347A1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852050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左右二欄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14">
            <a:extLst>
              <a:ext uri="{FF2B5EF4-FFF2-40B4-BE49-F238E27FC236}">
                <a16:creationId xmlns:a16="http://schemas.microsoft.com/office/drawing/2014/main" id="{A330F768-6149-924A-A6C1-C67622648341}"/>
              </a:ext>
            </a:extLst>
          </p:cNvPr>
          <p:cNvSpPr/>
          <p:nvPr/>
        </p:nvSpPr>
        <p:spPr>
          <a:xfrm flipV="1">
            <a:off x="319201" y="750960"/>
            <a:ext cx="8441889" cy="1"/>
          </a:xfrm>
          <a:prstGeom prst="line">
            <a:avLst/>
          </a:prstGeom>
          <a:ln w="57150">
            <a:solidFill>
              <a:srgbClr val="0070C0"/>
            </a:solidFill>
          </a:ln>
        </p:spPr>
        <p:txBody>
          <a:bodyPr lIns="34289" tIns="34289" rIns="34289" bIns="34289"/>
          <a:lstStyle/>
          <a:p>
            <a:endParaRPr sz="1650"/>
          </a:p>
        </p:txBody>
      </p:sp>
      <p:sp>
        <p:nvSpPr>
          <p:cNvPr id="9" name="矩形 11">
            <a:extLst>
              <a:ext uri="{FF2B5EF4-FFF2-40B4-BE49-F238E27FC236}">
                <a16:creationId xmlns:a16="http://schemas.microsoft.com/office/drawing/2014/main" id="{5C8C796F-2CF9-A545-B362-62B5FE55C56E}"/>
              </a:ext>
            </a:extLst>
          </p:cNvPr>
          <p:cNvSpPr/>
          <p:nvPr/>
        </p:nvSpPr>
        <p:spPr>
          <a:xfrm>
            <a:off x="319201" y="206623"/>
            <a:ext cx="81584" cy="471577"/>
          </a:xfrm>
          <a:prstGeom prst="rect">
            <a:avLst/>
          </a:prstGeom>
          <a:solidFill>
            <a:srgbClr val="0070C0"/>
          </a:solidFill>
          <a:ln w="12700">
            <a:miter lim="400000"/>
          </a:ln>
        </p:spPr>
        <p:txBody>
          <a:bodyPr lIns="34289" tIns="34289" rIns="34289" bIns="3428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650"/>
          </a:p>
        </p:txBody>
      </p:sp>
      <p:sp>
        <p:nvSpPr>
          <p:cNvPr id="17" name="直線接點 14">
            <a:extLst>
              <a:ext uri="{FF2B5EF4-FFF2-40B4-BE49-F238E27FC236}">
                <a16:creationId xmlns:a16="http://schemas.microsoft.com/office/drawing/2014/main" id="{C322ED6B-6D58-F94B-9F6B-9AA2A6E5BA88}"/>
              </a:ext>
            </a:extLst>
          </p:cNvPr>
          <p:cNvSpPr/>
          <p:nvPr/>
        </p:nvSpPr>
        <p:spPr>
          <a:xfrm>
            <a:off x="4572000" y="1448120"/>
            <a:ext cx="0" cy="4398976"/>
          </a:xfrm>
          <a:prstGeom prst="line">
            <a:avLst/>
          </a:prstGeom>
          <a:ln w="57150">
            <a:solidFill>
              <a:srgbClr val="0070C0"/>
            </a:solidFill>
          </a:ln>
        </p:spPr>
        <p:txBody>
          <a:bodyPr lIns="34289" tIns="34289" rIns="34289" bIns="34289"/>
          <a:lstStyle/>
          <a:p>
            <a:endParaRPr sz="1650"/>
          </a:p>
        </p:txBody>
      </p:sp>
      <p:sp>
        <p:nvSpPr>
          <p:cNvPr id="13" name="文字版面配置區 2">
            <a:extLst>
              <a:ext uri="{FF2B5EF4-FFF2-40B4-BE49-F238E27FC236}">
                <a16:creationId xmlns:a16="http://schemas.microsoft.com/office/drawing/2014/main" id="{F0C619F2-238D-2A4C-BA0A-2E6F24F242C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2683" y="206622"/>
            <a:ext cx="8328407" cy="47148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200" b="1">
                <a:solidFill>
                  <a:srgbClr val="1E70C0"/>
                </a:solidFill>
              </a:defRPr>
            </a:lvl1pPr>
          </a:lstStyle>
          <a:p>
            <a:r>
              <a:rPr kumimoji="1" lang="zh-TW" altLang="en-US" dirty="0"/>
              <a:t>按一下以新增標題</a:t>
            </a:r>
          </a:p>
        </p:txBody>
      </p:sp>
      <p:sp>
        <p:nvSpPr>
          <p:cNvPr id="15" name="內容版面配置區 2"/>
          <p:cNvSpPr>
            <a:spLocks noGrp="1"/>
          </p:cNvSpPr>
          <p:nvPr>
            <p:ph sz="half" idx="1"/>
          </p:nvPr>
        </p:nvSpPr>
        <p:spPr>
          <a:xfrm>
            <a:off x="319201" y="989075"/>
            <a:ext cx="4139318" cy="53170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450"/>
              </a:spcBef>
              <a:defRPr lang="zh-TW" altLang="en-US" sz="2400" b="0" i="0" u="none" strike="noStrike" cap="none" spc="0" baseline="0" dirty="0" smtClean="0">
                <a:ln>
                  <a:noFill/>
                </a:ln>
                <a:solidFill>
                  <a:srgbClr val="000000"/>
                </a:solidFill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  <a:sym typeface="Calibri"/>
              </a:defRPr>
            </a:lvl1pPr>
            <a:lvl2pPr marL="698911" indent="-287430">
              <a:lnSpc>
                <a:spcPct val="100000"/>
              </a:lnSpc>
              <a:spcBef>
                <a:spcPts val="450"/>
              </a:spcBef>
              <a:buFont typeface="Wingdings" panose="05000000000000000000" pitchFamily="2" charset="2"/>
              <a:buChar char="l"/>
              <a:defRPr lang="zh-TW" altLang="en-US" sz="2000" b="0" i="0" u="none" strike="noStrike" cap="none" spc="0" baseline="0" dirty="0" smtClean="0">
                <a:ln>
                  <a:noFill/>
                </a:ln>
                <a:solidFill>
                  <a:srgbClr val="000000"/>
                </a:solidFill>
                <a:uFillTx/>
                <a:latin typeface="+mn-ea"/>
                <a:ea typeface="+mn-ea"/>
                <a:cs typeface="+mn-cs"/>
                <a:sym typeface="Calibri"/>
              </a:defRPr>
            </a:lvl2pPr>
            <a:lvl3pPr marL="1092549" indent="-269590">
              <a:lnSpc>
                <a:spcPct val="100000"/>
              </a:lnSpc>
              <a:spcBef>
                <a:spcPts val="450"/>
              </a:spcBef>
              <a:buFont typeface="Wingdings" panose="05000000000000000000" pitchFamily="2" charset="2"/>
              <a:buChar char="n"/>
              <a:defRPr lang="zh-TW" altLang="en-US" sz="1800" b="0" i="0" u="none" strike="noStrike" cap="none" spc="0" baseline="0" dirty="0" smtClean="0">
                <a:ln>
                  <a:noFill/>
                </a:ln>
                <a:solidFill>
                  <a:srgbClr val="000000"/>
                </a:solidFill>
                <a:uFillTx/>
                <a:latin typeface="+mn-ea"/>
                <a:ea typeface="+mn-ea"/>
                <a:cs typeface="+mn-cs"/>
                <a:sym typeface="Calibri"/>
              </a:defRPr>
            </a:lvl3pPr>
            <a:lvl4pPr marL="1560195" indent="-325754">
              <a:lnSpc>
                <a:spcPct val="100000"/>
              </a:lnSpc>
              <a:spcBef>
                <a:spcPts val="450"/>
              </a:spcBef>
              <a:buFont typeface="Wingdings" panose="05000000000000000000" pitchFamily="2" charset="2"/>
              <a:buChar char="ü"/>
              <a:defRPr lang="zh-TW" altLang="en-US" sz="1600" b="0" i="0" u="none" strike="noStrike" cap="none" spc="0" baseline="0" dirty="0" smtClean="0">
                <a:ln>
                  <a:noFill/>
                </a:ln>
                <a:solidFill>
                  <a:srgbClr val="000000"/>
                </a:solidFill>
                <a:uFillTx/>
                <a:latin typeface="+mn-ea"/>
                <a:ea typeface="+mn-ea"/>
                <a:cs typeface="+mn-cs"/>
                <a:sym typeface="Calibri"/>
              </a:defRPr>
            </a:lvl4pPr>
            <a:lvl5pPr marL="1971675" indent="-325754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lang="zh-TW" altLang="en-US" sz="1600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uFillTx/>
                <a:latin typeface="+mn-ea"/>
                <a:ea typeface="+mn-ea"/>
                <a:cs typeface="+mn-cs"/>
                <a:sym typeface="Calibri"/>
              </a:defRPr>
            </a:lvl5pPr>
          </a:lstStyle>
          <a:p>
            <a:pPr marL="257175" marR="0" lvl="0" indent="-257175" algn="l" defTabSz="411480" rtl="0" latinLnBrk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</a:pPr>
            <a:r>
              <a:rPr lang="zh-TW" altLang="en-US"/>
              <a:t>按一下以編輯母片文字樣式</a:t>
            </a:r>
          </a:p>
          <a:p>
            <a:pPr marL="257175" marR="0" lvl="1" indent="-257175" algn="l" defTabSz="411480" rtl="0" latinLnBrk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</a:pPr>
            <a:r>
              <a:rPr lang="zh-TW" altLang="en-US"/>
              <a:t>第二層</a:t>
            </a:r>
          </a:p>
          <a:p>
            <a:pPr marL="257175" marR="0" lvl="2" indent="-257175" algn="l" defTabSz="411480" rtl="0" latinLnBrk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</a:pPr>
            <a:r>
              <a:rPr lang="zh-TW" altLang="en-US"/>
              <a:t>第三層</a:t>
            </a:r>
          </a:p>
          <a:p>
            <a:pPr marL="257175" marR="0" lvl="3" indent="-257175" algn="l" defTabSz="411480" rtl="0" latinLnBrk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</a:pPr>
            <a:r>
              <a:rPr lang="zh-TW" altLang="en-US"/>
              <a:t>第四層</a:t>
            </a:r>
          </a:p>
          <a:p>
            <a:pPr marL="257175" marR="0" lvl="4" indent="-257175" algn="l" defTabSz="411480" rtl="0" latinLnBrk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</a:pPr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23" name="日期版面配置區 3"/>
          <p:cNvSpPr>
            <a:spLocks noGrp="1"/>
          </p:cNvSpPr>
          <p:nvPr>
            <p:ph type="dt" sz="half" idx="22"/>
          </p:nvPr>
        </p:nvSpPr>
        <p:spPr>
          <a:xfrm>
            <a:off x="1" y="6502420"/>
            <a:ext cx="2405903" cy="365125"/>
          </a:xfrm>
          <a:prstGeom prst="rect">
            <a:avLst/>
          </a:prstGeom>
        </p:spPr>
        <p:txBody>
          <a:bodyPr anchor="b"/>
          <a:lstStyle>
            <a:lvl1pPr algn="l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fld id="{6EE6BEA6-2132-493E-8E24-60BAB5BAA7F6}" type="datetime1">
              <a:rPr lang="zh-TW" altLang="en-US" smtClean="0"/>
              <a:pPr/>
              <a:t>2023/5/18</a:t>
            </a:fld>
            <a:endParaRPr lang="zh-TW" altLang="en-US" dirty="0"/>
          </a:p>
        </p:txBody>
      </p:sp>
      <p:sp>
        <p:nvSpPr>
          <p:cNvPr id="24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470149" y="6502420"/>
            <a:ext cx="4249918" cy="365125"/>
          </a:xfrm>
          <a:prstGeom prst="rect">
            <a:avLst/>
          </a:prstGeom>
        </p:spPr>
        <p:txBody>
          <a:bodyPr anchor="b"/>
          <a:lstStyle>
            <a:lvl1pPr algn="ctr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endParaRPr lang="zh-TW" altLang="en-US" dirty="0"/>
          </a:p>
        </p:txBody>
      </p:sp>
      <p:sp>
        <p:nvSpPr>
          <p:cNvPr id="25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784313" y="6502420"/>
            <a:ext cx="2359687" cy="365125"/>
          </a:xfrm>
          <a:prstGeom prst="rect">
            <a:avLst/>
          </a:prstGeom>
        </p:spPr>
        <p:txBody>
          <a:bodyPr anchor="b"/>
          <a:lstStyle>
            <a:lvl1pPr algn="r">
              <a:tabLst/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fld id="{CBE36A95-2CE2-4055-AD5A-A0921D347A1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9" name="內容版面配置區 2">
            <a:extLst>
              <a:ext uri="{FF2B5EF4-FFF2-40B4-BE49-F238E27FC236}">
                <a16:creationId xmlns:a16="http://schemas.microsoft.com/office/drawing/2014/main" id="{4E893080-4FB8-2F46-B213-4D671A3A0C40}"/>
              </a:ext>
            </a:extLst>
          </p:cNvPr>
          <p:cNvSpPr>
            <a:spLocks noGrp="1"/>
          </p:cNvSpPr>
          <p:nvPr>
            <p:ph sz="half" idx="23"/>
          </p:nvPr>
        </p:nvSpPr>
        <p:spPr>
          <a:xfrm>
            <a:off x="4685482" y="989075"/>
            <a:ext cx="4139318" cy="53170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450"/>
              </a:spcBef>
              <a:defRPr lang="zh-TW" altLang="en-US" sz="2400" b="0" i="0" u="none" strike="noStrike" cap="none" spc="0" baseline="0" dirty="0" smtClean="0">
                <a:ln>
                  <a:noFill/>
                </a:ln>
                <a:solidFill>
                  <a:srgbClr val="000000"/>
                </a:solidFill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  <a:sym typeface="Calibri"/>
              </a:defRPr>
            </a:lvl1pPr>
            <a:lvl2pPr marL="698911" indent="-287430">
              <a:lnSpc>
                <a:spcPct val="100000"/>
              </a:lnSpc>
              <a:spcBef>
                <a:spcPts val="450"/>
              </a:spcBef>
              <a:buFont typeface="Wingdings" panose="05000000000000000000" pitchFamily="2" charset="2"/>
              <a:buChar char="l"/>
              <a:defRPr lang="zh-TW" altLang="en-US" sz="2000" b="0" i="0" u="none" strike="noStrike" cap="none" spc="0" baseline="0" dirty="0" smtClean="0">
                <a:ln>
                  <a:noFill/>
                </a:ln>
                <a:solidFill>
                  <a:srgbClr val="000000"/>
                </a:solidFill>
                <a:uFillTx/>
                <a:latin typeface="+mn-ea"/>
                <a:ea typeface="+mn-ea"/>
                <a:cs typeface="+mn-cs"/>
                <a:sym typeface="Calibri"/>
              </a:defRPr>
            </a:lvl2pPr>
            <a:lvl3pPr marL="1092549" indent="-269590">
              <a:lnSpc>
                <a:spcPct val="100000"/>
              </a:lnSpc>
              <a:spcBef>
                <a:spcPts val="450"/>
              </a:spcBef>
              <a:buFont typeface="Wingdings" panose="05000000000000000000" pitchFamily="2" charset="2"/>
              <a:buChar char="n"/>
              <a:defRPr lang="zh-TW" altLang="en-US" sz="1800" b="0" i="0" u="none" strike="noStrike" cap="none" spc="0" baseline="0" dirty="0" smtClean="0">
                <a:ln>
                  <a:noFill/>
                </a:ln>
                <a:solidFill>
                  <a:srgbClr val="000000"/>
                </a:solidFill>
                <a:uFillTx/>
                <a:latin typeface="+mn-ea"/>
                <a:ea typeface="+mn-ea"/>
                <a:cs typeface="+mn-cs"/>
                <a:sym typeface="Calibri"/>
              </a:defRPr>
            </a:lvl3pPr>
            <a:lvl4pPr marL="1560195" indent="-325754">
              <a:lnSpc>
                <a:spcPct val="100000"/>
              </a:lnSpc>
              <a:spcBef>
                <a:spcPts val="450"/>
              </a:spcBef>
              <a:buFont typeface="Wingdings" panose="05000000000000000000" pitchFamily="2" charset="2"/>
              <a:buChar char="ü"/>
              <a:defRPr lang="zh-TW" altLang="en-US" sz="1600" b="0" i="0" u="none" strike="noStrike" cap="none" spc="0" baseline="0" dirty="0" smtClean="0">
                <a:ln>
                  <a:noFill/>
                </a:ln>
                <a:solidFill>
                  <a:srgbClr val="000000"/>
                </a:solidFill>
                <a:uFillTx/>
                <a:latin typeface="+mn-ea"/>
                <a:ea typeface="+mn-ea"/>
                <a:cs typeface="+mn-cs"/>
                <a:sym typeface="Calibri"/>
              </a:defRPr>
            </a:lvl4pPr>
            <a:lvl5pPr marL="1971675" indent="-325754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lang="zh-TW" altLang="en-US" sz="1600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uFillTx/>
                <a:latin typeface="+mn-ea"/>
                <a:ea typeface="+mn-ea"/>
                <a:cs typeface="+mn-cs"/>
                <a:sym typeface="Calibri"/>
              </a:defRPr>
            </a:lvl5pPr>
          </a:lstStyle>
          <a:p>
            <a:pPr marL="257175" marR="0" lvl="0" indent="-257175" algn="l" defTabSz="411480" rtl="0" latinLnBrk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</a:pPr>
            <a:r>
              <a:rPr lang="zh-TW" altLang="en-US"/>
              <a:t>按一下以編輯母片文字樣式</a:t>
            </a:r>
          </a:p>
          <a:p>
            <a:pPr marL="257175" marR="0" lvl="1" indent="-257175" algn="l" defTabSz="411480" rtl="0" latinLnBrk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</a:pPr>
            <a:r>
              <a:rPr lang="zh-TW" altLang="en-US"/>
              <a:t>第二層</a:t>
            </a:r>
          </a:p>
          <a:p>
            <a:pPr marL="257175" marR="0" lvl="2" indent="-257175" algn="l" defTabSz="411480" rtl="0" latinLnBrk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</a:pPr>
            <a:r>
              <a:rPr lang="zh-TW" altLang="en-US"/>
              <a:t>第三層</a:t>
            </a:r>
          </a:p>
          <a:p>
            <a:pPr marL="257175" marR="0" lvl="3" indent="-257175" algn="l" defTabSz="411480" rtl="0" latinLnBrk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</a:pPr>
            <a:r>
              <a:rPr lang="zh-TW" altLang="en-US"/>
              <a:t>第四層</a:t>
            </a:r>
          </a:p>
          <a:p>
            <a:pPr marL="257175" marR="0" lvl="4" indent="-257175" algn="l" defTabSz="411480" rtl="0" latinLnBrk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</a:pPr>
            <a:r>
              <a:rPr lang="zh-TW" altLang="en-US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9962825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左圖右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直線接點 14">
            <a:extLst>
              <a:ext uri="{FF2B5EF4-FFF2-40B4-BE49-F238E27FC236}">
                <a16:creationId xmlns:a16="http://schemas.microsoft.com/office/drawing/2014/main" id="{F2F1C9D7-B14F-BF44-A3D8-5D47EC083EA5}"/>
              </a:ext>
            </a:extLst>
          </p:cNvPr>
          <p:cNvSpPr/>
          <p:nvPr/>
        </p:nvSpPr>
        <p:spPr>
          <a:xfrm flipV="1">
            <a:off x="319201" y="750960"/>
            <a:ext cx="8441889" cy="1"/>
          </a:xfrm>
          <a:prstGeom prst="line">
            <a:avLst/>
          </a:prstGeom>
          <a:ln w="57150">
            <a:solidFill>
              <a:srgbClr val="0070C0"/>
            </a:solidFill>
          </a:ln>
        </p:spPr>
        <p:txBody>
          <a:bodyPr lIns="34289" tIns="34289" rIns="34289" bIns="34289"/>
          <a:lstStyle/>
          <a:p>
            <a:endParaRPr sz="1650"/>
          </a:p>
        </p:txBody>
      </p:sp>
      <p:sp>
        <p:nvSpPr>
          <p:cNvPr id="20" name="矩形 11">
            <a:extLst>
              <a:ext uri="{FF2B5EF4-FFF2-40B4-BE49-F238E27FC236}">
                <a16:creationId xmlns:a16="http://schemas.microsoft.com/office/drawing/2014/main" id="{91411F00-9741-7A4E-AB31-166F620DF2B5}"/>
              </a:ext>
            </a:extLst>
          </p:cNvPr>
          <p:cNvSpPr/>
          <p:nvPr/>
        </p:nvSpPr>
        <p:spPr>
          <a:xfrm>
            <a:off x="319201" y="206623"/>
            <a:ext cx="81584" cy="471577"/>
          </a:xfrm>
          <a:prstGeom prst="rect">
            <a:avLst/>
          </a:prstGeom>
          <a:solidFill>
            <a:srgbClr val="0070C0"/>
          </a:solidFill>
          <a:ln w="12700">
            <a:miter lim="400000"/>
          </a:ln>
        </p:spPr>
        <p:txBody>
          <a:bodyPr lIns="34289" tIns="34289" rIns="34289" bIns="3428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650"/>
          </a:p>
        </p:txBody>
      </p:sp>
      <p:sp>
        <p:nvSpPr>
          <p:cNvPr id="21" name="文字版面配置區 2">
            <a:extLst>
              <a:ext uri="{FF2B5EF4-FFF2-40B4-BE49-F238E27FC236}">
                <a16:creationId xmlns:a16="http://schemas.microsoft.com/office/drawing/2014/main" id="{8871092C-009C-2E45-9D9A-839D67AC876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2683" y="206622"/>
            <a:ext cx="8328407" cy="47148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200" b="1">
                <a:solidFill>
                  <a:srgbClr val="1E70C0"/>
                </a:solidFill>
              </a:defRPr>
            </a:lvl1pPr>
          </a:lstStyle>
          <a:p>
            <a:r>
              <a:rPr kumimoji="1" lang="zh-TW" altLang="en-US" dirty="0"/>
              <a:t>按一下以新增標題</a:t>
            </a:r>
          </a:p>
        </p:txBody>
      </p:sp>
      <p:sp>
        <p:nvSpPr>
          <p:cNvPr id="16" name="內容版面配置區 2"/>
          <p:cNvSpPr>
            <a:spLocks noGrp="1"/>
          </p:cNvSpPr>
          <p:nvPr>
            <p:ph idx="1"/>
          </p:nvPr>
        </p:nvSpPr>
        <p:spPr>
          <a:xfrm>
            <a:off x="4360333" y="964962"/>
            <a:ext cx="4197556" cy="52604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450"/>
              </a:spcBef>
              <a:defRPr lang="zh-TW" altLang="en-US" sz="2400" b="0" i="0" u="none" strike="noStrike" cap="none" spc="0" baseline="0" dirty="0" smtClean="0">
                <a:ln>
                  <a:noFill/>
                </a:ln>
                <a:solidFill>
                  <a:srgbClr val="000000"/>
                </a:solidFill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  <a:sym typeface="Calibri"/>
              </a:defRPr>
            </a:lvl1pPr>
            <a:lvl2pPr marL="698911" indent="-287430">
              <a:lnSpc>
                <a:spcPct val="100000"/>
              </a:lnSpc>
              <a:spcBef>
                <a:spcPts val="450"/>
              </a:spcBef>
              <a:buFont typeface="Wingdings" panose="05000000000000000000" pitchFamily="2" charset="2"/>
              <a:buChar char="l"/>
              <a:defRPr lang="zh-TW" altLang="en-US" sz="2000" b="0" i="0" u="none" strike="noStrike" cap="none" spc="0" baseline="0" dirty="0" smtClean="0">
                <a:ln>
                  <a:noFill/>
                </a:ln>
                <a:solidFill>
                  <a:srgbClr val="000000"/>
                </a:solidFill>
                <a:uFillTx/>
                <a:latin typeface="+mn-ea"/>
                <a:ea typeface="+mn-ea"/>
                <a:cs typeface="+mn-cs"/>
                <a:sym typeface="Calibri"/>
              </a:defRPr>
            </a:lvl2pPr>
            <a:lvl3pPr marL="1092549" indent="-269590">
              <a:lnSpc>
                <a:spcPct val="100000"/>
              </a:lnSpc>
              <a:spcBef>
                <a:spcPts val="450"/>
              </a:spcBef>
              <a:buFont typeface="Wingdings" panose="05000000000000000000" pitchFamily="2" charset="2"/>
              <a:buChar char="n"/>
              <a:defRPr lang="zh-TW" altLang="en-US" sz="1800" b="0" i="0" u="none" strike="noStrike" cap="none" spc="0" baseline="0" dirty="0" smtClean="0">
                <a:ln>
                  <a:noFill/>
                </a:ln>
                <a:solidFill>
                  <a:srgbClr val="000000"/>
                </a:solidFill>
                <a:uFillTx/>
                <a:latin typeface="+mn-ea"/>
                <a:ea typeface="+mn-ea"/>
                <a:cs typeface="+mn-cs"/>
                <a:sym typeface="Calibri"/>
              </a:defRPr>
            </a:lvl3pPr>
            <a:lvl4pPr marL="1560195" indent="-325754">
              <a:lnSpc>
                <a:spcPct val="100000"/>
              </a:lnSpc>
              <a:spcBef>
                <a:spcPts val="450"/>
              </a:spcBef>
              <a:buFont typeface="Wingdings" panose="05000000000000000000" pitchFamily="2" charset="2"/>
              <a:buChar char="ü"/>
              <a:defRPr lang="zh-TW" altLang="en-US" sz="1600" b="0" i="0" u="none" strike="noStrike" cap="none" spc="0" baseline="0" dirty="0" smtClean="0">
                <a:ln>
                  <a:noFill/>
                </a:ln>
                <a:solidFill>
                  <a:srgbClr val="000000"/>
                </a:solidFill>
                <a:uFillTx/>
                <a:latin typeface="+mn-ea"/>
                <a:ea typeface="+mn-ea"/>
                <a:cs typeface="+mn-cs"/>
                <a:sym typeface="Calibri"/>
              </a:defRPr>
            </a:lvl4pPr>
            <a:lvl5pPr marL="1971675" indent="-325754">
              <a:lnSpc>
                <a:spcPct val="100000"/>
              </a:lnSpc>
              <a:spcBef>
                <a:spcPts val="450"/>
              </a:spcBef>
              <a:buFont typeface="標楷體" panose="03000509000000000000" pitchFamily="65" charset="-120"/>
              <a:buChar char="・"/>
              <a:defRPr lang="zh-TW" altLang="en-US" sz="1600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uFillTx/>
                <a:latin typeface="+mn-ea"/>
                <a:ea typeface="+mn-ea"/>
                <a:cs typeface="+mn-cs"/>
                <a:sym typeface="Calibri"/>
              </a:defRPr>
            </a:lvl5pPr>
          </a:lstStyle>
          <a:p>
            <a:pPr marL="257175" marR="0" lvl="0" indent="-257175" algn="l" defTabSz="411480" rtl="0" latinLnBrk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</a:pPr>
            <a:r>
              <a:rPr lang="zh-TW" altLang="en-US"/>
              <a:t>按一下以編輯母片文字樣式</a:t>
            </a:r>
          </a:p>
          <a:p>
            <a:pPr marL="257175" marR="0" lvl="1" indent="-257175" algn="l" defTabSz="411480" rtl="0" latinLnBrk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</a:pPr>
            <a:r>
              <a:rPr lang="zh-TW" altLang="en-US"/>
              <a:t>第二層</a:t>
            </a:r>
          </a:p>
          <a:p>
            <a:pPr marL="257175" marR="0" lvl="2" indent="-257175" algn="l" defTabSz="411480" rtl="0" latinLnBrk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</a:pPr>
            <a:r>
              <a:rPr lang="zh-TW" altLang="en-US"/>
              <a:t>第三層</a:t>
            </a:r>
          </a:p>
          <a:p>
            <a:pPr marL="257175" marR="0" lvl="3" indent="-257175" algn="l" defTabSz="411480" rtl="0" latinLnBrk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</a:pPr>
            <a:r>
              <a:rPr lang="zh-TW" altLang="en-US"/>
              <a:t>第四層</a:t>
            </a:r>
          </a:p>
          <a:p>
            <a:pPr marL="257175" marR="0" lvl="4" indent="-257175" algn="l" defTabSz="411480" rtl="0" latinLnBrk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</a:pPr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711664E0-D70F-D742-8018-75D275C47548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482600" y="962300"/>
            <a:ext cx="3778250" cy="52632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41148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ctr" defTabSz="41148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1" lang="zh-TW" altLang="en-US" dirty="0"/>
              <a:t>按一下以插入</a:t>
            </a:r>
            <a:r>
              <a:rPr lang="ko-KR" altLang="en-US" dirty="0"/>
              <a:t>圖片</a:t>
            </a:r>
          </a:p>
        </p:txBody>
      </p:sp>
      <p:sp>
        <p:nvSpPr>
          <p:cNvPr id="23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" y="6502420"/>
            <a:ext cx="2405903" cy="365125"/>
          </a:xfrm>
          <a:prstGeom prst="rect">
            <a:avLst/>
          </a:prstGeom>
        </p:spPr>
        <p:txBody>
          <a:bodyPr anchor="b"/>
          <a:lstStyle>
            <a:lvl1pPr algn="l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fld id="{3F2DB263-811F-4EB9-8788-812849A24E5B}" type="datetime1">
              <a:rPr lang="zh-TW" altLang="en-US" smtClean="0"/>
              <a:pPr/>
              <a:t>2023/5/18</a:t>
            </a:fld>
            <a:endParaRPr lang="zh-TW" altLang="en-US" dirty="0"/>
          </a:p>
        </p:txBody>
      </p:sp>
      <p:sp>
        <p:nvSpPr>
          <p:cNvPr id="24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470149" y="6502420"/>
            <a:ext cx="4249918" cy="365125"/>
          </a:xfrm>
          <a:prstGeom prst="rect">
            <a:avLst/>
          </a:prstGeom>
        </p:spPr>
        <p:txBody>
          <a:bodyPr anchor="b"/>
          <a:lstStyle>
            <a:lvl1pPr algn="ctr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endParaRPr lang="zh-TW" altLang="en-US" dirty="0"/>
          </a:p>
        </p:txBody>
      </p:sp>
      <p:sp>
        <p:nvSpPr>
          <p:cNvPr id="25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784313" y="6502420"/>
            <a:ext cx="2359687" cy="365125"/>
          </a:xfrm>
          <a:prstGeom prst="rect">
            <a:avLst/>
          </a:prstGeom>
        </p:spPr>
        <p:txBody>
          <a:bodyPr anchor="b"/>
          <a:lstStyle>
            <a:lvl1pPr algn="r">
              <a:tabLst/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fld id="{CBE36A95-2CE2-4055-AD5A-A0921D347A1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0206617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7290" y="6367044"/>
            <a:ext cx="843644" cy="507888"/>
          </a:xfrm>
          <a:prstGeom prst="rect">
            <a:avLst/>
          </a:prstGeom>
        </p:spPr>
      </p:pic>
      <p:sp>
        <p:nvSpPr>
          <p:cNvPr id="3" name="大標題文字"/>
          <p:cNvSpPr txBox="1">
            <a:spLocks noGrp="1"/>
          </p:cNvSpPr>
          <p:nvPr>
            <p:ph type="title"/>
          </p:nvPr>
        </p:nvSpPr>
        <p:spPr>
          <a:xfrm>
            <a:off x="914399" y="769938"/>
            <a:ext cx="7315201" cy="1668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r>
              <a:rPr dirty="0" err="1"/>
              <a:t>大標題文字</a:t>
            </a:r>
            <a:endParaRPr dirty="0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" y="6502420"/>
            <a:ext cx="2405903" cy="365125"/>
          </a:xfrm>
          <a:prstGeom prst="rect">
            <a:avLst/>
          </a:prstGeom>
        </p:spPr>
        <p:txBody>
          <a:bodyPr anchor="b"/>
          <a:lstStyle>
            <a:lvl1pPr algn="l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fld id="{BD4E87B7-3498-4C46-AC2A-2ED0F815BC91}" type="datetime1">
              <a:rPr lang="zh-TW" altLang="en-US" smtClean="0"/>
              <a:pPr/>
              <a:t>2023/5/18</a:t>
            </a:fld>
            <a:endParaRPr lang="zh-TW" altLang="en-US" dirty="0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470149" y="6502420"/>
            <a:ext cx="4249918" cy="365125"/>
          </a:xfrm>
          <a:prstGeom prst="rect">
            <a:avLst/>
          </a:prstGeom>
        </p:spPr>
        <p:txBody>
          <a:bodyPr anchor="b"/>
          <a:lstStyle>
            <a:lvl1pPr algn="ctr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784313" y="6502420"/>
            <a:ext cx="2359687" cy="365125"/>
          </a:xfrm>
          <a:prstGeom prst="rect">
            <a:avLst/>
          </a:prstGeom>
        </p:spPr>
        <p:txBody>
          <a:bodyPr anchor="b"/>
          <a:lstStyle>
            <a:lvl1pPr algn="r">
              <a:tabLst/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fld id="{CBE36A95-2CE2-4055-AD5A-A0921D347A1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73" r:id="rId3"/>
    <p:sldLayoutId id="2147483677" r:id="rId4"/>
    <p:sldLayoutId id="2147483685" r:id="rId5"/>
    <p:sldLayoutId id="2147483683" r:id="rId6"/>
    <p:sldLayoutId id="2147483660" r:id="rId7"/>
    <p:sldLayoutId id="2147483661" r:id="rId8"/>
    <p:sldLayoutId id="2147483652" r:id="rId9"/>
    <p:sldLayoutId id="2147483654" r:id="rId10"/>
    <p:sldLayoutId id="2147483656" r:id="rId11"/>
    <p:sldLayoutId id="2147483667" r:id="rId12"/>
    <p:sldLayoutId id="2147483676" r:id="rId13"/>
    <p:sldLayoutId id="2147483658" r:id="rId14"/>
    <p:sldLayoutId id="2147483684" r:id="rId15"/>
    <p:sldLayoutId id="2147483686" r:id="rId16"/>
  </p:sldLayoutIdLst>
  <p:transition spd="med"/>
  <p:hf hdr="0" ftr="0" dt="0"/>
  <p:txStyles>
    <p:titleStyle>
      <a:lvl1pPr marL="0" marR="0" indent="0" algn="ctr" defTabSz="41148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Microsoft JhengHei" panose="020B0604030504040204" pitchFamily="34" charset="-120"/>
          <a:ea typeface="Microsoft JhengHei" panose="020B0604030504040204" pitchFamily="34" charset="-120"/>
          <a:cs typeface="+mn-cs"/>
          <a:sym typeface="Calibri"/>
        </a:defRPr>
      </a:lvl1pPr>
      <a:lvl2pPr marL="0" marR="0" indent="0" algn="ctr" defTabSz="41148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7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1148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7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1148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7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1148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7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1148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7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1148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7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1148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7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1148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7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0" marR="0" indent="0" algn="l" defTabSz="411480" rtl="0" eaLnBrk="1" latinLnBrk="0" hangingPunct="1">
        <a:lnSpc>
          <a:spcPct val="100000"/>
        </a:lnSpc>
        <a:spcBef>
          <a:spcPts val="675"/>
        </a:spcBef>
        <a:spcAft>
          <a:spcPts val="0"/>
        </a:spcAft>
        <a:buClrTx/>
        <a:buSzPct val="100000"/>
        <a:buFont typeface="Arial"/>
        <a:buNone/>
        <a:tabLst/>
        <a:defRPr sz="2850" b="0" i="0" u="none" strike="noStrike" cap="none" spc="0" baseline="0">
          <a:ln>
            <a:noFill/>
          </a:ln>
          <a:solidFill>
            <a:srgbClr val="000000"/>
          </a:solidFill>
          <a:uFillTx/>
          <a:latin typeface="Microsoft JhengHei" panose="020B0604030504040204" pitchFamily="34" charset="-120"/>
          <a:ea typeface="Microsoft JhengHei" panose="020B0604030504040204" pitchFamily="34" charset="-120"/>
          <a:cs typeface="+mn-cs"/>
          <a:sym typeface="Calibri"/>
        </a:defRPr>
      </a:lvl1pPr>
      <a:lvl2pPr marL="698911" marR="0" indent="-287430" algn="l" defTabSz="411480" rtl="0" eaLnBrk="1" latinLnBrk="0" hangingPunct="1">
        <a:lnSpc>
          <a:spcPct val="100000"/>
        </a:lnSpc>
        <a:spcBef>
          <a:spcPts val="675"/>
        </a:spcBef>
        <a:spcAft>
          <a:spcPts val="0"/>
        </a:spcAft>
        <a:buClrTx/>
        <a:buSzPct val="100000"/>
        <a:buFont typeface="Arial"/>
        <a:buChar char="–"/>
        <a:tabLst/>
        <a:defRPr sz="2850" b="0" i="0" u="none" strike="noStrike" cap="none" spc="0" baseline="0">
          <a:ln>
            <a:noFill/>
          </a:ln>
          <a:solidFill>
            <a:srgbClr val="000000"/>
          </a:solidFill>
          <a:uFillTx/>
          <a:latin typeface="Microsoft JhengHei" panose="020B0604030504040204" pitchFamily="34" charset="-120"/>
          <a:ea typeface="Microsoft JhengHei" panose="020B0604030504040204" pitchFamily="34" charset="-120"/>
          <a:cs typeface="+mn-cs"/>
          <a:sym typeface="Calibri"/>
        </a:defRPr>
      </a:lvl2pPr>
      <a:lvl3pPr marL="1092549" marR="0" indent="-269590" algn="l" defTabSz="411480" rtl="0" eaLnBrk="1" latinLnBrk="0" hangingPunct="1">
        <a:lnSpc>
          <a:spcPct val="100000"/>
        </a:lnSpc>
        <a:spcBef>
          <a:spcPts val="675"/>
        </a:spcBef>
        <a:spcAft>
          <a:spcPts val="0"/>
        </a:spcAft>
        <a:buClrTx/>
        <a:buSzPct val="100000"/>
        <a:buFont typeface="Arial"/>
        <a:buChar char="•"/>
        <a:tabLst/>
        <a:defRPr sz="2850" b="0" i="0" u="none" strike="noStrike" cap="none" spc="0" baseline="0">
          <a:ln>
            <a:noFill/>
          </a:ln>
          <a:solidFill>
            <a:srgbClr val="000000"/>
          </a:solidFill>
          <a:uFillTx/>
          <a:latin typeface="Microsoft JhengHei" panose="020B0604030504040204" pitchFamily="34" charset="-120"/>
          <a:ea typeface="Microsoft JhengHei" panose="020B0604030504040204" pitchFamily="34" charset="-120"/>
          <a:cs typeface="+mn-cs"/>
          <a:sym typeface="Calibri"/>
        </a:defRPr>
      </a:lvl3pPr>
      <a:lvl4pPr marL="1560195" marR="0" indent="-325754" algn="l" defTabSz="411480" rtl="0" eaLnBrk="1" latinLnBrk="0" hangingPunct="1">
        <a:lnSpc>
          <a:spcPct val="100000"/>
        </a:lnSpc>
        <a:spcBef>
          <a:spcPts val="675"/>
        </a:spcBef>
        <a:spcAft>
          <a:spcPts val="0"/>
        </a:spcAft>
        <a:buClrTx/>
        <a:buSzPct val="100000"/>
        <a:buFont typeface="Arial"/>
        <a:buChar char="–"/>
        <a:tabLst/>
        <a:defRPr sz="2850" b="0" i="0" u="none" strike="noStrike" cap="none" spc="0" baseline="0">
          <a:ln>
            <a:noFill/>
          </a:ln>
          <a:solidFill>
            <a:srgbClr val="000000"/>
          </a:solidFill>
          <a:uFillTx/>
          <a:latin typeface="Microsoft JhengHei" panose="020B0604030504040204" pitchFamily="34" charset="-120"/>
          <a:ea typeface="Microsoft JhengHei" panose="020B0604030504040204" pitchFamily="34" charset="-120"/>
          <a:cs typeface="+mn-cs"/>
          <a:sym typeface="Calibri"/>
        </a:defRPr>
      </a:lvl4pPr>
      <a:lvl5pPr marL="1971675" marR="0" indent="-325754" algn="l" defTabSz="411480" rtl="0" eaLnBrk="1" latinLnBrk="0" hangingPunct="1">
        <a:lnSpc>
          <a:spcPct val="100000"/>
        </a:lnSpc>
        <a:spcBef>
          <a:spcPts val="675"/>
        </a:spcBef>
        <a:spcAft>
          <a:spcPts val="0"/>
        </a:spcAft>
        <a:buClrTx/>
        <a:buSzPct val="100000"/>
        <a:buFont typeface="Arial"/>
        <a:buChar char="»"/>
        <a:tabLst/>
        <a:defRPr sz="2850" b="0" i="0" u="none" strike="noStrike" cap="none" spc="0" baseline="0">
          <a:ln>
            <a:noFill/>
          </a:ln>
          <a:solidFill>
            <a:srgbClr val="000000"/>
          </a:solidFill>
          <a:uFillTx/>
          <a:latin typeface="Microsoft JhengHei" panose="020B0604030504040204" pitchFamily="34" charset="-120"/>
          <a:ea typeface="Microsoft JhengHei" panose="020B0604030504040204" pitchFamily="34" charset="-120"/>
          <a:cs typeface="+mn-cs"/>
          <a:sym typeface="Calibri"/>
        </a:defRPr>
      </a:lvl5pPr>
      <a:lvl6pPr marL="2383154" marR="0" indent="-325754" algn="l" defTabSz="411480" rtl="0" eaLnBrk="1" latinLnBrk="0" hangingPunct="1">
        <a:lnSpc>
          <a:spcPct val="100000"/>
        </a:lnSpc>
        <a:spcBef>
          <a:spcPts val="675"/>
        </a:spcBef>
        <a:spcAft>
          <a:spcPts val="0"/>
        </a:spcAft>
        <a:buClrTx/>
        <a:buSzPct val="100000"/>
        <a:buFont typeface="Arial"/>
        <a:buChar char="•"/>
        <a:tabLst/>
        <a:defRPr sz="285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2794634" marR="0" indent="-325755" algn="l" defTabSz="411480" rtl="0" eaLnBrk="1" latinLnBrk="0" hangingPunct="1">
        <a:lnSpc>
          <a:spcPct val="100000"/>
        </a:lnSpc>
        <a:spcBef>
          <a:spcPts val="675"/>
        </a:spcBef>
        <a:spcAft>
          <a:spcPts val="0"/>
        </a:spcAft>
        <a:buClrTx/>
        <a:buSzPct val="100000"/>
        <a:buFont typeface="Arial"/>
        <a:buChar char="•"/>
        <a:tabLst/>
        <a:defRPr sz="285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206115" marR="0" indent="-325755" algn="l" defTabSz="411480" rtl="0" eaLnBrk="1" latinLnBrk="0" hangingPunct="1">
        <a:lnSpc>
          <a:spcPct val="100000"/>
        </a:lnSpc>
        <a:spcBef>
          <a:spcPts val="675"/>
        </a:spcBef>
        <a:spcAft>
          <a:spcPts val="0"/>
        </a:spcAft>
        <a:buClrTx/>
        <a:buSzPct val="100000"/>
        <a:buFont typeface="Arial"/>
        <a:buChar char="•"/>
        <a:tabLst/>
        <a:defRPr sz="285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3617594" marR="0" indent="-325755" algn="l" defTabSz="411480" rtl="0" eaLnBrk="1" latinLnBrk="0" hangingPunct="1">
        <a:lnSpc>
          <a:spcPct val="100000"/>
        </a:lnSpc>
        <a:spcBef>
          <a:spcPts val="675"/>
        </a:spcBef>
        <a:spcAft>
          <a:spcPts val="0"/>
        </a:spcAft>
        <a:buClrTx/>
        <a:buSzPct val="100000"/>
        <a:buFont typeface="Arial"/>
        <a:buChar char="•"/>
        <a:tabLst/>
        <a:defRPr sz="285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l" defTabSz="822927" rtl="0" eaLnBrk="1" fontAlgn="ctr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82292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82292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82292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82292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82292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82292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82292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82292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112</a:t>
            </a:r>
            <a:r>
              <a:rPr lang="zh-TW" altLang="en-US" dirty="0"/>
              <a:t>年獎學金重點資訊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zh-TW" dirty="0"/>
              <a:t>2023.05.10</a:t>
            </a:r>
          </a:p>
        </p:txBody>
      </p:sp>
    </p:spTree>
    <p:extLst>
      <p:ext uri="{BB962C8B-B14F-4D97-AF65-F5344CB8AC3E}">
        <p14:creationId xmlns:p14="http://schemas.microsoft.com/office/powerpoint/2010/main" val="69893927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8BCD22-8E00-400A-AAC3-FED048FCB529}" type="slidenum">
              <a:rPr lang="zh-TW" altLang="en-US" smtClean="0"/>
              <a:pPr/>
              <a:t>1</a:t>
            </a:fld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395536" y="116632"/>
            <a:ext cx="7920880" cy="647700"/>
          </a:xfrm>
        </p:spPr>
        <p:txBody>
          <a:bodyPr/>
          <a:lstStyle/>
          <a:p>
            <a:pPr algn="l"/>
            <a:r>
              <a:rPr lang="zh-TW" altLang="en-US" sz="3200" b="1" dirty="0">
                <a:solidFill>
                  <a:srgbClr val="1E70C0"/>
                </a:solidFill>
                <a:cs typeface="+mj-cs"/>
              </a:rPr>
              <a:t>泰晤士世界大學排行清單</a:t>
            </a:r>
            <a:r>
              <a:rPr lang="en-US" altLang="zh-TW" sz="3200" b="1" dirty="0">
                <a:solidFill>
                  <a:srgbClr val="1E70C0"/>
                </a:solidFill>
                <a:cs typeface="+mj-cs"/>
              </a:rPr>
              <a:t>(2023</a:t>
            </a:r>
            <a:r>
              <a:rPr lang="zh-TW" altLang="en-US" sz="3200" b="1" dirty="0">
                <a:solidFill>
                  <a:srgbClr val="1E70C0"/>
                </a:solidFill>
                <a:cs typeface="+mj-cs"/>
              </a:rPr>
              <a:t>年公布</a:t>
            </a:r>
            <a:r>
              <a:rPr lang="en-US" altLang="zh-TW" sz="3200" b="1" dirty="0">
                <a:solidFill>
                  <a:srgbClr val="1E70C0"/>
                </a:solidFill>
                <a:cs typeface="+mj-cs"/>
              </a:rPr>
              <a:t>)</a:t>
            </a:r>
            <a:endParaRPr lang="zh-TW" altLang="en-US" sz="3200" b="1" dirty="0">
              <a:solidFill>
                <a:srgbClr val="1E70C0"/>
              </a:solidFill>
              <a:cs typeface="+mj-cs"/>
            </a:endParaRPr>
          </a:p>
        </p:txBody>
      </p:sp>
      <p:pic>
        <p:nvPicPr>
          <p:cNvPr id="1026" name="Picture 2" descr="表1. 台灣各大學在THE 2023世界大學排名中的表現 （資料來源：THE World University Rankings 2023，2022年10月5日；整理製表：李淑蓮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871" y="791875"/>
            <a:ext cx="6808210" cy="5990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62015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圓角矩形 101"/>
          <p:cNvSpPr/>
          <p:nvPr/>
        </p:nvSpPr>
        <p:spPr>
          <a:xfrm>
            <a:off x="1485900" y="969550"/>
            <a:ext cx="7102407" cy="605795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noAutofit/>
          </a:bodyPr>
          <a:lstStyle/>
          <a:p>
            <a:pPr marL="0" marR="0" indent="0" algn="l" defTabSz="109723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2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zh-TW" altLang="en-US" dirty="0"/>
              <a:t>校園示範通訊處規劃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E36A95-2CE2-4055-AD5A-A0921D347A17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003647" y="1024227"/>
            <a:ext cx="593683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zh-TW" altLang="en-US" sz="1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透過遴選機制找尋願意主動開發世界大學校系之團隊，搭配每年校園活動並給予適當之資源協助開發，建立起開拓校園之示範通訊處。</a:t>
            </a:r>
            <a:endParaRPr lang="zh-TW" altLang="en-US" sz="1400" b="1" dirty="0"/>
          </a:p>
        </p:txBody>
      </p:sp>
      <p:grpSp>
        <p:nvGrpSpPr>
          <p:cNvPr id="52" name="群組 51"/>
          <p:cNvGrpSpPr/>
          <p:nvPr/>
        </p:nvGrpSpPr>
        <p:grpSpPr>
          <a:xfrm rot="10800000">
            <a:off x="430922" y="901237"/>
            <a:ext cx="1433486" cy="770678"/>
            <a:chOff x="4346526" y="3307779"/>
            <a:chExt cx="450949" cy="242441"/>
          </a:xfrm>
          <a:solidFill>
            <a:schemeClr val="accent5">
              <a:lumMod val="50000"/>
            </a:schemeClr>
          </a:solidFill>
        </p:grpSpPr>
        <p:sp>
          <p:nvSpPr>
            <p:cNvPr id="53" name="文字方塊 272"/>
            <p:cNvSpPr txBox="1"/>
            <p:nvPr/>
          </p:nvSpPr>
          <p:spPr>
            <a:xfrm>
              <a:off x="4590306" y="3307779"/>
              <a:ext cx="207169" cy="242441"/>
            </a:xfrm>
            <a:custGeom>
              <a:avLst/>
              <a:gdLst>
                <a:gd name="connsiteX0" fmla="*/ 106264 w 207169"/>
                <a:gd name="connsiteY0" fmla="*/ 0 h 242441"/>
                <a:gd name="connsiteX1" fmla="*/ 106264 w 207169"/>
                <a:gd name="connsiteY1" fmla="*/ 32593 h 242441"/>
                <a:gd name="connsiteX2" fmla="*/ 179041 w 207169"/>
                <a:gd name="connsiteY2" fmla="*/ 64294 h 242441"/>
                <a:gd name="connsiteX3" fmla="*/ 207169 w 207169"/>
                <a:gd name="connsiteY3" fmla="*/ 136178 h 242441"/>
                <a:gd name="connsiteX4" fmla="*/ 177031 w 207169"/>
                <a:gd name="connsiteY4" fmla="*/ 211857 h 242441"/>
                <a:gd name="connsiteX5" fmla="*/ 102245 w 207169"/>
                <a:gd name="connsiteY5" fmla="*/ 242441 h 242441"/>
                <a:gd name="connsiteX6" fmla="*/ 29468 w 207169"/>
                <a:gd name="connsiteY6" fmla="*/ 211634 h 242441"/>
                <a:gd name="connsiteX7" fmla="*/ 0 w 207169"/>
                <a:gd name="connsiteY7" fmla="*/ 135285 h 242441"/>
                <a:gd name="connsiteX8" fmla="*/ 28799 w 207169"/>
                <a:gd name="connsiteY8" fmla="*/ 51346 h 242441"/>
                <a:gd name="connsiteX9" fmla="*/ 106264 w 207169"/>
                <a:gd name="connsiteY9" fmla="*/ 0 h 242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7169" h="242441">
                  <a:moveTo>
                    <a:pt x="106264" y="0"/>
                  </a:moveTo>
                  <a:lnTo>
                    <a:pt x="106264" y="32593"/>
                  </a:lnTo>
                  <a:cubicBezTo>
                    <a:pt x="136029" y="34379"/>
                    <a:pt x="160288" y="44946"/>
                    <a:pt x="179041" y="64294"/>
                  </a:cubicBezTo>
                  <a:cubicBezTo>
                    <a:pt x="197793" y="83641"/>
                    <a:pt x="207169" y="107603"/>
                    <a:pt x="207169" y="136178"/>
                  </a:cubicBezTo>
                  <a:cubicBezTo>
                    <a:pt x="207169" y="166241"/>
                    <a:pt x="197123" y="191467"/>
                    <a:pt x="177031" y="211857"/>
                  </a:cubicBezTo>
                  <a:cubicBezTo>
                    <a:pt x="156940" y="232246"/>
                    <a:pt x="132011" y="242441"/>
                    <a:pt x="102245" y="242441"/>
                  </a:cubicBezTo>
                  <a:cubicBezTo>
                    <a:pt x="73373" y="242441"/>
                    <a:pt x="49114" y="232172"/>
                    <a:pt x="29468" y="211634"/>
                  </a:cubicBezTo>
                  <a:cubicBezTo>
                    <a:pt x="9823" y="191095"/>
                    <a:pt x="0" y="165646"/>
                    <a:pt x="0" y="135285"/>
                  </a:cubicBezTo>
                  <a:cubicBezTo>
                    <a:pt x="0" y="103733"/>
                    <a:pt x="9600" y="75753"/>
                    <a:pt x="28799" y="51346"/>
                  </a:cubicBezTo>
                  <a:cubicBezTo>
                    <a:pt x="47997" y="26938"/>
                    <a:pt x="73819" y="9823"/>
                    <a:pt x="106264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軟正黑體"/>
                <a:cs typeface="+mn-cs"/>
              </a:endParaRPr>
            </a:p>
          </p:txBody>
        </p:sp>
        <p:sp>
          <p:nvSpPr>
            <p:cNvPr id="54" name="文字方塊 271"/>
            <p:cNvSpPr txBox="1"/>
            <p:nvPr/>
          </p:nvSpPr>
          <p:spPr>
            <a:xfrm>
              <a:off x="4346526" y="3308225"/>
              <a:ext cx="207169" cy="241995"/>
            </a:xfrm>
            <a:custGeom>
              <a:avLst/>
              <a:gdLst>
                <a:gd name="connsiteX0" fmla="*/ 106263 w 207169"/>
                <a:gd name="connsiteY0" fmla="*/ 0 h 241995"/>
                <a:gd name="connsiteX1" fmla="*/ 106263 w 207169"/>
                <a:gd name="connsiteY1" fmla="*/ 32147 h 241995"/>
                <a:gd name="connsiteX2" fmla="*/ 179040 w 207169"/>
                <a:gd name="connsiteY2" fmla="*/ 63848 h 241995"/>
                <a:gd name="connsiteX3" fmla="*/ 207169 w 207169"/>
                <a:gd name="connsiteY3" fmla="*/ 135732 h 241995"/>
                <a:gd name="connsiteX4" fmla="*/ 177031 w 207169"/>
                <a:gd name="connsiteY4" fmla="*/ 211411 h 241995"/>
                <a:gd name="connsiteX5" fmla="*/ 102245 w 207169"/>
                <a:gd name="connsiteY5" fmla="*/ 241995 h 241995"/>
                <a:gd name="connsiteX6" fmla="*/ 29468 w 207169"/>
                <a:gd name="connsiteY6" fmla="*/ 211188 h 241995"/>
                <a:gd name="connsiteX7" fmla="*/ 0 w 207169"/>
                <a:gd name="connsiteY7" fmla="*/ 134839 h 241995"/>
                <a:gd name="connsiteX8" fmla="*/ 28798 w 207169"/>
                <a:gd name="connsiteY8" fmla="*/ 50900 h 241995"/>
                <a:gd name="connsiteX9" fmla="*/ 106263 w 207169"/>
                <a:gd name="connsiteY9" fmla="*/ 0 h 241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7169" h="241995">
                  <a:moveTo>
                    <a:pt x="106263" y="0"/>
                  </a:moveTo>
                  <a:lnTo>
                    <a:pt x="106263" y="32147"/>
                  </a:lnTo>
                  <a:cubicBezTo>
                    <a:pt x="136029" y="33933"/>
                    <a:pt x="160288" y="44500"/>
                    <a:pt x="179040" y="63848"/>
                  </a:cubicBezTo>
                  <a:cubicBezTo>
                    <a:pt x="197792" y="83195"/>
                    <a:pt x="207169" y="107157"/>
                    <a:pt x="207169" y="135732"/>
                  </a:cubicBezTo>
                  <a:cubicBezTo>
                    <a:pt x="207169" y="165795"/>
                    <a:pt x="197123" y="191021"/>
                    <a:pt x="177031" y="211411"/>
                  </a:cubicBezTo>
                  <a:cubicBezTo>
                    <a:pt x="156939" y="231800"/>
                    <a:pt x="132010" y="241995"/>
                    <a:pt x="102245" y="241995"/>
                  </a:cubicBezTo>
                  <a:cubicBezTo>
                    <a:pt x="73372" y="241995"/>
                    <a:pt x="49113" y="231726"/>
                    <a:pt x="29468" y="211188"/>
                  </a:cubicBezTo>
                  <a:cubicBezTo>
                    <a:pt x="9823" y="190649"/>
                    <a:pt x="0" y="165200"/>
                    <a:pt x="0" y="134839"/>
                  </a:cubicBezTo>
                  <a:cubicBezTo>
                    <a:pt x="0" y="103287"/>
                    <a:pt x="9599" y="75307"/>
                    <a:pt x="28798" y="50900"/>
                  </a:cubicBezTo>
                  <a:cubicBezTo>
                    <a:pt x="47997" y="26492"/>
                    <a:pt x="73819" y="9525"/>
                    <a:pt x="106263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軟正黑體"/>
                <a:cs typeface="+mn-cs"/>
              </a:endParaRPr>
            </a:p>
          </p:txBody>
        </p:sp>
      </p:grpSp>
      <p:sp>
        <p:nvSpPr>
          <p:cNvPr id="73" name="文字方塊 72"/>
          <p:cNvSpPr txBox="1"/>
          <p:nvPr/>
        </p:nvSpPr>
        <p:spPr>
          <a:xfrm>
            <a:off x="489677" y="901782"/>
            <a:ext cx="1374731" cy="7078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109723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sz="4000" dirty="0">
                <a:solidFill>
                  <a:schemeClr val="bg1"/>
                </a:solidFill>
                <a:effectLst>
                  <a:glow rad="101600">
                    <a:srgbClr val="002060">
                      <a:alpha val="60000"/>
                    </a:srgbClr>
                  </a:glow>
                </a:effectLst>
              </a:rPr>
              <a:t>目  的</a:t>
            </a:r>
            <a:endParaRPr kumimoji="0" lang="zh-TW" altLang="en-US" sz="40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>
                <a:glow rad="101600">
                  <a:srgbClr val="002060">
                    <a:alpha val="60000"/>
                  </a:srgbClr>
                </a:glow>
              </a:effectLst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grpSp>
        <p:nvGrpSpPr>
          <p:cNvPr id="97" name="群組 96"/>
          <p:cNvGrpSpPr/>
          <p:nvPr/>
        </p:nvGrpSpPr>
        <p:grpSpPr>
          <a:xfrm>
            <a:off x="8089886" y="856431"/>
            <a:ext cx="839154" cy="839154"/>
            <a:chOff x="4151313" y="3013075"/>
            <a:chExt cx="830262" cy="819150"/>
          </a:xfrm>
        </p:grpSpPr>
        <p:sp>
          <p:nvSpPr>
            <p:cNvPr id="98" name="Oval 15"/>
            <p:cNvSpPr>
              <a:spLocks noChangeArrowheads="1"/>
            </p:cNvSpPr>
            <p:nvPr/>
          </p:nvSpPr>
          <p:spPr bwMode="auto">
            <a:xfrm>
              <a:off x="4151313" y="3013075"/>
              <a:ext cx="830262" cy="819150"/>
            </a:xfrm>
            <a:prstGeom prst="ellipse">
              <a:avLst/>
            </a:prstGeom>
            <a:solidFill>
              <a:srgbClr val="E04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9" name="Freeform 16"/>
            <p:cNvSpPr>
              <a:spLocks noEditPoints="1"/>
            </p:cNvSpPr>
            <p:nvPr/>
          </p:nvSpPr>
          <p:spPr bwMode="auto">
            <a:xfrm>
              <a:off x="4325938" y="3186113"/>
              <a:ext cx="488950" cy="482600"/>
            </a:xfrm>
            <a:custGeom>
              <a:avLst/>
              <a:gdLst>
                <a:gd name="T0" fmla="*/ 1468 w 1806"/>
                <a:gd name="T1" fmla="*/ 0 h 1806"/>
                <a:gd name="T2" fmla="*/ 756 w 1806"/>
                <a:gd name="T3" fmla="*/ 711 h 1806"/>
                <a:gd name="T4" fmla="*/ 565 w 1806"/>
                <a:gd name="T5" fmla="*/ 677 h 1806"/>
                <a:gd name="T6" fmla="*/ 0 w 1806"/>
                <a:gd name="T7" fmla="*/ 1241 h 1806"/>
                <a:gd name="T8" fmla="*/ 565 w 1806"/>
                <a:gd name="T9" fmla="*/ 1806 h 1806"/>
                <a:gd name="T10" fmla="*/ 1129 w 1806"/>
                <a:gd name="T11" fmla="*/ 1241 h 1806"/>
                <a:gd name="T12" fmla="*/ 1095 w 1806"/>
                <a:gd name="T13" fmla="*/ 1050 h 1806"/>
                <a:gd name="T14" fmla="*/ 1129 w 1806"/>
                <a:gd name="T15" fmla="*/ 1016 h 1806"/>
                <a:gd name="T16" fmla="*/ 1129 w 1806"/>
                <a:gd name="T17" fmla="*/ 790 h 1806"/>
                <a:gd name="T18" fmla="*/ 1355 w 1806"/>
                <a:gd name="T19" fmla="*/ 790 h 1806"/>
                <a:gd name="T20" fmla="*/ 1355 w 1806"/>
                <a:gd name="T21" fmla="*/ 564 h 1806"/>
                <a:gd name="T22" fmla="*/ 1581 w 1806"/>
                <a:gd name="T23" fmla="*/ 564 h 1806"/>
                <a:gd name="T24" fmla="*/ 1581 w 1806"/>
                <a:gd name="T25" fmla="*/ 338 h 1806"/>
                <a:gd name="T26" fmla="*/ 1806 w 1806"/>
                <a:gd name="T27" fmla="*/ 338 h 1806"/>
                <a:gd name="T28" fmla="*/ 1806 w 1806"/>
                <a:gd name="T29" fmla="*/ 0 h 1806"/>
                <a:gd name="T30" fmla="*/ 1468 w 1806"/>
                <a:gd name="T31" fmla="*/ 0 h 1806"/>
                <a:gd name="T32" fmla="*/ 694 w 1806"/>
                <a:gd name="T33" fmla="*/ 1501 h 1806"/>
                <a:gd name="T34" fmla="*/ 644 w 1806"/>
                <a:gd name="T35" fmla="*/ 1560 h 1806"/>
                <a:gd name="T36" fmla="*/ 338 w 1806"/>
                <a:gd name="T37" fmla="*/ 1496 h 1806"/>
                <a:gd name="T38" fmla="*/ 274 w 1806"/>
                <a:gd name="T39" fmla="*/ 1190 h 1806"/>
                <a:gd name="T40" fmla="*/ 333 w 1806"/>
                <a:gd name="T41" fmla="*/ 1140 h 1806"/>
                <a:gd name="T42" fmla="*/ 407 w 1806"/>
                <a:gd name="T43" fmla="*/ 1162 h 1806"/>
                <a:gd name="T44" fmla="*/ 672 w 1806"/>
                <a:gd name="T45" fmla="*/ 1427 h 1806"/>
                <a:gd name="T46" fmla="*/ 694 w 1806"/>
                <a:gd name="T47" fmla="*/ 1501 h 1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806" h="1806">
                  <a:moveTo>
                    <a:pt x="1468" y="0"/>
                  </a:moveTo>
                  <a:lnTo>
                    <a:pt x="756" y="711"/>
                  </a:lnTo>
                  <a:cubicBezTo>
                    <a:pt x="696" y="689"/>
                    <a:pt x="632" y="677"/>
                    <a:pt x="565" y="677"/>
                  </a:cubicBezTo>
                  <a:cubicBezTo>
                    <a:pt x="253" y="677"/>
                    <a:pt x="0" y="930"/>
                    <a:pt x="0" y="1241"/>
                  </a:cubicBezTo>
                  <a:cubicBezTo>
                    <a:pt x="0" y="1553"/>
                    <a:pt x="253" y="1806"/>
                    <a:pt x="565" y="1806"/>
                  </a:cubicBezTo>
                  <a:cubicBezTo>
                    <a:pt x="876" y="1806"/>
                    <a:pt x="1129" y="1553"/>
                    <a:pt x="1129" y="1241"/>
                  </a:cubicBezTo>
                  <a:cubicBezTo>
                    <a:pt x="1129" y="1174"/>
                    <a:pt x="1117" y="1110"/>
                    <a:pt x="1095" y="1050"/>
                  </a:cubicBezTo>
                  <a:lnTo>
                    <a:pt x="1129" y="1016"/>
                  </a:lnTo>
                  <a:lnTo>
                    <a:pt x="1129" y="790"/>
                  </a:lnTo>
                  <a:lnTo>
                    <a:pt x="1355" y="790"/>
                  </a:lnTo>
                  <a:lnTo>
                    <a:pt x="1355" y="564"/>
                  </a:lnTo>
                  <a:lnTo>
                    <a:pt x="1581" y="564"/>
                  </a:lnTo>
                  <a:lnTo>
                    <a:pt x="1581" y="338"/>
                  </a:lnTo>
                  <a:lnTo>
                    <a:pt x="1806" y="338"/>
                  </a:lnTo>
                  <a:lnTo>
                    <a:pt x="1806" y="0"/>
                  </a:lnTo>
                  <a:lnTo>
                    <a:pt x="1468" y="0"/>
                  </a:lnTo>
                  <a:close/>
                  <a:moveTo>
                    <a:pt x="694" y="1501"/>
                  </a:moveTo>
                  <a:cubicBezTo>
                    <a:pt x="689" y="1528"/>
                    <a:pt x="670" y="1550"/>
                    <a:pt x="644" y="1560"/>
                  </a:cubicBezTo>
                  <a:cubicBezTo>
                    <a:pt x="542" y="1601"/>
                    <a:pt x="421" y="1579"/>
                    <a:pt x="338" y="1496"/>
                  </a:cubicBezTo>
                  <a:cubicBezTo>
                    <a:pt x="255" y="1414"/>
                    <a:pt x="234" y="1293"/>
                    <a:pt x="274" y="1190"/>
                  </a:cubicBezTo>
                  <a:cubicBezTo>
                    <a:pt x="284" y="1164"/>
                    <a:pt x="306" y="1146"/>
                    <a:pt x="333" y="1140"/>
                  </a:cubicBezTo>
                  <a:cubicBezTo>
                    <a:pt x="360" y="1134"/>
                    <a:pt x="388" y="1143"/>
                    <a:pt x="407" y="1162"/>
                  </a:cubicBezTo>
                  <a:lnTo>
                    <a:pt x="672" y="1427"/>
                  </a:lnTo>
                  <a:cubicBezTo>
                    <a:pt x="692" y="1446"/>
                    <a:pt x="700" y="1474"/>
                    <a:pt x="694" y="1501"/>
                  </a:cubicBezTo>
                  <a:close/>
                </a:path>
              </a:pathLst>
            </a:custGeom>
            <a:solidFill>
              <a:srgbClr val="FACB1B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0" name="Freeform 17"/>
            <p:cNvSpPr>
              <a:spLocks/>
            </p:cNvSpPr>
            <p:nvPr/>
          </p:nvSpPr>
          <p:spPr bwMode="auto">
            <a:xfrm>
              <a:off x="4325938" y="3186113"/>
              <a:ext cx="488950" cy="439738"/>
            </a:xfrm>
            <a:custGeom>
              <a:avLst/>
              <a:gdLst>
                <a:gd name="T0" fmla="*/ 1806 w 1806"/>
                <a:gd name="T1" fmla="*/ 0 h 1650"/>
                <a:gd name="T2" fmla="*/ 1468 w 1806"/>
                <a:gd name="T3" fmla="*/ 0 h 1650"/>
                <a:gd name="T4" fmla="*/ 756 w 1806"/>
                <a:gd name="T5" fmla="*/ 711 h 1650"/>
                <a:gd name="T6" fmla="*/ 565 w 1806"/>
                <a:gd name="T7" fmla="*/ 677 h 1650"/>
                <a:gd name="T8" fmla="*/ 0 w 1806"/>
                <a:gd name="T9" fmla="*/ 1241 h 1650"/>
                <a:gd name="T10" fmla="*/ 176 w 1806"/>
                <a:gd name="T11" fmla="*/ 1650 h 1650"/>
                <a:gd name="T12" fmla="*/ 334 w 1806"/>
                <a:gd name="T13" fmla="*/ 1492 h 1650"/>
                <a:gd name="T14" fmla="*/ 274 w 1806"/>
                <a:gd name="T15" fmla="*/ 1190 h 1650"/>
                <a:gd name="T16" fmla="*/ 333 w 1806"/>
                <a:gd name="T17" fmla="*/ 1140 h 1650"/>
                <a:gd name="T18" fmla="*/ 408 w 1806"/>
                <a:gd name="T19" fmla="*/ 1162 h 1650"/>
                <a:gd name="T20" fmla="*/ 536 w 1806"/>
                <a:gd name="T21" fmla="*/ 1290 h 1650"/>
                <a:gd name="T22" fmla="*/ 1806 w 1806"/>
                <a:gd name="T23" fmla="*/ 19 h 1650"/>
                <a:gd name="T24" fmla="*/ 1806 w 1806"/>
                <a:gd name="T25" fmla="*/ 0 h 1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6" h="1650">
                  <a:moveTo>
                    <a:pt x="1806" y="0"/>
                  </a:moveTo>
                  <a:lnTo>
                    <a:pt x="1468" y="0"/>
                  </a:lnTo>
                  <a:lnTo>
                    <a:pt x="756" y="711"/>
                  </a:lnTo>
                  <a:cubicBezTo>
                    <a:pt x="696" y="689"/>
                    <a:pt x="632" y="677"/>
                    <a:pt x="565" y="677"/>
                  </a:cubicBezTo>
                  <a:cubicBezTo>
                    <a:pt x="253" y="677"/>
                    <a:pt x="0" y="930"/>
                    <a:pt x="0" y="1241"/>
                  </a:cubicBezTo>
                  <a:cubicBezTo>
                    <a:pt x="0" y="1402"/>
                    <a:pt x="68" y="1547"/>
                    <a:pt x="176" y="1650"/>
                  </a:cubicBezTo>
                  <a:lnTo>
                    <a:pt x="334" y="1492"/>
                  </a:lnTo>
                  <a:cubicBezTo>
                    <a:pt x="255" y="1409"/>
                    <a:pt x="234" y="1291"/>
                    <a:pt x="274" y="1190"/>
                  </a:cubicBezTo>
                  <a:cubicBezTo>
                    <a:pt x="284" y="1164"/>
                    <a:pt x="306" y="1146"/>
                    <a:pt x="333" y="1140"/>
                  </a:cubicBezTo>
                  <a:cubicBezTo>
                    <a:pt x="360" y="1134"/>
                    <a:pt x="388" y="1143"/>
                    <a:pt x="408" y="1162"/>
                  </a:cubicBezTo>
                  <a:lnTo>
                    <a:pt x="536" y="1290"/>
                  </a:lnTo>
                  <a:lnTo>
                    <a:pt x="1806" y="19"/>
                  </a:lnTo>
                  <a:lnTo>
                    <a:pt x="1806" y="0"/>
                  </a:lnTo>
                  <a:close/>
                </a:path>
              </a:pathLst>
            </a:custGeom>
            <a:solidFill>
              <a:srgbClr val="FBE15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1" name="Freeform 18"/>
            <p:cNvSpPr>
              <a:spLocks/>
            </p:cNvSpPr>
            <p:nvPr/>
          </p:nvSpPr>
          <p:spPr bwMode="auto">
            <a:xfrm>
              <a:off x="4567238" y="3201988"/>
              <a:ext cx="201612" cy="184150"/>
            </a:xfrm>
            <a:custGeom>
              <a:avLst/>
              <a:gdLst>
                <a:gd name="T0" fmla="*/ 15 w 749"/>
                <a:gd name="T1" fmla="*/ 677 h 693"/>
                <a:gd name="T2" fmla="*/ 15 w 749"/>
                <a:gd name="T3" fmla="*/ 621 h 693"/>
                <a:gd name="T4" fmla="*/ 636 w 749"/>
                <a:gd name="T5" fmla="*/ 0 h 693"/>
                <a:gd name="T6" fmla="*/ 749 w 749"/>
                <a:gd name="T7" fmla="*/ 0 h 693"/>
                <a:gd name="T8" fmla="*/ 72 w 749"/>
                <a:gd name="T9" fmla="*/ 677 h 693"/>
                <a:gd name="T10" fmla="*/ 15 w 749"/>
                <a:gd name="T11" fmla="*/ 677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9" h="693">
                  <a:moveTo>
                    <a:pt x="15" y="677"/>
                  </a:moveTo>
                  <a:cubicBezTo>
                    <a:pt x="0" y="662"/>
                    <a:pt x="0" y="637"/>
                    <a:pt x="15" y="621"/>
                  </a:cubicBezTo>
                  <a:lnTo>
                    <a:pt x="636" y="0"/>
                  </a:lnTo>
                  <a:lnTo>
                    <a:pt x="749" y="0"/>
                  </a:lnTo>
                  <a:lnTo>
                    <a:pt x="72" y="677"/>
                  </a:lnTo>
                  <a:cubicBezTo>
                    <a:pt x="56" y="693"/>
                    <a:pt x="31" y="693"/>
                    <a:pt x="15" y="677"/>
                  </a:cubicBezTo>
                  <a:close/>
                </a:path>
              </a:pathLst>
            </a:custGeom>
            <a:solidFill>
              <a:srgbClr val="F3B607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grpSp>
        <p:nvGrpSpPr>
          <p:cNvPr id="116" name="群組 115"/>
          <p:cNvGrpSpPr/>
          <p:nvPr/>
        </p:nvGrpSpPr>
        <p:grpSpPr>
          <a:xfrm>
            <a:off x="142532" y="1758466"/>
            <a:ext cx="9001468" cy="2218114"/>
            <a:chOff x="514350" y="2434591"/>
            <a:chExt cx="2377440" cy="2880360"/>
          </a:xfrm>
        </p:grpSpPr>
        <p:sp>
          <p:nvSpPr>
            <p:cNvPr id="117" name="手繪多邊形 116"/>
            <p:cNvSpPr/>
            <p:nvPr/>
          </p:nvSpPr>
          <p:spPr>
            <a:xfrm>
              <a:off x="514350" y="2776634"/>
              <a:ext cx="2377440" cy="2538317"/>
            </a:xfrm>
            <a:custGeom>
              <a:avLst/>
              <a:gdLst>
                <a:gd name="connsiteX0" fmla="*/ 2371976 w 2377440"/>
                <a:gd name="connsiteY0" fmla="*/ 0 h 2538317"/>
                <a:gd name="connsiteX1" fmla="*/ 2377440 w 2377440"/>
                <a:gd name="connsiteY1" fmla="*/ 54205 h 2538317"/>
                <a:gd name="connsiteX2" fmla="*/ 2377440 w 2377440"/>
                <a:gd name="connsiteY2" fmla="*/ 2142069 h 2538317"/>
                <a:gd name="connsiteX3" fmla="*/ 1981192 w 2377440"/>
                <a:gd name="connsiteY3" fmla="*/ 2538317 h 2538317"/>
                <a:gd name="connsiteX4" fmla="*/ 396248 w 2377440"/>
                <a:gd name="connsiteY4" fmla="*/ 2538317 h 2538317"/>
                <a:gd name="connsiteX5" fmla="*/ 0 w 2377440"/>
                <a:gd name="connsiteY5" fmla="*/ 2142069 h 2538317"/>
                <a:gd name="connsiteX6" fmla="*/ 0 w 2377440"/>
                <a:gd name="connsiteY6" fmla="*/ 973296 h 2538317"/>
                <a:gd name="connsiteX7" fmla="*/ 147505 w 2377440"/>
                <a:gd name="connsiteY7" fmla="*/ 857380 h 2538317"/>
                <a:gd name="connsiteX8" fmla="*/ 2339128 w 2377440"/>
                <a:gd name="connsiteY8" fmla="*/ 2498 h 2538317"/>
                <a:gd name="connsiteX9" fmla="*/ 2371976 w 2377440"/>
                <a:gd name="connsiteY9" fmla="*/ 0 h 2538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77440" h="2538317">
                  <a:moveTo>
                    <a:pt x="2371976" y="0"/>
                  </a:moveTo>
                  <a:lnTo>
                    <a:pt x="2377440" y="54205"/>
                  </a:lnTo>
                  <a:lnTo>
                    <a:pt x="2377440" y="2142069"/>
                  </a:lnTo>
                  <a:cubicBezTo>
                    <a:pt x="2377440" y="2360911"/>
                    <a:pt x="2200034" y="2538317"/>
                    <a:pt x="1981192" y="2538317"/>
                  </a:cubicBezTo>
                  <a:lnTo>
                    <a:pt x="396248" y="2538317"/>
                  </a:lnTo>
                  <a:cubicBezTo>
                    <a:pt x="177406" y="2538317"/>
                    <a:pt x="0" y="2360911"/>
                    <a:pt x="0" y="2142069"/>
                  </a:cubicBezTo>
                  <a:lnTo>
                    <a:pt x="0" y="973296"/>
                  </a:lnTo>
                  <a:lnTo>
                    <a:pt x="147505" y="857380"/>
                  </a:lnTo>
                  <a:cubicBezTo>
                    <a:pt x="771208" y="390941"/>
                    <a:pt x="1522275" y="85454"/>
                    <a:pt x="2339128" y="2498"/>
                  </a:cubicBezTo>
                  <a:lnTo>
                    <a:pt x="2371976" y="0"/>
                  </a:lnTo>
                  <a:close/>
                </a:path>
              </a:pathLst>
            </a:custGeom>
            <a:solidFill>
              <a:srgbClr val="6BCBC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118" name="手繪多邊形 117"/>
            <p:cNvSpPr/>
            <p:nvPr/>
          </p:nvSpPr>
          <p:spPr>
            <a:xfrm>
              <a:off x="514350" y="2434591"/>
              <a:ext cx="2371976" cy="1315339"/>
            </a:xfrm>
            <a:custGeom>
              <a:avLst/>
              <a:gdLst>
                <a:gd name="connsiteX0" fmla="*/ 396248 w 2371976"/>
                <a:gd name="connsiteY0" fmla="*/ 0 h 1315339"/>
                <a:gd name="connsiteX1" fmla="*/ 1981192 w 2371976"/>
                <a:gd name="connsiteY1" fmla="*/ 0 h 1315339"/>
                <a:gd name="connsiteX2" fmla="*/ 2369390 w 2371976"/>
                <a:gd name="connsiteY2" fmla="*/ 316390 h 1315339"/>
                <a:gd name="connsiteX3" fmla="*/ 2371976 w 2371976"/>
                <a:gd name="connsiteY3" fmla="*/ 342043 h 1315339"/>
                <a:gd name="connsiteX4" fmla="*/ 2339128 w 2371976"/>
                <a:gd name="connsiteY4" fmla="*/ 344541 h 1315339"/>
                <a:gd name="connsiteX5" fmla="*/ 147505 w 2371976"/>
                <a:gd name="connsiteY5" fmla="*/ 1199423 h 1315339"/>
                <a:gd name="connsiteX6" fmla="*/ 0 w 2371976"/>
                <a:gd name="connsiteY6" fmla="*/ 1315339 h 1315339"/>
                <a:gd name="connsiteX7" fmla="*/ 0 w 2371976"/>
                <a:gd name="connsiteY7" fmla="*/ 396248 h 1315339"/>
                <a:gd name="connsiteX8" fmla="*/ 396248 w 2371976"/>
                <a:gd name="connsiteY8" fmla="*/ 0 h 1315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1976" h="1315339">
                  <a:moveTo>
                    <a:pt x="396248" y="0"/>
                  </a:moveTo>
                  <a:lnTo>
                    <a:pt x="1981192" y="0"/>
                  </a:lnTo>
                  <a:cubicBezTo>
                    <a:pt x="2172679" y="0"/>
                    <a:pt x="2332441" y="135827"/>
                    <a:pt x="2369390" y="316390"/>
                  </a:cubicBezTo>
                  <a:lnTo>
                    <a:pt x="2371976" y="342043"/>
                  </a:lnTo>
                  <a:lnTo>
                    <a:pt x="2339128" y="344541"/>
                  </a:lnTo>
                  <a:cubicBezTo>
                    <a:pt x="1522275" y="427497"/>
                    <a:pt x="771208" y="732984"/>
                    <a:pt x="147505" y="1199423"/>
                  </a:cubicBezTo>
                  <a:lnTo>
                    <a:pt x="0" y="1315339"/>
                  </a:lnTo>
                  <a:lnTo>
                    <a:pt x="0" y="396248"/>
                  </a:lnTo>
                  <a:cubicBezTo>
                    <a:pt x="0" y="177406"/>
                    <a:pt x="177406" y="0"/>
                    <a:pt x="396248" y="0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</p:grpSp>
      <p:sp>
        <p:nvSpPr>
          <p:cNvPr id="119" name="文字方塊 118"/>
          <p:cNvSpPr txBox="1"/>
          <p:nvPr/>
        </p:nvSpPr>
        <p:spPr>
          <a:xfrm>
            <a:off x="161619" y="1793010"/>
            <a:ext cx="35592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hangingPunct="1"/>
            <a:r>
              <a:rPr lang="zh-TW" altLang="en-US" sz="2000" b="1" kern="1200" dirty="0">
                <a:solidFill>
                  <a:prstClr val="black"/>
                </a:solidFill>
                <a:latin typeface="Arial"/>
              </a:rPr>
              <a:t>新開發獎學金資源</a:t>
            </a:r>
            <a:r>
              <a:rPr lang="en-US" altLang="zh-TW" sz="2000" b="1" kern="1200" dirty="0">
                <a:solidFill>
                  <a:prstClr val="black"/>
                </a:solidFill>
                <a:latin typeface="Arial"/>
              </a:rPr>
              <a:t>(12</a:t>
            </a:r>
            <a:r>
              <a:rPr lang="zh-TW" altLang="en-US" sz="2000" b="1" kern="1200" dirty="0">
                <a:solidFill>
                  <a:prstClr val="black"/>
                </a:solidFill>
                <a:latin typeface="Arial"/>
              </a:rPr>
              <a:t>系</a:t>
            </a:r>
            <a:r>
              <a:rPr lang="en-US" altLang="zh-TW" sz="2000" b="1" dirty="0">
                <a:solidFill>
                  <a:prstClr val="black"/>
                </a:solidFill>
                <a:latin typeface="Arial"/>
              </a:rPr>
              <a:t>)</a:t>
            </a:r>
            <a:endParaRPr lang="zh-TW" altLang="en-US" sz="2000" b="1" kern="1200" dirty="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121" name="群組 120"/>
          <p:cNvGrpSpPr/>
          <p:nvPr/>
        </p:nvGrpSpPr>
        <p:grpSpPr>
          <a:xfrm>
            <a:off x="142532" y="4041843"/>
            <a:ext cx="9001468" cy="1078953"/>
            <a:chOff x="3383280" y="2434591"/>
            <a:chExt cx="2377440" cy="2880360"/>
          </a:xfrm>
        </p:grpSpPr>
        <p:sp>
          <p:nvSpPr>
            <p:cNvPr id="122" name="手繪多邊形 121"/>
            <p:cNvSpPr/>
            <p:nvPr/>
          </p:nvSpPr>
          <p:spPr>
            <a:xfrm>
              <a:off x="3383280" y="2776634"/>
              <a:ext cx="2377440" cy="2538317"/>
            </a:xfrm>
            <a:custGeom>
              <a:avLst/>
              <a:gdLst>
                <a:gd name="connsiteX0" fmla="*/ 2371976 w 2377440"/>
                <a:gd name="connsiteY0" fmla="*/ 0 h 2538317"/>
                <a:gd name="connsiteX1" fmla="*/ 2377440 w 2377440"/>
                <a:gd name="connsiteY1" fmla="*/ 54205 h 2538317"/>
                <a:gd name="connsiteX2" fmla="*/ 2377440 w 2377440"/>
                <a:gd name="connsiteY2" fmla="*/ 2142069 h 2538317"/>
                <a:gd name="connsiteX3" fmla="*/ 1981192 w 2377440"/>
                <a:gd name="connsiteY3" fmla="*/ 2538317 h 2538317"/>
                <a:gd name="connsiteX4" fmla="*/ 396248 w 2377440"/>
                <a:gd name="connsiteY4" fmla="*/ 2538317 h 2538317"/>
                <a:gd name="connsiteX5" fmla="*/ 0 w 2377440"/>
                <a:gd name="connsiteY5" fmla="*/ 2142069 h 2538317"/>
                <a:gd name="connsiteX6" fmla="*/ 0 w 2377440"/>
                <a:gd name="connsiteY6" fmla="*/ 973296 h 2538317"/>
                <a:gd name="connsiteX7" fmla="*/ 147505 w 2377440"/>
                <a:gd name="connsiteY7" fmla="*/ 857380 h 2538317"/>
                <a:gd name="connsiteX8" fmla="*/ 2339128 w 2377440"/>
                <a:gd name="connsiteY8" fmla="*/ 2498 h 2538317"/>
                <a:gd name="connsiteX9" fmla="*/ 2371976 w 2377440"/>
                <a:gd name="connsiteY9" fmla="*/ 0 h 2538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77440" h="2538317">
                  <a:moveTo>
                    <a:pt x="2371976" y="0"/>
                  </a:moveTo>
                  <a:lnTo>
                    <a:pt x="2377440" y="54205"/>
                  </a:lnTo>
                  <a:lnTo>
                    <a:pt x="2377440" y="2142069"/>
                  </a:lnTo>
                  <a:cubicBezTo>
                    <a:pt x="2377440" y="2360911"/>
                    <a:pt x="2200034" y="2538317"/>
                    <a:pt x="1981192" y="2538317"/>
                  </a:cubicBezTo>
                  <a:lnTo>
                    <a:pt x="396248" y="2538317"/>
                  </a:lnTo>
                  <a:cubicBezTo>
                    <a:pt x="177406" y="2538317"/>
                    <a:pt x="0" y="2360911"/>
                    <a:pt x="0" y="2142069"/>
                  </a:cubicBezTo>
                  <a:lnTo>
                    <a:pt x="0" y="973296"/>
                  </a:lnTo>
                  <a:lnTo>
                    <a:pt x="147505" y="857380"/>
                  </a:lnTo>
                  <a:cubicBezTo>
                    <a:pt x="771208" y="390941"/>
                    <a:pt x="1522275" y="85454"/>
                    <a:pt x="2339128" y="2498"/>
                  </a:cubicBezTo>
                  <a:lnTo>
                    <a:pt x="2371976" y="0"/>
                  </a:lnTo>
                  <a:close/>
                </a:path>
              </a:pathLst>
            </a:custGeom>
            <a:solidFill>
              <a:srgbClr val="F5C63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123" name="手繪多邊形 122"/>
            <p:cNvSpPr/>
            <p:nvPr/>
          </p:nvSpPr>
          <p:spPr>
            <a:xfrm>
              <a:off x="3383280" y="2434591"/>
              <a:ext cx="2371976" cy="1315339"/>
            </a:xfrm>
            <a:custGeom>
              <a:avLst/>
              <a:gdLst>
                <a:gd name="connsiteX0" fmla="*/ 396248 w 2371976"/>
                <a:gd name="connsiteY0" fmla="*/ 0 h 1315339"/>
                <a:gd name="connsiteX1" fmla="*/ 1981192 w 2371976"/>
                <a:gd name="connsiteY1" fmla="*/ 0 h 1315339"/>
                <a:gd name="connsiteX2" fmla="*/ 2369390 w 2371976"/>
                <a:gd name="connsiteY2" fmla="*/ 316390 h 1315339"/>
                <a:gd name="connsiteX3" fmla="*/ 2371976 w 2371976"/>
                <a:gd name="connsiteY3" fmla="*/ 342043 h 1315339"/>
                <a:gd name="connsiteX4" fmla="*/ 2339128 w 2371976"/>
                <a:gd name="connsiteY4" fmla="*/ 344541 h 1315339"/>
                <a:gd name="connsiteX5" fmla="*/ 147505 w 2371976"/>
                <a:gd name="connsiteY5" fmla="*/ 1199423 h 1315339"/>
                <a:gd name="connsiteX6" fmla="*/ 0 w 2371976"/>
                <a:gd name="connsiteY6" fmla="*/ 1315339 h 1315339"/>
                <a:gd name="connsiteX7" fmla="*/ 0 w 2371976"/>
                <a:gd name="connsiteY7" fmla="*/ 396248 h 1315339"/>
                <a:gd name="connsiteX8" fmla="*/ 396248 w 2371976"/>
                <a:gd name="connsiteY8" fmla="*/ 0 h 1315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1976" h="1315339">
                  <a:moveTo>
                    <a:pt x="396248" y="0"/>
                  </a:moveTo>
                  <a:lnTo>
                    <a:pt x="1981192" y="0"/>
                  </a:lnTo>
                  <a:cubicBezTo>
                    <a:pt x="2172679" y="0"/>
                    <a:pt x="2332441" y="135827"/>
                    <a:pt x="2369390" y="316390"/>
                  </a:cubicBezTo>
                  <a:lnTo>
                    <a:pt x="2371976" y="342043"/>
                  </a:lnTo>
                  <a:lnTo>
                    <a:pt x="2339128" y="344541"/>
                  </a:lnTo>
                  <a:cubicBezTo>
                    <a:pt x="1522275" y="427497"/>
                    <a:pt x="771208" y="732984"/>
                    <a:pt x="147505" y="1199423"/>
                  </a:cubicBezTo>
                  <a:lnTo>
                    <a:pt x="0" y="1315339"/>
                  </a:lnTo>
                  <a:lnTo>
                    <a:pt x="0" y="396248"/>
                  </a:lnTo>
                  <a:cubicBezTo>
                    <a:pt x="0" y="177406"/>
                    <a:pt x="177406" y="0"/>
                    <a:pt x="396248" y="0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</p:grpSp>
      <p:grpSp>
        <p:nvGrpSpPr>
          <p:cNvPr id="126" name="群組 125"/>
          <p:cNvGrpSpPr/>
          <p:nvPr/>
        </p:nvGrpSpPr>
        <p:grpSpPr>
          <a:xfrm>
            <a:off x="124530" y="5157192"/>
            <a:ext cx="9001468" cy="1434433"/>
            <a:chOff x="6252210" y="2434591"/>
            <a:chExt cx="2377440" cy="2880360"/>
          </a:xfrm>
        </p:grpSpPr>
        <p:sp>
          <p:nvSpPr>
            <p:cNvPr id="127" name="手繪多邊形 126"/>
            <p:cNvSpPr/>
            <p:nvPr/>
          </p:nvSpPr>
          <p:spPr>
            <a:xfrm>
              <a:off x="6252210" y="2776634"/>
              <a:ext cx="2377440" cy="2538317"/>
            </a:xfrm>
            <a:custGeom>
              <a:avLst/>
              <a:gdLst>
                <a:gd name="connsiteX0" fmla="*/ 2371976 w 2377440"/>
                <a:gd name="connsiteY0" fmla="*/ 0 h 2538317"/>
                <a:gd name="connsiteX1" fmla="*/ 2377440 w 2377440"/>
                <a:gd name="connsiteY1" fmla="*/ 54205 h 2538317"/>
                <a:gd name="connsiteX2" fmla="*/ 2377440 w 2377440"/>
                <a:gd name="connsiteY2" fmla="*/ 2142069 h 2538317"/>
                <a:gd name="connsiteX3" fmla="*/ 1981192 w 2377440"/>
                <a:gd name="connsiteY3" fmla="*/ 2538317 h 2538317"/>
                <a:gd name="connsiteX4" fmla="*/ 396248 w 2377440"/>
                <a:gd name="connsiteY4" fmla="*/ 2538317 h 2538317"/>
                <a:gd name="connsiteX5" fmla="*/ 0 w 2377440"/>
                <a:gd name="connsiteY5" fmla="*/ 2142069 h 2538317"/>
                <a:gd name="connsiteX6" fmla="*/ 0 w 2377440"/>
                <a:gd name="connsiteY6" fmla="*/ 973296 h 2538317"/>
                <a:gd name="connsiteX7" fmla="*/ 147505 w 2377440"/>
                <a:gd name="connsiteY7" fmla="*/ 857380 h 2538317"/>
                <a:gd name="connsiteX8" fmla="*/ 2339128 w 2377440"/>
                <a:gd name="connsiteY8" fmla="*/ 2498 h 2538317"/>
                <a:gd name="connsiteX9" fmla="*/ 2371976 w 2377440"/>
                <a:gd name="connsiteY9" fmla="*/ 0 h 2538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77440" h="2538317">
                  <a:moveTo>
                    <a:pt x="2371976" y="0"/>
                  </a:moveTo>
                  <a:lnTo>
                    <a:pt x="2377440" y="54205"/>
                  </a:lnTo>
                  <a:lnTo>
                    <a:pt x="2377440" y="2142069"/>
                  </a:lnTo>
                  <a:cubicBezTo>
                    <a:pt x="2377440" y="2360911"/>
                    <a:pt x="2200034" y="2538317"/>
                    <a:pt x="1981192" y="2538317"/>
                  </a:cubicBezTo>
                  <a:lnTo>
                    <a:pt x="396248" y="2538317"/>
                  </a:lnTo>
                  <a:cubicBezTo>
                    <a:pt x="177406" y="2538317"/>
                    <a:pt x="0" y="2360911"/>
                    <a:pt x="0" y="2142069"/>
                  </a:cubicBezTo>
                  <a:lnTo>
                    <a:pt x="0" y="973296"/>
                  </a:lnTo>
                  <a:lnTo>
                    <a:pt x="147505" y="857380"/>
                  </a:lnTo>
                  <a:cubicBezTo>
                    <a:pt x="771208" y="390941"/>
                    <a:pt x="1522275" y="85454"/>
                    <a:pt x="2339128" y="2498"/>
                  </a:cubicBezTo>
                  <a:lnTo>
                    <a:pt x="2371976" y="0"/>
                  </a:lnTo>
                  <a:close/>
                </a:path>
              </a:pathLst>
            </a:custGeom>
            <a:solidFill>
              <a:srgbClr val="FF614C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128" name="手繪多邊形 127"/>
            <p:cNvSpPr/>
            <p:nvPr/>
          </p:nvSpPr>
          <p:spPr>
            <a:xfrm>
              <a:off x="6252210" y="2434591"/>
              <a:ext cx="2371976" cy="1315339"/>
            </a:xfrm>
            <a:custGeom>
              <a:avLst/>
              <a:gdLst>
                <a:gd name="connsiteX0" fmla="*/ 396248 w 2371976"/>
                <a:gd name="connsiteY0" fmla="*/ 0 h 1315339"/>
                <a:gd name="connsiteX1" fmla="*/ 1981192 w 2371976"/>
                <a:gd name="connsiteY1" fmla="*/ 0 h 1315339"/>
                <a:gd name="connsiteX2" fmla="*/ 2369390 w 2371976"/>
                <a:gd name="connsiteY2" fmla="*/ 316390 h 1315339"/>
                <a:gd name="connsiteX3" fmla="*/ 2371976 w 2371976"/>
                <a:gd name="connsiteY3" fmla="*/ 342043 h 1315339"/>
                <a:gd name="connsiteX4" fmla="*/ 2339128 w 2371976"/>
                <a:gd name="connsiteY4" fmla="*/ 344541 h 1315339"/>
                <a:gd name="connsiteX5" fmla="*/ 147505 w 2371976"/>
                <a:gd name="connsiteY5" fmla="*/ 1199423 h 1315339"/>
                <a:gd name="connsiteX6" fmla="*/ 0 w 2371976"/>
                <a:gd name="connsiteY6" fmla="*/ 1315339 h 1315339"/>
                <a:gd name="connsiteX7" fmla="*/ 0 w 2371976"/>
                <a:gd name="connsiteY7" fmla="*/ 396248 h 1315339"/>
                <a:gd name="connsiteX8" fmla="*/ 396248 w 2371976"/>
                <a:gd name="connsiteY8" fmla="*/ 0 h 1315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1976" h="1315339">
                  <a:moveTo>
                    <a:pt x="396248" y="0"/>
                  </a:moveTo>
                  <a:lnTo>
                    <a:pt x="1981192" y="0"/>
                  </a:lnTo>
                  <a:cubicBezTo>
                    <a:pt x="2172679" y="0"/>
                    <a:pt x="2332441" y="135827"/>
                    <a:pt x="2369390" y="316390"/>
                  </a:cubicBezTo>
                  <a:lnTo>
                    <a:pt x="2371976" y="342043"/>
                  </a:lnTo>
                  <a:lnTo>
                    <a:pt x="2339128" y="344541"/>
                  </a:lnTo>
                  <a:cubicBezTo>
                    <a:pt x="1522275" y="427497"/>
                    <a:pt x="771208" y="732984"/>
                    <a:pt x="147505" y="1199423"/>
                  </a:cubicBezTo>
                  <a:lnTo>
                    <a:pt x="0" y="1315339"/>
                  </a:lnTo>
                  <a:lnTo>
                    <a:pt x="0" y="396248"/>
                  </a:lnTo>
                  <a:cubicBezTo>
                    <a:pt x="0" y="177406"/>
                    <a:pt x="177406" y="0"/>
                    <a:pt x="396248" y="0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</p:grpSp>
      <p:sp>
        <p:nvSpPr>
          <p:cNvPr id="7" name="文字方塊 6"/>
          <p:cNvSpPr txBox="1"/>
          <p:nvPr/>
        </p:nvSpPr>
        <p:spPr>
          <a:xfrm>
            <a:off x="818325" y="2779016"/>
            <a:ext cx="2884760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109723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1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通訊處</a:t>
            </a:r>
            <a:r>
              <a:rPr kumimoji="0" lang="en-US" altLang="zh-TW" sz="1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(2023</a:t>
            </a:r>
            <a:r>
              <a:rPr kumimoji="0" lang="zh-TW" altLang="en-US" sz="1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成立之通訊處</a:t>
            </a:r>
            <a:r>
              <a:rPr kumimoji="0" lang="en-US" altLang="zh-TW" sz="1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)</a:t>
            </a:r>
            <a:endParaRPr kumimoji="0" lang="zh-TW" altLang="en-US" sz="18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grpSp>
        <p:nvGrpSpPr>
          <p:cNvPr id="58" name="群組 57"/>
          <p:cNvGrpSpPr/>
          <p:nvPr/>
        </p:nvGrpSpPr>
        <p:grpSpPr>
          <a:xfrm>
            <a:off x="350648" y="2795108"/>
            <a:ext cx="430269" cy="430269"/>
            <a:chOff x="365760" y="2137410"/>
            <a:chExt cx="560070" cy="560070"/>
          </a:xfrm>
        </p:grpSpPr>
        <p:sp>
          <p:nvSpPr>
            <p:cNvPr id="59" name="橢圓 58"/>
            <p:cNvSpPr/>
            <p:nvPr/>
          </p:nvSpPr>
          <p:spPr>
            <a:xfrm>
              <a:off x="365760" y="2137410"/>
              <a:ext cx="560070" cy="56007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60" name="文字方塊 59"/>
            <p:cNvSpPr txBox="1"/>
            <p:nvPr/>
          </p:nvSpPr>
          <p:spPr>
            <a:xfrm>
              <a:off x="453982" y="2263139"/>
              <a:ext cx="383626" cy="308612"/>
            </a:xfrm>
            <a:custGeom>
              <a:avLst/>
              <a:gdLst/>
              <a:ahLst/>
              <a:cxnLst/>
              <a:rect l="l" t="t" r="r" b="b"/>
              <a:pathLst>
                <a:path w="205494" h="165311">
                  <a:moveTo>
                    <a:pt x="60610" y="0"/>
                  </a:moveTo>
                  <a:lnTo>
                    <a:pt x="122894" y="0"/>
                  </a:lnTo>
                  <a:lnTo>
                    <a:pt x="205494" y="82656"/>
                  </a:lnTo>
                  <a:lnTo>
                    <a:pt x="122894" y="165311"/>
                  </a:lnTo>
                  <a:lnTo>
                    <a:pt x="60610" y="165311"/>
                  </a:lnTo>
                  <a:lnTo>
                    <a:pt x="121176" y="104701"/>
                  </a:lnTo>
                  <a:lnTo>
                    <a:pt x="0" y="104701"/>
                  </a:lnTo>
                  <a:lnTo>
                    <a:pt x="0" y="60611"/>
                  </a:lnTo>
                  <a:lnTo>
                    <a:pt x="121176" y="60611"/>
                  </a:lnTo>
                  <a:lnTo>
                    <a:pt x="60610" y="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</p:grpSp>
      <p:sp>
        <p:nvSpPr>
          <p:cNvPr id="131" name="文字方塊 130"/>
          <p:cNvSpPr txBox="1"/>
          <p:nvPr/>
        </p:nvSpPr>
        <p:spPr>
          <a:xfrm>
            <a:off x="818325" y="3174845"/>
            <a:ext cx="4443485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109723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2022~2023</a:t>
            </a:r>
            <a:r>
              <a:rPr kumimoji="0" lang="zh-TW" altLang="en-US" sz="1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曾送校園活動人數較多之業務主管且無獎學金資源者</a:t>
            </a:r>
          </a:p>
        </p:txBody>
      </p:sp>
      <p:grpSp>
        <p:nvGrpSpPr>
          <p:cNvPr id="132" name="群組 131"/>
          <p:cNvGrpSpPr/>
          <p:nvPr/>
        </p:nvGrpSpPr>
        <p:grpSpPr>
          <a:xfrm>
            <a:off x="350648" y="3285468"/>
            <a:ext cx="430269" cy="430269"/>
            <a:chOff x="365760" y="2137410"/>
            <a:chExt cx="560070" cy="560070"/>
          </a:xfrm>
        </p:grpSpPr>
        <p:sp>
          <p:nvSpPr>
            <p:cNvPr id="133" name="橢圓 132"/>
            <p:cNvSpPr/>
            <p:nvPr/>
          </p:nvSpPr>
          <p:spPr>
            <a:xfrm>
              <a:off x="365760" y="2137410"/>
              <a:ext cx="560070" cy="56007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134" name="文字方塊 133"/>
            <p:cNvSpPr txBox="1"/>
            <p:nvPr/>
          </p:nvSpPr>
          <p:spPr>
            <a:xfrm>
              <a:off x="453982" y="2263139"/>
              <a:ext cx="383626" cy="308612"/>
            </a:xfrm>
            <a:custGeom>
              <a:avLst/>
              <a:gdLst/>
              <a:ahLst/>
              <a:cxnLst/>
              <a:rect l="l" t="t" r="r" b="b"/>
              <a:pathLst>
                <a:path w="205494" h="165311">
                  <a:moveTo>
                    <a:pt x="60610" y="0"/>
                  </a:moveTo>
                  <a:lnTo>
                    <a:pt x="122894" y="0"/>
                  </a:lnTo>
                  <a:lnTo>
                    <a:pt x="205494" y="82656"/>
                  </a:lnTo>
                  <a:lnTo>
                    <a:pt x="122894" y="165311"/>
                  </a:lnTo>
                  <a:lnTo>
                    <a:pt x="60610" y="165311"/>
                  </a:lnTo>
                  <a:lnTo>
                    <a:pt x="121176" y="104701"/>
                  </a:lnTo>
                  <a:lnTo>
                    <a:pt x="0" y="104701"/>
                  </a:lnTo>
                  <a:lnTo>
                    <a:pt x="0" y="60611"/>
                  </a:lnTo>
                  <a:lnTo>
                    <a:pt x="121176" y="60611"/>
                  </a:lnTo>
                  <a:lnTo>
                    <a:pt x="60610" y="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</p:grpSp>
      <p:sp>
        <p:nvSpPr>
          <p:cNvPr id="74" name="圓角矩形 73"/>
          <p:cNvSpPr/>
          <p:nvPr/>
        </p:nvSpPr>
        <p:spPr>
          <a:xfrm>
            <a:off x="4572000" y="1791705"/>
            <a:ext cx="4439246" cy="566252"/>
          </a:xfrm>
          <a:prstGeom prst="roundRect">
            <a:avLst>
              <a:gd name="adj" fmla="val 50000"/>
            </a:avLst>
          </a:prstGeom>
          <a:solidFill>
            <a:srgbClr val="35979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noAutofit/>
          </a:bodyPr>
          <a:lstStyle/>
          <a:p>
            <a:pPr marL="0" marR="0" indent="0" algn="l" defTabSz="109723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4775667" y="1772816"/>
            <a:ext cx="3992465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109723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sz="1800" b="1" dirty="0">
                <a:solidFill>
                  <a:srgbClr val="FFFF00"/>
                </a:solidFill>
              </a:rPr>
              <a:t>每個地區遴選出兩位開發主管，及上半年成立未有獎學金之通訊處，共</a:t>
            </a:r>
            <a:r>
              <a:rPr lang="en-US" altLang="zh-TW" sz="1800" b="1" dirty="0">
                <a:solidFill>
                  <a:srgbClr val="FFFF00"/>
                </a:solidFill>
              </a:rPr>
              <a:t>12</a:t>
            </a:r>
            <a:r>
              <a:rPr lang="zh-TW" altLang="en-US" sz="1800" b="1" dirty="0">
                <a:solidFill>
                  <a:srgbClr val="FFFF00"/>
                </a:solidFill>
              </a:rPr>
              <a:t>系</a:t>
            </a:r>
            <a:endParaRPr kumimoji="0" lang="zh-TW" altLang="en-US" sz="1800" b="1" i="0" u="none" strike="noStrike" cap="none" spc="0" normalizeH="0" baseline="0" dirty="0">
              <a:ln>
                <a:noFill/>
              </a:ln>
              <a:solidFill>
                <a:srgbClr val="FFFF00"/>
              </a:solidFill>
              <a:effectLst/>
              <a:uFillTx/>
              <a:sym typeface="Helvetica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757511" y="2981297"/>
            <a:ext cx="3159209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FF0000"/>
                </a:solidFill>
              </a:rPr>
              <a:t>開拓</a:t>
            </a:r>
            <a:r>
              <a:rPr lang="zh-TW" altLang="en-US" sz="1800" b="1" kern="1200" dirty="0">
                <a:gradFill>
                  <a:gsLst>
                    <a:gs pos="0">
                      <a:schemeClr val="bg1"/>
                    </a:gs>
                    <a:gs pos="74000">
                      <a:srgbClr val="FFFF00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glow rad="88900">
                    <a:schemeClr val="accent6">
                      <a:lumMod val="75000"/>
                    </a:schemeClr>
                  </a:glow>
                </a:effectLst>
                <a:latin typeface="Arial"/>
              </a:rPr>
              <a:t>世界大學排行系所</a:t>
            </a:r>
            <a:endParaRPr lang="en-US" altLang="zh-TW" sz="1800" b="1" kern="1200" dirty="0">
              <a:gradFill>
                <a:gsLst>
                  <a:gs pos="0">
                    <a:schemeClr val="bg1"/>
                  </a:gs>
                  <a:gs pos="74000">
                    <a:srgbClr val="FFFF00"/>
                  </a:gs>
                  <a:gs pos="100000">
                    <a:schemeClr val="bg1"/>
                  </a:gs>
                </a:gsLst>
                <a:lin ang="5400000" scaled="1"/>
              </a:gradFill>
              <a:effectLst>
                <a:glow rad="88900">
                  <a:schemeClr val="accent6">
                    <a:lumMod val="75000"/>
                  </a:schemeClr>
                </a:glow>
              </a:effectLst>
              <a:latin typeface="Arial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1485900" y="2431222"/>
            <a:ext cx="1616619" cy="421356"/>
            <a:chOff x="-2853815" y="2612720"/>
            <a:chExt cx="2158920" cy="562702"/>
          </a:xfrm>
        </p:grpSpPr>
        <p:sp>
          <p:nvSpPr>
            <p:cNvPr id="69" name="文字方塊 272"/>
            <p:cNvSpPr txBox="1"/>
            <p:nvPr/>
          </p:nvSpPr>
          <p:spPr>
            <a:xfrm>
              <a:off x="-2294289" y="2612720"/>
              <a:ext cx="480343" cy="562126"/>
            </a:xfrm>
            <a:custGeom>
              <a:avLst/>
              <a:gdLst>
                <a:gd name="connsiteX0" fmla="*/ 106264 w 207169"/>
                <a:gd name="connsiteY0" fmla="*/ 0 h 242441"/>
                <a:gd name="connsiteX1" fmla="*/ 106264 w 207169"/>
                <a:gd name="connsiteY1" fmla="*/ 32593 h 242441"/>
                <a:gd name="connsiteX2" fmla="*/ 179041 w 207169"/>
                <a:gd name="connsiteY2" fmla="*/ 64294 h 242441"/>
                <a:gd name="connsiteX3" fmla="*/ 207169 w 207169"/>
                <a:gd name="connsiteY3" fmla="*/ 136178 h 242441"/>
                <a:gd name="connsiteX4" fmla="*/ 177031 w 207169"/>
                <a:gd name="connsiteY4" fmla="*/ 211857 h 242441"/>
                <a:gd name="connsiteX5" fmla="*/ 102245 w 207169"/>
                <a:gd name="connsiteY5" fmla="*/ 242441 h 242441"/>
                <a:gd name="connsiteX6" fmla="*/ 29468 w 207169"/>
                <a:gd name="connsiteY6" fmla="*/ 211634 h 242441"/>
                <a:gd name="connsiteX7" fmla="*/ 0 w 207169"/>
                <a:gd name="connsiteY7" fmla="*/ 135285 h 242441"/>
                <a:gd name="connsiteX8" fmla="*/ 28799 w 207169"/>
                <a:gd name="connsiteY8" fmla="*/ 51346 h 242441"/>
                <a:gd name="connsiteX9" fmla="*/ 106264 w 207169"/>
                <a:gd name="connsiteY9" fmla="*/ 0 h 242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7169" h="242441">
                  <a:moveTo>
                    <a:pt x="106264" y="0"/>
                  </a:moveTo>
                  <a:lnTo>
                    <a:pt x="106264" y="32593"/>
                  </a:lnTo>
                  <a:cubicBezTo>
                    <a:pt x="136029" y="34379"/>
                    <a:pt x="160288" y="44946"/>
                    <a:pt x="179041" y="64294"/>
                  </a:cubicBezTo>
                  <a:cubicBezTo>
                    <a:pt x="197793" y="83641"/>
                    <a:pt x="207169" y="107603"/>
                    <a:pt x="207169" y="136178"/>
                  </a:cubicBezTo>
                  <a:cubicBezTo>
                    <a:pt x="207169" y="166241"/>
                    <a:pt x="197123" y="191467"/>
                    <a:pt x="177031" y="211857"/>
                  </a:cubicBezTo>
                  <a:cubicBezTo>
                    <a:pt x="156940" y="232246"/>
                    <a:pt x="132011" y="242441"/>
                    <a:pt x="102245" y="242441"/>
                  </a:cubicBezTo>
                  <a:cubicBezTo>
                    <a:pt x="73373" y="242441"/>
                    <a:pt x="49114" y="232172"/>
                    <a:pt x="29468" y="211634"/>
                  </a:cubicBezTo>
                  <a:cubicBezTo>
                    <a:pt x="9823" y="191095"/>
                    <a:pt x="0" y="165646"/>
                    <a:pt x="0" y="135285"/>
                  </a:cubicBezTo>
                  <a:cubicBezTo>
                    <a:pt x="0" y="103733"/>
                    <a:pt x="9600" y="75753"/>
                    <a:pt x="28799" y="51346"/>
                  </a:cubicBezTo>
                  <a:cubicBezTo>
                    <a:pt x="47997" y="26938"/>
                    <a:pt x="73819" y="9823"/>
                    <a:pt x="106264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軟正黑體"/>
                <a:cs typeface="+mn-cs"/>
              </a:endParaRPr>
            </a:p>
          </p:txBody>
        </p:sp>
        <p:sp>
          <p:nvSpPr>
            <p:cNvPr id="70" name="文字方塊 271"/>
            <p:cNvSpPr txBox="1"/>
            <p:nvPr/>
          </p:nvSpPr>
          <p:spPr>
            <a:xfrm>
              <a:off x="-2853815" y="2613754"/>
              <a:ext cx="480343" cy="561092"/>
            </a:xfrm>
            <a:custGeom>
              <a:avLst/>
              <a:gdLst>
                <a:gd name="connsiteX0" fmla="*/ 106263 w 207169"/>
                <a:gd name="connsiteY0" fmla="*/ 0 h 241995"/>
                <a:gd name="connsiteX1" fmla="*/ 106263 w 207169"/>
                <a:gd name="connsiteY1" fmla="*/ 32147 h 241995"/>
                <a:gd name="connsiteX2" fmla="*/ 179040 w 207169"/>
                <a:gd name="connsiteY2" fmla="*/ 63848 h 241995"/>
                <a:gd name="connsiteX3" fmla="*/ 207169 w 207169"/>
                <a:gd name="connsiteY3" fmla="*/ 135732 h 241995"/>
                <a:gd name="connsiteX4" fmla="*/ 177031 w 207169"/>
                <a:gd name="connsiteY4" fmla="*/ 211411 h 241995"/>
                <a:gd name="connsiteX5" fmla="*/ 102245 w 207169"/>
                <a:gd name="connsiteY5" fmla="*/ 241995 h 241995"/>
                <a:gd name="connsiteX6" fmla="*/ 29468 w 207169"/>
                <a:gd name="connsiteY6" fmla="*/ 211188 h 241995"/>
                <a:gd name="connsiteX7" fmla="*/ 0 w 207169"/>
                <a:gd name="connsiteY7" fmla="*/ 134839 h 241995"/>
                <a:gd name="connsiteX8" fmla="*/ 28798 w 207169"/>
                <a:gd name="connsiteY8" fmla="*/ 50900 h 241995"/>
                <a:gd name="connsiteX9" fmla="*/ 106263 w 207169"/>
                <a:gd name="connsiteY9" fmla="*/ 0 h 241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7169" h="241995">
                  <a:moveTo>
                    <a:pt x="106263" y="0"/>
                  </a:moveTo>
                  <a:lnTo>
                    <a:pt x="106263" y="32147"/>
                  </a:lnTo>
                  <a:cubicBezTo>
                    <a:pt x="136029" y="33933"/>
                    <a:pt x="160288" y="44500"/>
                    <a:pt x="179040" y="63848"/>
                  </a:cubicBezTo>
                  <a:cubicBezTo>
                    <a:pt x="197792" y="83195"/>
                    <a:pt x="207169" y="107157"/>
                    <a:pt x="207169" y="135732"/>
                  </a:cubicBezTo>
                  <a:cubicBezTo>
                    <a:pt x="207169" y="165795"/>
                    <a:pt x="197123" y="191021"/>
                    <a:pt x="177031" y="211411"/>
                  </a:cubicBezTo>
                  <a:cubicBezTo>
                    <a:pt x="156939" y="231800"/>
                    <a:pt x="132010" y="241995"/>
                    <a:pt x="102245" y="241995"/>
                  </a:cubicBezTo>
                  <a:cubicBezTo>
                    <a:pt x="73372" y="241995"/>
                    <a:pt x="49113" y="231726"/>
                    <a:pt x="29468" y="211188"/>
                  </a:cubicBezTo>
                  <a:cubicBezTo>
                    <a:pt x="9823" y="190649"/>
                    <a:pt x="0" y="165200"/>
                    <a:pt x="0" y="134839"/>
                  </a:cubicBezTo>
                  <a:cubicBezTo>
                    <a:pt x="0" y="103287"/>
                    <a:pt x="9599" y="75307"/>
                    <a:pt x="28798" y="50900"/>
                  </a:cubicBezTo>
                  <a:cubicBezTo>
                    <a:pt x="47997" y="26492"/>
                    <a:pt x="73819" y="9525"/>
                    <a:pt x="106263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軟正黑體"/>
                <a:cs typeface="+mn-cs"/>
              </a:endParaRPr>
            </a:p>
          </p:txBody>
        </p:sp>
        <p:sp>
          <p:nvSpPr>
            <p:cNvPr id="136" name="文字方塊 272"/>
            <p:cNvSpPr txBox="1"/>
            <p:nvPr/>
          </p:nvSpPr>
          <p:spPr>
            <a:xfrm>
              <a:off x="-1734763" y="2613296"/>
              <a:ext cx="480343" cy="562126"/>
            </a:xfrm>
            <a:custGeom>
              <a:avLst/>
              <a:gdLst>
                <a:gd name="connsiteX0" fmla="*/ 106264 w 207169"/>
                <a:gd name="connsiteY0" fmla="*/ 0 h 242441"/>
                <a:gd name="connsiteX1" fmla="*/ 106264 w 207169"/>
                <a:gd name="connsiteY1" fmla="*/ 32593 h 242441"/>
                <a:gd name="connsiteX2" fmla="*/ 179041 w 207169"/>
                <a:gd name="connsiteY2" fmla="*/ 64294 h 242441"/>
                <a:gd name="connsiteX3" fmla="*/ 207169 w 207169"/>
                <a:gd name="connsiteY3" fmla="*/ 136178 h 242441"/>
                <a:gd name="connsiteX4" fmla="*/ 177031 w 207169"/>
                <a:gd name="connsiteY4" fmla="*/ 211857 h 242441"/>
                <a:gd name="connsiteX5" fmla="*/ 102245 w 207169"/>
                <a:gd name="connsiteY5" fmla="*/ 242441 h 242441"/>
                <a:gd name="connsiteX6" fmla="*/ 29468 w 207169"/>
                <a:gd name="connsiteY6" fmla="*/ 211634 h 242441"/>
                <a:gd name="connsiteX7" fmla="*/ 0 w 207169"/>
                <a:gd name="connsiteY7" fmla="*/ 135285 h 242441"/>
                <a:gd name="connsiteX8" fmla="*/ 28799 w 207169"/>
                <a:gd name="connsiteY8" fmla="*/ 51346 h 242441"/>
                <a:gd name="connsiteX9" fmla="*/ 106264 w 207169"/>
                <a:gd name="connsiteY9" fmla="*/ 0 h 242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7169" h="242441">
                  <a:moveTo>
                    <a:pt x="106264" y="0"/>
                  </a:moveTo>
                  <a:lnTo>
                    <a:pt x="106264" y="32593"/>
                  </a:lnTo>
                  <a:cubicBezTo>
                    <a:pt x="136029" y="34379"/>
                    <a:pt x="160288" y="44946"/>
                    <a:pt x="179041" y="64294"/>
                  </a:cubicBezTo>
                  <a:cubicBezTo>
                    <a:pt x="197793" y="83641"/>
                    <a:pt x="207169" y="107603"/>
                    <a:pt x="207169" y="136178"/>
                  </a:cubicBezTo>
                  <a:cubicBezTo>
                    <a:pt x="207169" y="166241"/>
                    <a:pt x="197123" y="191467"/>
                    <a:pt x="177031" y="211857"/>
                  </a:cubicBezTo>
                  <a:cubicBezTo>
                    <a:pt x="156940" y="232246"/>
                    <a:pt x="132011" y="242441"/>
                    <a:pt x="102245" y="242441"/>
                  </a:cubicBezTo>
                  <a:cubicBezTo>
                    <a:pt x="73373" y="242441"/>
                    <a:pt x="49114" y="232172"/>
                    <a:pt x="29468" y="211634"/>
                  </a:cubicBezTo>
                  <a:cubicBezTo>
                    <a:pt x="9823" y="191095"/>
                    <a:pt x="0" y="165646"/>
                    <a:pt x="0" y="135285"/>
                  </a:cubicBezTo>
                  <a:cubicBezTo>
                    <a:pt x="0" y="103733"/>
                    <a:pt x="9600" y="75753"/>
                    <a:pt x="28799" y="51346"/>
                  </a:cubicBezTo>
                  <a:cubicBezTo>
                    <a:pt x="47997" y="26938"/>
                    <a:pt x="73819" y="9823"/>
                    <a:pt x="106264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軟正黑體"/>
                <a:cs typeface="+mn-cs"/>
              </a:endParaRPr>
            </a:p>
          </p:txBody>
        </p:sp>
        <p:sp>
          <p:nvSpPr>
            <p:cNvPr id="137" name="文字方塊 272"/>
            <p:cNvSpPr txBox="1"/>
            <p:nvPr/>
          </p:nvSpPr>
          <p:spPr>
            <a:xfrm>
              <a:off x="-1175238" y="2613296"/>
              <a:ext cx="480343" cy="562126"/>
            </a:xfrm>
            <a:custGeom>
              <a:avLst/>
              <a:gdLst>
                <a:gd name="connsiteX0" fmla="*/ 106264 w 207169"/>
                <a:gd name="connsiteY0" fmla="*/ 0 h 242441"/>
                <a:gd name="connsiteX1" fmla="*/ 106264 w 207169"/>
                <a:gd name="connsiteY1" fmla="*/ 32593 h 242441"/>
                <a:gd name="connsiteX2" fmla="*/ 179041 w 207169"/>
                <a:gd name="connsiteY2" fmla="*/ 64294 h 242441"/>
                <a:gd name="connsiteX3" fmla="*/ 207169 w 207169"/>
                <a:gd name="connsiteY3" fmla="*/ 136178 h 242441"/>
                <a:gd name="connsiteX4" fmla="*/ 177031 w 207169"/>
                <a:gd name="connsiteY4" fmla="*/ 211857 h 242441"/>
                <a:gd name="connsiteX5" fmla="*/ 102245 w 207169"/>
                <a:gd name="connsiteY5" fmla="*/ 242441 h 242441"/>
                <a:gd name="connsiteX6" fmla="*/ 29468 w 207169"/>
                <a:gd name="connsiteY6" fmla="*/ 211634 h 242441"/>
                <a:gd name="connsiteX7" fmla="*/ 0 w 207169"/>
                <a:gd name="connsiteY7" fmla="*/ 135285 h 242441"/>
                <a:gd name="connsiteX8" fmla="*/ 28799 w 207169"/>
                <a:gd name="connsiteY8" fmla="*/ 51346 h 242441"/>
                <a:gd name="connsiteX9" fmla="*/ 106264 w 207169"/>
                <a:gd name="connsiteY9" fmla="*/ 0 h 242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7169" h="242441">
                  <a:moveTo>
                    <a:pt x="106264" y="0"/>
                  </a:moveTo>
                  <a:lnTo>
                    <a:pt x="106264" y="32593"/>
                  </a:lnTo>
                  <a:cubicBezTo>
                    <a:pt x="136029" y="34379"/>
                    <a:pt x="160288" y="44946"/>
                    <a:pt x="179041" y="64294"/>
                  </a:cubicBezTo>
                  <a:cubicBezTo>
                    <a:pt x="197793" y="83641"/>
                    <a:pt x="207169" y="107603"/>
                    <a:pt x="207169" y="136178"/>
                  </a:cubicBezTo>
                  <a:cubicBezTo>
                    <a:pt x="207169" y="166241"/>
                    <a:pt x="197123" y="191467"/>
                    <a:pt x="177031" y="211857"/>
                  </a:cubicBezTo>
                  <a:cubicBezTo>
                    <a:pt x="156940" y="232246"/>
                    <a:pt x="132011" y="242441"/>
                    <a:pt x="102245" y="242441"/>
                  </a:cubicBezTo>
                  <a:cubicBezTo>
                    <a:pt x="73373" y="242441"/>
                    <a:pt x="49114" y="232172"/>
                    <a:pt x="29468" y="211634"/>
                  </a:cubicBezTo>
                  <a:cubicBezTo>
                    <a:pt x="9823" y="191095"/>
                    <a:pt x="0" y="165646"/>
                    <a:pt x="0" y="135285"/>
                  </a:cubicBezTo>
                  <a:cubicBezTo>
                    <a:pt x="0" y="103733"/>
                    <a:pt x="9600" y="75753"/>
                    <a:pt x="28799" y="51346"/>
                  </a:cubicBezTo>
                  <a:cubicBezTo>
                    <a:pt x="47997" y="26938"/>
                    <a:pt x="73819" y="9823"/>
                    <a:pt x="106264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軟正黑體"/>
                <a:cs typeface="+mn-cs"/>
              </a:endParaRPr>
            </a:p>
          </p:txBody>
        </p:sp>
      </p:grpSp>
      <p:sp>
        <p:nvSpPr>
          <p:cNvPr id="2" name="文字方塊 1"/>
          <p:cNvSpPr txBox="1"/>
          <p:nvPr/>
        </p:nvSpPr>
        <p:spPr>
          <a:xfrm>
            <a:off x="1469858" y="2494061"/>
            <a:ext cx="1648703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dist" defTabSz="109723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sz="1800" b="1" dirty="0">
                <a:solidFill>
                  <a:srgbClr val="FFFF00"/>
                </a:solidFill>
              </a:rPr>
              <a:t>主 管 遴 選</a:t>
            </a:r>
            <a:endParaRPr kumimoji="0" lang="zh-TW" altLang="en-US" sz="1800" b="1" i="0" u="none" strike="noStrike" cap="none" spc="0" normalizeH="0" baseline="0" dirty="0">
              <a:ln>
                <a:noFill/>
              </a:ln>
              <a:solidFill>
                <a:srgbClr val="FFFF00"/>
              </a:solidFill>
              <a:effectLst/>
              <a:uFillTx/>
              <a:sym typeface="Helvetica"/>
            </a:endParaRPr>
          </a:p>
        </p:txBody>
      </p:sp>
      <p:grpSp>
        <p:nvGrpSpPr>
          <p:cNvPr id="138" name="群組 137"/>
          <p:cNvGrpSpPr/>
          <p:nvPr/>
        </p:nvGrpSpPr>
        <p:grpSpPr>
          <a:xfrm>
            <a:off x="6468170" y="2503588"/>
            <a:ext cx="1616619" cy="421356"/>
            <a:chOff x="-2853815" y="2612720"/>
            <a:chExt cx="2158920" cy="562702"/>
          </a:xfrm>
        </p:grpSpPr>
        <p:sp>
          <p:nvSpPr>
            <p:cNvPr id="139" name="文字方塊 272"/>
            <p:cNvSpPr txBox="1"/>
            <p:nvPr/>
          </p:nvSpPr>
          <p:spPr>
            <a:xfrm>
              <a:off x="-2294289" y="2612720"/>
              <a:ext cx="480343" cy="562126"/>
            </a:xfrm>
            <a:custGeom>
              <a:avLst/>
              <a:gdLst>
                <a:gd name="connsiteX0" fmla="*/ 106264 w 207169"/>
                <a:gd name="connsiteY0" fmla="*/ 0 h 242441"/>
                <a:gd name="connsiteX1" fmla="*/ 106264 w 207169"/>
                <a:gd name="connsiteY1" fmla="*/ 32593 h 242441"/>
                <a:gd name="connsiteX2" fmla="*/ 179041 w 207169"/>
                <a:gd name="connsiteY2" fmla="*/ 64294 h 242441"/>
                <a:gd name="connsiteX3" fmla="*/ 207169 w 207169"/>
                <a:gd name="connsiteY3" fmla="*/ 136178 h 242441"/>
                <a:gd name="connsiteX4" fmla="*/ 177031 w 207169"/>
                <a:gd name="connsiteY4" fmla="*/ 211857 h 242441"/>
                <a:gd name="connsiteX5" fmla="*/ 102245 w 207169"/>
                <a:gd name="connsiteY5" fmla="*/ 242441 h 242441"/>
                <a:gd name="connsiteX6" fmla="*/ 29468 w 207169"/>
                <a:gd name="connsiteY6" fmla="*/ 211634 h 242441"/>
                <a:gd name="connsiteX7" fmla="*/ 0 w 207169"/>
                <a:gd name="connsiteY7" fmla="*/ 135285 h 242441"/>
                <a:gd name="connsiteX8" fmla="*/ 28799 w 207169"/>
                <a:gd name="connsiteY8" fmla="*/ 51346 h 242441"/>
                <a:gd name="connsiteX9" fmla="*/ 106264 w 207169"/>
                <a:gd name="connsiteY9" fmla="*/ 0 h 242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7169" h="242441">
                  <a:moveTo>
                    <a:pt x="106264" y="0"/>
                  </a:moveTo>
                  <a:lnTo>
                    <a:pt x="106264" y="32593"/>
                  </a:lnTo>
                  <a:cubicBezTo>
                    <a:pt x="136029" y="34379"/>
                    <a:pt x="160288" y="44946"/>
                    <a:pt x="179041" y="64294"/>
                  </a:cubicBezTo>
                  <a:cubicBezTo>
                    <a:pt x="197793" y="83641"/>
                    <a:pt x="207169" y="107603"/>
                    <a:pt x="207169" y="136178"/>
                  </a:cubicBezTo>
                  <a:cubicBezTo>
                    <a:pt x="207169" y="166241"/>
                    <a:pt x="197123" y="191467"/>
                    <a:pt x="177031" y="211857"/>
                  </a:cubicBezTo>
                  <a:cubicBezTo>
                    <a:pt x="156940" y="232246"/>
                    <a:pt x="132011" y="242441"/>
                    <a:pt x="102245" y="242441"/>
                  </a:cubicBezTo>
                  <a:cubicBezTo>
                    <a:pt x="73373" y="242441"/>
                    <a:pt x="49114" y="232172"/>
                    <a:pt x="29468" y="211634"/>
                  </a:cubicBezTo>
                  <a:cubicBezTo>
                    <a:pt x="9823" y="191095"/>
                    <a:pt x="0" y="165646"/>
                    <a:pt x="0" y="135285"/>
                  </a:cubicBezTo>
                  <a:cubicBezTo>
                    <a:pt x="0" y="103733"/>
                    <a:pt x="9600" y="75753"/>
                    <a:pt x="28799" y="51346"/>
                  </a:cubicBezTo>
                  <a:cubicBezTo>
                    <a:pt x="47997" y="26938"/>
                    <a:pt x="73819" y="9823"/>
                    <a:pt x="106264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軟正黑體"/>
                <a:cs typeface="+mn-cs"/>
              </a:endParaRPr>
            </a:p>
          </p:txBody>
        </p:sp>
        <p:sp>
          <p:nvSpPr>
            <p:cNvPr id="140" name="文字方塊 271"/>
            <p:cNvSpPr txBox="1"/>
            <p:nvPr/>
          </p:nvSpPr>
          <p:spPr>
            <a:xfrm>
              <a:off x="-2853815" y="2613754"/>
              <a:ext cx="480343" cy="561092"/>
            </a:xfrm>
            <a:custGeom>
              <a:avLst/>
              <a:gdLst>
                <a:gd name="connsiteX0" fmla="*/ 106263 w 207169"/>
                <a:gd name="connsiteY0" fmla="*/ 0 h 241995"/>
                <a:gd name="connsiteX1" fmla="*/ 106263 w 207169"/>
                <a:gd name="connsiteY1" fmla="*/ 32147 h 241995"/>
                <a:gd name="connsiteX2" fmla="*/ 179040 w 207169"/>
                <a:gd name="connsiteY2" fmla="*/ 63848 h 241995"/>
                <a:gd name="connsiteX3" fmla="*/ 207169 w 207169"/>
                <a:gd name="connsiteY3" fmla="*/ 135732 h 241995"/>
                <a:gd name="connsiteX4" fmla="*/ 177031 w 207169"/>
                <a:gd name="connsiteY4" fmla="*/ 211411 h 241995"/>
                <a:gd name="connsiteX5" fmla="*/ 102245 w 207169"/>
                <a:gd name="connsiteY5" fmla="*/ 241995 h 241995"/>
                <a:gd name="connsiteX6" fmla="*/ 29468 w 207169"/>
                <a:gd name="connsiteY6" fmla="*/ 211188 h 241995"/>
                <a:gd name="connsiteX7" fmla="*/ 0 w 207169"/>
                <a:gd name="connsiteY7" fmla="*/ 134839 h 241995"/>
                <a:gd name="connsiteX8" fmla="*/ 28798 w 207169"/>
                <a:gd name="connsiteY8" fmla="*/ 50900 h 241995"/>
                <a:gd name="connsiteX9" fmla="*/ 106263 w 207169"/>
                <a:gd name="connsiteY9" fmla="*/ 0 h 241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7169" h="241995">
                  <a:moveTo>
                    <a:pt x="106263" y="0"/>
                  </a:moveTo>
                  <a:lnTo>
                    <a:pt x="106263" y="32147"/>
                  </a:lnTo>
                  <a:cubicBezTo>
                    <a:pt x="136029" y="33933"/>
                    <a:pt x="160288" y="44500"/>
                    <a:pt x="179040" y="63848"/>
                  </a:cubicBezTo>
                  <a:cubicBezTo>
                    <a:pt x="197792" y="83195"/>
                    <a:pt x="207169" y="107157"/>
                    <a:pt x="207169" y="135732"/>
                  </a:cubicBezTo>
                  <a:cubicBezTo>
                    <a:pt x="207169" y="165795"/>
                    <a:pt x="197123" y="191021"/>
                    <a:pt x="177031" y="211411"/>
                  </a:cubicBezTo>
                  <a:cubicBezTo>
                    <a:pt x="156939" y="231800"/>
                    <a:pt x="132010" y="241995"/>
                    <a:pt x="102245" y="241995"/>
                  </a:cubicBezTo>
                  <a:cubicBezTo>
                    <a:pt x="73372" y="241995"/>
                    <a:pt x="49113" y="231726"/>
                    <a:pt x="29468" y="211188"/>
                  </a:cubicBezTo>
                  <a:cubicBezTo>
                    <a:pt x="9823" y="190649"/>
                    <a:pt x="0" y="165200"/>
                    <a:pt x="0" y="134839"/>
                  </a:cubicBezTo>
                  <a:cubicBezTo>
                    <a:pt x="0" y="103287"/>
                    <a:pt x="9599" y="75307"/>
                    <a:pt x="28798" y="50900"/>
                  </a:cubicBezTo>
                  <a:cubicBezTo>
                    <a:pt x="47997" y="26492"/>
                    <a:pt x="73819" y="9525"/>
                    <a:pt x="106263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軟正黑體"/>
                <a:cs typeface="+mn-cs"/>
              </a:endParaRPr>
            </a:p>
          </p:txBody>
        </p:sp>
        <p:sp>
          <p:nvSpPr>
            <p:cNvPr id="141" name="文字方塊 272"/>
            <p:cNvSpPr txBox="1"/>
            <p:nvPr/>
          </p:nvSpPr>
          <p:spPr>
            <a:xfrm>
              <a:off x="-1734763" y="2613296"/>
              <a:ext cx="480343" cy="562126"/>
            </a:xfrm>
            <a:custGeom>
              <a:avLst/>
              <a:gdLst>
                <a:gd name="connsiteX0" fmla="*/ 106264 w 207169"/>
                <a:gd name="connsiteY0" fmla="*/ 0 h 242441"/>
                <a:gd name="connsiteX1" fmla="*/ 106264 w 207169"/>
                <a:gd name="connsiteY1" fmla="*/ 32593 h 242441"/>
                <a:gd name="connsiteX2" fmla="*/ 179041 w 207169"/>
                <a:gd name="connsiteY2" fmla="*/ 64294 h 242441"/>
                <a:gd name="connsiteX3" fmla="*/ 207169 w 207169"/>
                <a:gd name="connsiteY3" fmla="*/ 136178 h 242441"/>
                <a:gd name="connsiteX4" fmla="*/ 177031 w 207169"/>
                <a:gd name="connsiteY4" fmla="*/ 211857 h 242441"/>
                <a:gd name="connsiteX5" fmla="*/ 102245 w 207169"/>
                <a:gd name="connsiteY5" fmla="*/ 242441 h 242441"/>
                <a:gd name="connsiteX6" fmla="*/ 29468 w 207169"/>
                <a:gd name="connsiteY6" fmla="*/ 211634 h 242441"/>
                <a:gd name="connsiteX7" fmla="*/ 0 w 207169"/>
                <a:gd name="connsiteY7" fmla="*/ 135285 h 242441"/>
                <a:gd name="connsiteX8" fmla="*/ 28799 w 207169"/>
                <a:gd name="connsiteY8" fmla="*/ 51346 h 242441"/>
                <a:gd name="connsiteX9" fmla="*/ 106264 w 207169"/>
                <a:gd name="connsiteY9" fmla="*/ 0 h 242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7169" h="242441">
                  <a:moveTo>
                    <a:pt x="106264" y="0"/>
                  </a:moveTo>
                  <a:lnTo>
                    <a:pt x="106264" y="32593"/>
                  </a:lnTo>
                  <a:cubicBezTo>
                    <a:pt x="136029" y="34379"/>
                    <a:pt x="160288" y="44946"/>
                    <a:pt x="179041" y="64294"/>
                  </a:cubicBezTo>
                  <a:cubicBezTo>
                    <a:pt x="197793" y="83641"/>
                    <a:pt x="207169" y="107603"/>
                    <a:pt x="207169" y="136178"/>
                  </a:cubicBezTo>
                  <a:cubicBezTo>
                    <a:pt x="207169" y="166241"/>
                    <a:pt x="197123" y="191467"/>
                    <a:pt x="177031" y="211857"/>
                  </a:cubicBezTo>
                  <a:cubicBezTo>
                    <a:pt x="156940" y="232246"/>
                    <a:pt x="132011" y="242441"/>
                    <a:pt x="102245" y="242441"/>
                  </a:cubicBezTo>
                  <a:cubicBezTo>
                    <a:pt x="73373" y="242441"/>
                    <a:pt x="49114" y="232172"/>
                    <a:pt x="29468" y="211634"/>
                  </a:cubicBezTo>
                  <a:cubicBezTo>
                    <a:pt x="9823" y="191095"/>
                    <a:pt x="0" y="165646"/>
                    <a:pt x="0" y="135285"/>
                  </a:cubicBezTo>
                  <a:cubicBezTo>
                    <a:pt x="0" y="103733"/>
                    <a:pt x="9600" y="75753"/>
                    <a:pt x="28799" y="51346"/>
                  </a:cubicBezTo>
                  <a:cubicBezTo>
                    <a:pt x="47997" y="26938"/>
                    <a:pt x="73819" y="9823"/>
                    <a:pt x="106264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軟正黑體"/>
                <a:cs typeface="+mn-cs"/>
              </a:endParaRPr>
            </a:p>
          </p:txBody>
        </p:sp>
        <p:sp>
          <p:nvSpPr>
            <p:cNvPr id="142" name="文字方塊 272"/>
            <p:cNvSpPr txBox="1"/>
            <p:nvPr/>
          </p:nvSpPr>
          <p:spPr>
            <a:xfrm>
              <a:off x="-1175238" y="2613296"/>
              <a:ext cx="480343" cy="562126"/>
            </a:xfrm>
            <a:custGeom>
              <a:avLst/>
              <a:gdLst>
                <a:gd name="connsiteX0" fmla="*/ 106264 w 207169"/>
                <a:gd name="connsiteY0" fmla="*/ 0 h 242441"/>
                <a:gd name="connsiteX1" fmla="*/ 106264 w 207169"/>
                <a:gd name="connsiteY1" fmla="*/ 32593 h 242441"/>
                <a:gd name="connsiteX2" fmla="*/ 179041 w 207169"/>
                <a:gd name="connsiteY2" fmla="*/ 64294 h 242441"/>
                <a:gd name="connsiteX3" fmla="*/ 207169 w 207169"/>
                <a:gd name="connsiteY3" fmla="*/ 136178 h 242441"/>
                <a:gd name="connsiteX4" fmla="*/ 177031 w 207169"/>
                <a:gd name="connsiteY4" fmla="*/ 211857 h 242441"/>
                <a:gd name="connsiteX5" fmla="*/ 102245 w 207169"/>
                <a:gd name="connsiteY5" fmla="*/ 242441 h 242441"/>
                <a:gd name="connsiteX6" fmla="*/ 29468 w 207169"/>
                <a:gd name="connsiteY6" fmla="*/ 211634 h 242441"/>
                <a:gd name="connsiteX7" fmla="*/ 0 w 207169"/>
                <a:gd name="connsiteY7" fmla="*/ 135285 h 242441"/>
                <a:gd name="connsiteX8" fmla="*/ 28799 w 207169"/>
                <a:gd name="connsiteY8" fmla="*/ 51346 h 242441"/>
                <a:gd name="connsiteX9" fmla="*/ 106264 w 207169"/>
                <a:gd name="connsiteY9" fmla="*/ 0 h 242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7169" h="242441">
                  <a:moveTo>
                    <a:pt x="106264" y="0"/>
                  </a:moveTo>
                  <a:lnTo>
                    <a:pt x="106264" y="32593"/>
                  </a:lnTo>
                  <a:cubicBezTo>
                    <a:pt x="136029" y="34379"/>
                    <a:pt x="160288" y="44946"/>
                    <a:pt x="179041" y="64294"/>
                  </a:cubicBezTo>
                  <a:cubicBezTo>
                    <a:pt x="197793" y="83641"/>
                    <a:pt x="207169" y="107603"/>
                    <a:pt x="207169" y="136178"/>
                  </a:cubicBezTo>
                  <a:cubicBezTo>
                    <a:pt x="207169" y="166241"/>
                    <a:pt x="197123" y="191467"/>
                    <a:pt x="177031" y="211857"/>
                  </a:cubicBezTo>
                  <a:cubicBezTo>
                    <a:pt x="156940" y="232246"/>
                    <a:pt x="132011" y="242441"/>
                    <a:pt x="102245" y="242441"/>
                  </a:cubicBezTo>
                  <a:cubicBezTo>
                    <a:pt x="73373" y="242441"/>
                    <a:pt x="49114" y="232172"/>
                    <a:pt x="29468" y="211634"/>
                  </a:cubicBezTo>
                  <a:cubicBezTo>
                    <a:pt x="9823" y="191095"/>
                    <a:pt x="0" y="165646"/>
                    <a:pt x="0" y="135285"/>
                  </a:cubicBezTo>
                  <a:cubicBezTo>
                    <a:pt x="0" y="103733"/>
                    <a:pt x="9600" y="75753"/>
                    <a:pt x="28799" y="51346"/>
                  </a:cubicBezTo>
                  <a:cubicBezTo>
                    <a:pt x="47997" y="26938"/>
                    <a:pt x="73819" y="9823"/>
                    <a:pt x="106264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軟正黑體"/>
                <a:cs typeface="+mn-cs"/>
              </a:endParaRPr>
            </a:p>
          </p:txBody>
        </p:sp>
      </p:grpSp>
      <p:sp>
        <p:nvSpPr>
          <p:cNvPr id="143" name="文字方塊 142"/>
          <p:cNvSpPr txBox="1"/>
          <p:nvPr/>
        </p:nvSpPr>
        <p:spPr>
          <a:xfrm>
            <a:off x="6452128" y="2566069"/>
            <a:ext cx="1648703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dist" defTabSz="109723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sz="1800" b="1" dirty="0">
                <a:solidFill>
                  <a:srgbClr val="FFFF00"/>
                </a:solidFill>
              </a:rPr>
              <a:t>系 所 遴 選</a:t>
            </a:r>
            <a:endParaRPr kumimoji="0" lang="zh-TW" altLang="en-US" sz="1800" b="1" i="0" u="none" strike="noStrike" cap="none" spc="0" normalizeH="0" baseline="0" dirty="0">
              <a:ln>
                <a:noFill/>
              </a:ln>
              <a:solidFill>
                <a:srgbClr val="FFFF00"/>
              </a:solidFill>
              <a:effectLst/>
              <a:uFillTx/>
              <a:sym typeface="Helvetica"/>
            </a:endParaRPr>
          </a:p>
        </p:txBody>
      </p:sp>
      <p:sp>
        <p:nvSpPr>
          <p:cNvPr id="144" name="文字方塊 143"/>
          <p:cNvSpPr txBox="1"/>
          <p:nvPr/>
        </p:nvSpPr>
        <p:spPr>
          <a:xfrm>
            <a:off x="148624" y="4032880"/>
            <a:ext cx="2969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hangingPunct="1"/>
            <a:r>
              <a:rPr lang="zh-TW" altLang="en-US" sz="2000" b="1" kern="1200" dirty="0">
                <a:solidFill>
                  <a:prstClr val="black"/>
                </a:solidFill>
                <a:latin typeface="Arial"/>
                <a:cs typeface="+mn-cs"/>
              </a:rPr>
              <a:t>獎學金經營主管交流</a:t>
            </a:r>
          </a:p>
        </p:txBody>
      </p:sp>
      <p:sp>
        <p:nvSpPr>
          <p:cNvPr id="149" name="文字方塊 148"/>
          <p:cNvSpPr txBox="1"/>
          <p:nvPr/>
        </p:nvSpPr>
        <p:spPr>
          <a:xfrm>
            <a:off x="818325" y="4602488"/>
            <a:ext cx="3503519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109723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sz="1800" b="1" dirty="0"/>
              <a:t>舉辦各地區獎學金主管交流會議</a:t>
            </a:r>
            <a:endParaRPr lang="en-US" altLang="zh-TW" sz="1800" b="1" dirty="0"/>
          </a:p>
        </p:txBody>
      </p:sp>
      <p:grpSp>
        <p:nvGrpSpPr>
          <p:cNvPr id="150" name="群組 149"/>
          <p:cNvGrpSpPr/>
          <p:nvPr/>
        </p:nvGrpSpPr>
        <p:grpSpPr>
          <a:xfrm>
            <a:off x="350648" y="4581128"/>
            <a:ext cx="430269" cy="430269"/>
            <a:chOff x="365760" y="2137410"/>
            <a:chExt cx="560070" cy="560070"/>
          </a:xfrm>
        </p:grpSpPr>
        <p:sp>
          <p:nvSpPr>
            <p:cNvPr id="151" name="橢圓 150"/>
            <p:cNvSpPr/>
            <p:nvPr/>
          </p:nvSpPr>
          <p:spPr>
            <a:xfrm>
              <a:off x="365760" y="2137410"/>
              <a:ext cx="560070" cy="560070"/>
            </a:xfrm>
            <a:prstGeom prst="ellipse">
              <a:avLst/>
            </a:prstGeom>
            <a:solidFill>
              <a:srgbClr val="00B05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152" name="文字方塊 151"/>
            <p:cNvSpPr txBox="1"/>
            <p:nvPr/>
          </p:nvSpPr>
          <p:spPr>
            <a:xfrm>
              <a:off x="453982" y="2263139"/>
              <a:ext cx="383626" cy="308612"/>
            </a:xfrm>
            <a:custGeom>
              <a:avLst/>
              <a:gdLst/>
              <a:ahLst/>
              <a:cxnLst/>
              <a:rect l="l" t="t" r="r" b="b"/>
              <a:pathLst>
                <a:path w="205494" h="165311">
                  <a:moveTo>
                    <a:pt x="60610" y="0"/>
                  </a:moveTo>
                  <a:lnTo>
                    <a:pt x="122894" y="0"/>
                  </a:lnTo>
                  <a:lnTo>
                    <a:pt x="205494" y="82656"/>
                  </a:lnTo>
                  <a:lnTo>
                    <a:pt x="122894" y="165311"/>
                  </a:lnTo>
                  <a:lnTo>
                    <a:pt x="60610" y="165311"/>
                  </a:lnTo>
                  <a:lnTo>
                    <a:pt x="121176" y="104701"/>
                  </a:lnTo>
                  <a:lnTo>
                    <a:pt x="0" y="104701"/>
                  </a:lnTo>
                  <a:lnTo>
                    <a:pt x="0" y="60611"/>
                  </a:lnTo>
                  <a:lnTo>
                    <a:pt x="121176" y="60611"/>
                  </a:lnTo>
                  <a:lnTo>
                    <a:pt x="60610" y="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</p:grpSp>
      <p:sp>
        <p:nvSpPr>
          <p:cNvPr id="153" name="文字方塊 152"/>
          <p:cNvSpPr txBox="1"/>
          <p:nvPr/>
        </p:nvSpPr>
        <p:spPr>
          <a:xfrm>
            <a:off x="792088" y="5807009"/>
            <a:ext cx="8388424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109723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sz="1800" b="1" dirty="0">
                <a:solidFill>
                  <a:schemeClr val="bg1"/>
                </a:solidFill>
              </a:rPr>
              <a:t>限定期間，獎學金經營團隊中有在學登錄者</a:t>
            </a:r>
            <a:r>
              <a:rPr lang="en-US" altLang="zh-TW" sz="1800" b="1" dirty="0">
                <a:solidFill>
                  <a:schemeClr val="bg1"/>
                </a:solidFill>
              </a:rPr>
              <a:t>(</a:t>
            </a:r>
            <a:r>
              <a:rPr lang="zh-TW" altLang="en-US" sz="1800" b="1" dirty="0">
                <a:solidFill>
                  <a:schemeClr val="bg1"/>
                </a:solidFill>
              </a:rPr>
              <a:t>提供在學證明</a:t>
            </a:r>
            <a:r>
              <a:rPr lang="en-US" altLang="zh-TW" sz="1800" b="1" dirty="0">
                <a:solidFill>
                  <a:schemeClr val="bg1"/>
                </a:solidFill>
              </a:rPr>
              <a:t>)</a:t>
            </a:r>
            <a:r>
              <a:rPr lang="zh-TW" altLang="en-US" sz="1800" b="1" dirty="0">
                <a:solidFill>
                  <a:schemeClr val="bg1"/>
                </a:solidFill>
              </a:rPr>
              <a:t>，推動暑假營隊</a:t>
            </a:r>
            <a:r>
              <a:rPr lang="en-US" altLang="zh-TW" sz="1800" b="1" dirty="0">
                <a:solidFill>
                  <a:schemeClr val="bg1"/>
                </a:solidFill>
              </a:rPr>
              <a:t>+</a:t>
            </a:r>
            <a:r>
              <a:rPr lang="zh-TW" altLang="en-US" sz="1800" b="1" dirty="0">
                <a:solidFill>
                  <a:schemeClr val="bg1"/>
                </a:solidFill>
              </a:rPr>
              <a:t>樂活活動報名並參與達</a:t>
            </a:r>
            <a:r>
              <a:rPr lang="en-US" altLang="zh-TW" sz="1800" b="1" dirty="0">
                <a:solidFill>
                  <a:schemeClr val="bg1"/>
                </a:solidFill>
              </a:rPr>
              <a:t>5</a:t>
            </a:r>
            <a:r>
              <a:rPr lang="zh-TW" altLang="en-US" sz="1800" b="1" dirty="0">
                <a:solidFill>
                  <a:schemeClr val="bg1"/>
                </a:solidFill>
              </a:rPr>
              <a:t>人以上，給予獎勵</a:t>
            </a:r>
            <a:r>
              <a:rPr lang="en-US" altLang="zh-TW" sz="1800" b="1" dirty="0">
                <a:solidFill>
                  <a:schemeClr val="bg1"/>
                </a:solidFill>
              </a:rPr>
              <a:t>2,000</a:t>
            </a:r>
            <a:r>
              <a:rPr lang="zh-TW" altLang="en-US" sz="1800" b="1" dirty="0">
                <a:solidFill>
                  <a:schemeClr val="bg1"/>
                </a:solidFill>
              </a:rPr>
              <a:t>元，各地區限前</a:t>
            </a:r>
            <a:r>
              <a:rPr lang="en-US" altLang="zh-TW" sz="1800" b="1" dirty="0">
                <a:solidFill>
                  <a:schemeClr val="bg1"/>
                </a:solidFill>
              </a:rPr>
              <a:t>6</a:t>
            </a:r>
            <a:r>
              <a:rPr lang="zh-TW" altLang="en-US" sz="1800" b="1" dirty="0">
                <a:solidFill>
                  <a:schemeClr val="bg1"/>
                </a:solidFill>
              </a:rPr>
              <a:t>名</a:t>
            </a:r>
            <a:r>
              <a:rPr lang="en-US" altLang="zh-TW" sz="1800" b="1" dirty="0">
                <a:solidFill>
                  <a:schemeClr val="bg1"/>
                </a:solidFill>
              </a:rPr>
              <a:t>*</a:t>
            </a:r>
            <a:r>
              <a:rPr lang="zh-TW" altLang="en-US" sz="1800" b="1" dirty="0">
                <a:solidFill>
                  <a:schemeClr val="bg1"/>
                </a:solidFill>
              </a:rPr>
              <a:t>，共計</a:t>
            </a:r>
            <a:r>
              <a:rPr lang="en-US" altLang="zh-TW" sz="1800" b="1" dirty="0">
                <a:solidFill>
                  <a:schemeClr val="bg1"/>
                </a:solidFill>
              </a:rPr>
              <a:t>30</a:t>
            </a:r>
            <a:r>
              <a:rPr lang="zh-TW" altLang="en-US" sz="1800" b="1" dirty="0">
                <a:solidFill>
                  <a:schemeClr val="bg1"/>
                </a:solidFill>
              </a:rPr>
              <a:t>名。</a:t>
            </a:r>
            <a:endParaRPr lang="en-US" altLang="zh-TW" sz="1800" b="1" dirty="0">
              <a:solidFill>
                <a:schemeClr val="bg1"/>
              </a:solidFill>
            </a:endParaRPr>
          </a:p>
        </p:txBody>
      </p:sp>
      <p:sp>
        <p:nvSpPr>
          <p:cNvPr id="157" name="文字方塊 156"/>
          <p:cNvSpPr txBox="1"/>
          <p:nvPr/>
        </p:nvSpPr>
        <p:spPr>
          <a:xfrm>
            <a:off x="148624" y="5223365"/>
            <a:ext cx="2953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hangingPunct="1"/>
            <a:r>
              <a:rPr lang="zh-TW" altLang="en-US" sz="2000" b="1" kern="1200" dirty="0">
                <a:solidFill>
                  <a:prstClr val="black"/>
                </a:solidFill>
                <a:latin typeface="Arial"/>
                <a:cs typeface="+mn-cs"/>
              </a:rPr>
              <a:t>校園大使推動</a:t>
            </a:r>
            <a:r>
              <a:rPr lang="en-US" altLang="zh-TW" sz="2000" b="1" kern="1200" dirty="0">
                <a:solidFill>
                  <a:prstClr val="black"/>
                </a:solidFill>
                <a:latin typeface="Arial"/>
                <a:cs typeface="+mn-cs"/>
              </a:rPr>
              <a:t>(25</a:t>
            </a:r>
            <a:r>
              <a:rPr lang="zh-TW" altLang="en-US" sz="2000" b="1" kern="1200" dirty="0">
                <a:solidFill>
                  <a:prstClr val="black"/>
                </a:solidFill>
                <a:latin typeface="Arial"/>
                <a:cs typeface="+mn-cs"/>
              </a:rPr>
              <a:t>名</a:t>
            </a:r>
            <a:r>
              <a:rPr lang="en-US" altLang="zh-TW" sz="2000" b="1" kern="1200" dirty="0">
                <a:solidFill>
                  <a:prstClr val="black"/>
                </a:solidFill>
                <a:latin typeface="Arial"/>
                <a:cs typeface="+mn-cs"/>
              </a:rPr>
              <a:t>)</a:t>
            </a:r>
            <a:endParaRPr lang="zh-TW" altLang="en-US" sz="2000" b="1" kern="1200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grpSp>
        <p:nvGrpSpPr>
          <p:cNvPr id="159" name="群組 158"/>
          <p:cNvGrpSpPr/>
          <p:nvPr/>
        </p:nvGrpSpPr>
        <p:grpSpPr>
          <a:xfrm>
            <a:off x="350648" y="5937174"/>
            <a:ext cx="430269" cy="430269"/>
            <a:chOff x="365760" y="2137410"/>
            <a:chExt cx="560070" cy="560070"/>
          </a:xfrm>
        </p:grpSpPr>
        <p:sp>
          <p:nvSpPr>
            <p:cNvPr id="160" name="橢圓 159"/>
            <p:cNvSpPr/>
            <p:nvPr/>
          </p:nvSpPr>
          <p:spPr>
            <a:xfrm>
              <a:off x="365760" y="2137410"/>
              <a:ext cx="560070" cy="56007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161" name="文字方塊 160"/>
            <p:cNvSpPr txBox="1"/>
            <p:nvPr/>
          </p:nvSpPr>
          <p:spPr>
            <a:xfrm>
              <a:off x="453982" y="2263139"/>
              <a:ext cx="383626" cy="308612"/>
            </a:xfrm>
            <a:custGeom>
              <a:avLst/>
              <a:gdLst/>
              <a:ahLst/>
              <a:cxnLst/>
              <a:rect l="l" t="t" r="r" b="b"/>
              <a:pathLst>
                <a:path w="205494" h="165311">
                  <a:moveTo>
                    <a:pt x="60610" y="0"/>
                  </a:moveTo>
                  <a:lnTo>
                    <a:pt x="122894" y="0"/>
                  </a:lnTo>
                  <a:lnTo>
                    <a:pt x="205494" y="82656"/>
                  </a:lnTo>
                  <a:lnTo>
                    <a:pt x="122894" y="165311"/>
                  </a:lnTo>
                  <a:lnTo>
                    <a:pt x="60610" y="165311"/>
                  </a:lnTo>
                  <a:lnTo>
                    <a:pt x="121176" y="104701"/>
                  </a:lnTo>
                  <a:lnTo>
                    <a:pt x="0" y="104701"/>
                  </a:lnTo>
                  <a:lnTo>
                    <a:pt x="0" y="60611"/>
                  </a:lnTo>
                  <a:lnTo>
                    <a:pt x="121176" y="60611"/>
                  </a:lnTo>
                  <a:lnTo>
                    <a:pt x="60610" y="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</p:grpSp>
      <p:grpSp>
        <p:nvGrpSpPr>
          <p:cNvPr id="81" name="群組 80"/>
          <p:cNvGrpSpPr/>
          <p:nvPr/>
        </p:nvGrpSpPr>
        <p:grpSpPr>
          <a:xfrm>
            <a:off x="6145357" y="3500603"/>
            <a:ext cx="294889" cy="294889"/>
            <a:chOff x="-3116445" y="1975982"/>
            <a:chExt cx="519568" cy="519568"/>
          </a:xfrm>
        </p:grpSpPr>
        <p:sp>
          <p:nvSpPr>
            <p:cNvPr id="82" name="橢圓 81"/>
            <p:cNvSpPr/>
            <p:nvPr/>
          </p:nvSpPr>
          <p:spPr>
            <a:xfrm>
              <a:off x="-3116445" y="1975982"/>
              <a:ext cx="519568" cy="5195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/>
            </a:p>
          </p:txBody>
        </p:sp>
        <p:sp>
          <p:nvSpPr>
            <p:cNvPr id="83" name="橢圓 82"/>
            <p:cNvSpPr/>
            <p:nvPr/>
          </p:nvSpPr>
          <p:spPr>
            <a:xfrm>
              <a:off x="-3067246" y="2025181"/>
              <a:ext cx="421170" cy="42117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/>
            </a:p>
          </p:txBody>
        </p:sp>
        <p:sp>
          <p:nvSpPr>
            <p:cNvPr id="84" name="Freeform 24"/>
            <p:cNvSpPr>
              <a:spLocks/>
            </p:cNvSpPr>
            <p:nvPr/>
          </p:nvSpPr>
          <p:spPr bwMode="auto">
            <a:xfrm>
              <a:off x="-3002450" y="2133884"/>
              <a:ext cx="291578" cy="203764"/>
            </a:xfrm>
            <a:custGeom>
              <a:avLst/>
              <a:gdLst>
                <a:gd name="T0" fmla="*/ 4246 w 12841"/>
                <a:gd name="T1" fmla="*/ 8708 h 8975"/>
                <a:gd name="T2" fmla="*/ 2639 w 12841"/>
                <a:gd name="T3" fmla="*/ 7052 h 8975"/>
                <a:gd name="T4" fmla="*/ 0 w 12841"/>
                <a:gd name="T5" fmla="*/ 4319 h 8975"/>
                <a:gd name="T6" fmla="*/ 1130 w 12841"/>
                <a:gd name="T7" fmla="*/ 3251 h 8975"/>
                <a:gd name="T8" fmla="*/ 3847 w 12841"/>
                <a:gd name="T9" fmla="*/ 6019 h 8975"/>
                <a:gd name="T10" fmla="*/ 4581 w 12841"/>
                <a:gd name="T11" fmla="*/ 6717 h 8975"/>
                <a:gd name="T12" fmla="*/ 4866 w 12841"/>
                <a:gd name="T13" fmla="*/ 6498 h 8975"/>
                <a:gd name="T14" fmla="*/ 6126 w 12841"/>
                <a:gd name="T15" fmla="*/ 5308 h 8975"/>
                <a:gd name="T16" fmla="*/ 7874 w 12841"/>
                <a:gd name="T17" fmla="*/ 3653 h 8975"/>
                <a:gd name="T18" fmla="*/ 9201 w 12841"/>
                <a:gd name="T19" fmla="*/ 2398 h 8975"/>
                <a:gd name="T20" fmla="*/ 10471 w 12841"/>
                <a:gd name="T21" fmla="*/ 1199 h 8975"/>
                <a:gd name="T22" fmla="*/ 11211 w 12841"/>
                <a:gd name="T23" fmla="*/ 497 h 8975"/>
                <a:gd name="T24" fmla="*/ 11776 w 12841"/>
                <a:gd name="T25" fmla="*/ 5 h 8975"/>
                <a:gd name="T26" fmla="*/ 12841 w 12841"/>
                <a:gd name="T27" fmla="*/ 1093 h 8975"/>
                <a:gd name="T28" fmla="*/ 11833 w 12841"/>
                <a:gd name="T29" fmla="*/ 2078 h 8975"/>
                <a:gd name="T30" fmla="*/ 9709 w 12841"/>
                <a:gd name="T31" fmla="*/ 4094 h 8975"/>
                <a:gd name="T32" fmla="*/ 8297 w 12841"/>
                <a:gd name="T33" fmla="*/ 5433 h 8975"/>
                <a:gd name="T34" fmla="*/ 7169 w 12841"/>
                <a:gd name="T35" fmla="*/ 6504 h 8975"/>
                <a:gd name="T36" fmla="*/ 4522 w 12841"/>
                <a:gd name="T37" fmla="*/ 8975 h 8975"/>
                <a:gd name="T38" fmla="*/ 4246 w 12841"/>
                <a:gd name="T39" fmla="*/ 8708 h 8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841" h="8975">
                  <a:moveTo>
                    <a:pt x="4246" y="8708"/>
                  </a:moveTo>
                  <a:cubicBezTo>
                    <a:pt x="4107" y="8561"/>
                    <a:pt x="3384" y="7816"/>
                    <a:pt x="2639" y="7052"/>
                  </a:cubicBezTo>
                  <a:cubicBezTo>
                    <a:pt x="524" y="4884"/>
                    <a:pt x="0" y="4341"/>
                    <a:pt x="0" y="4319"/>
                  </a:cubicBezTo>
                  <a:cubicBezTo>
                    <a:pt x="0" y="4282"/>
                    <a:pt x="1101" y="3241"/>
                    <a:pt x="1130" y="3251"/>
                  </a:cubicBezTo>
                  <a:cubicBezTo>
                    <a:pt x="1154" y="3259"/>
                    <a:pt x="2028" y="4149"/>
                    <a:pt x="3847" y="6019"/>
                  </a:cubicBezTo>
                  <a:cubicBezTo>
                    <a:pt x="4268" y="6451"/>
                    <a:pt x="4548" y="6717"/>
                    <a:pt x="4581" y="6717"/>
                  </a:cubicBezTo>
                  <a:cubicBezTo>
                    <a:pt x="4611" y="6717"/>
                    <a:pt x="4739" y="6619"/>
                    <a:pt x="4866" y="6498"/>
                  </a:cubicBezTo>
                  <a:cubicBezTo>
                    <a:pt x="4993" y="6378"/>
                    <a:pt x="5560" y="5842"/>
                    <a:pt x="6126" y="5308"/>
                  </a:cubicBezTo>
                  <a:cubicBezTo>
                    <a:pt x="7373" y="4129"/>
                    <a:pt x="7531" y="3980"/>
                    <a:pt x="7874" y="3653"/>
                  </a:cubicBezTo>
                  <a:cubicBezTo>
                    <a:pt x="8021" y="3512"/>
                    <a:pt x="8618" y="2947"/>
                    <a:pt x="9201" y="2398"/>
                  </a:cubicBezTo>
                  <a:cubicBezTo>
                    <a:pt x="9783" y="1848"/>
                    <a:pt x="10354" y="1309"/>
                    <a:pt x="10471" y="1199"/>
                  </a:cubicBezTo>
                  <a:cubicBezTo>
                    <a:pt x="10587" y="1089"/>
                    <a:pt x="10920" y="773"/>
                    <a:pt x="11211" y="497"/>
                  </a:cubicBezTo>
                  <a:cubicBezTo>
                    <a:pt x="11501" y="222"/>
                    <a:pt x="11756" y="0"/>
                    <a:pt x="11776" y="5"/>
                  </a:cubicBezTo>
                  <a:cubicBezTo>
                    <a:pt x="11824" y="17"/>
                    <a:pt x="12841" y="1056"/>
                    <a:pt x="12841" y="1093"/>
                  </a:cubicBezTo>
                  <a:cubicBezTo>
                    <a:pt x="12841" y="1109"/>
                    <a:pt x="12388" y="1552"/>
                    <a:pt x="11833" y="2078"/>
                  </a:cubicBezTo>
                  <a:cubicBezTo>
                    <a:pt x="11279" y="2604"/>
                    <a:pt x="10323" y="3511"/>
                    <a:pt x="9709" y="4094"/>
                  </a:cubicBezTo>
                  <a:cubicBezTo>
                    <a:pt x="9096" y="4677"/>
                    <a:pt x="8460" y="5279"/>
                    <a:pt x="8297" y="5433"/>
                  </a:cubicBezTo>
                  <a:cubicBezTo>
                    <a:pt x="8134" y="5586"/>
                    <a:pt x="7626" y="6068"/>
                    <a:pt x="7169" y="6504"/>
                  </a:cubicBezTo>
                  <a:cubicBezTo>
                    <a:pt x="5525" y="8067"/>
                    <a:pt x="4553" y="8975"/>
                    <a:pt x="4522" y="8975"/>
                  </a:cubicBezTo>
                  <a:cubicBezTo>
                    <a:pt x="4510" y="8975"/>
                    <a:pt x="4386" y="8855"/>
                    <a:pt x="4246" y="8708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>
              <a:defPPr>
                <a:defRPr lang="zh-TW"/>
              </a:defPPr>
              <a:lvl1pPr marL="0" algn="l" defTabSz="4915814" rtl="0" eaLnBrk="1" latinLnBrk="0" hangingPunct="1">
                <a:defRPr sz="967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457907" algn="l" defTabSz="4915814" rtl="0" eaLnBrk="1" latinLnBrk="0" hangingPunct="1">
                <a:defRPr sz="967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915814" algn="l" defTabSz="4915814" rtl="0" eaLnBrk="1" latinLnBrk="0" hangingPunct="1">
                <a:defRPr sz="967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373722" algn="l" defTabSz="4915814" rtl="0" eaLnBrk="1" latinLnBrk="0" hangingPunct="1">
                <a:defRPr sz="967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9831629" algn="l" defTabSz="4915814" rtl="0" eaLnBrk="1" latinLnBrk="0" hangingPunct="1">
                <a:defRPr sz="967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2289536" algn="l" defTabSz="4915814" rtl="0" eaLnBrk="1" latinLnBrk="0" hangingPunct="1">
                <a:defRPr sz="967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747443" algn="l" defTabSz="4915814" rtl="0" eaLnBrk="1" latinLnBrk="0" hangingPunct="1">
                <a:defRPr sz="967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7205350" algn="l" defTabSz="4915814" rtl="0" eaLnBrk="1" latinLnBrk="0" hangingPunct="1">
                <a:defRPr sz="967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9663258" algn="l" defTabSz="4915814" rtl="0" eaLnBrk="1" latinLnBrk="0" hangingPunct="1">
                <a:defRPr sz="967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TW" altLang="en-US" sz="8800"/>
            </a:p>
          </p:txBody>
        </p:sp>
      </p:grpSp>
      <p:sp>
        <p:nvSpPr>
          <p:cNvPr id="77" name="文字方塊 76"/>
          <p:cNvSpPr txBox="1"/>
          <p:nvPr/>
        </p:nvSpPr>
        <p:spPr>
          <a:xfrm>
            <a:off x="6448065" y="3519440"/>
            <a:ext cx="1925913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zh-TW" altLang="en-US" sz="1200" b="1" dirty="0">
                <a:solidFill>
                  <a:srgbClr val="FFFF00"/>
                </a:solidFill>
              </a:rPr>
              <a:t>獎學金經營保障名額</a:t>
            </a:r>
          </a:p>
        </p:txBody>
      </p:sp>
      <p:sp>
        <p:nvSpPr>
          <p:cNvPr id="63" name="文字方塊 62"/>
          <p:cNvSpPr txBox="1"/>
          <p:nvPr/>
        </p:nvSpPr>
        <p:spPr>
          <a:xfrm>
            <a:off x="5551745" y="4290615"/>
            <a:ext cx="2890606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342900" marR="0" indent="-342900" algn="l" defTabSz="109723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zh-TW" altLang="en-US" sz="12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sym typeface="Helvetica"/>
              </a:rPr>
              <a:t>新年度獎學金辦法提醒</a:t>
            </a:r>
            <a:endParaRPr kumimoji="0" lang="en-US" altLang="zh-TW" sz="12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Helvetica"/>
            </a:endParaRPr>
          </a:p>
          <a:p>
            <a:pPr marL="342900" marR="0" indent="-342900" algn="l" defTabSz="109723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zh-TW" altLang="en-US" sz="1200" b="1" dirty="0">
                <a:solidFill>
                  <a:schemeClr val="tx1"/>
                </a:solidFill>
              </a:rPr>
              <a:t>校園活動資源佈達</a:t>
            </a:r>
            <a:endParaRPr kumimoji="0" lang="en-US" altLang="zh-TW" sz="12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Helvetica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1200" b="1" dirty="0">
                <a:solidFill>
                  <a:schemeClr val="tx1"/>
                </a:solidFill>
              </a:rPr>
              <a:t>各地區經營實務交流</a:t>
            </a:r>
          </a:p>
        </p:txBody>
      </p:sp>
      <p:sp>
        <p:nvSpPr>
          <p:cNvPr id="64" name="文字方塊 63"/>
          <p:cNvSpPr txBox="1"/>
          <p:nvPr/>
        </p:nvSpPr>
        <p:spPr>
          <a:xfrm>
            <a:off x="6312605" y="6597352"/>
            <a:ext cx="2129746" cy="2616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109723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11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*推薦之參與者在兩者活動不重複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3613510" y="1859432"/>
            <a:ext cx="886482" cy="395024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noAutofit/>
          </a:bodyPr>
          <a:lstStyle/>
          <a:p>
            <a:pPr marL="0" marR="0" indent="0" algn="l" defTabSz="109723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720900" y="1871675"/>
            <a:ext cx="685440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109723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4~5</a:t>
            </a:r>
            <a:r>
              <a:rPr kumimoji="0" lang="zh-TW" alt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月</a:t>
            </a:r>
          </a:p>
        </p:txBody>
      </p:sp>
      <p:sp>
        <p:nvSpPr>
          <p:cNvPr id="76" name="圓角矩形 75"/>
          <p:cNvSpPr/>
          <p:nvPr/>
        </p:nvSpPr>
        <p:spPr>
          <a:xfrm>
            <a:off x="3040066" y="4083214"/>
            <a:ext cx="2035989" cy="395024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noAutofit/>
          </a:bodyPr>
          <a:lstStyle/>
          <a:p>
            <a:pPr marL="0" marR="0" indent="0" algn="l" defTabSz="109723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174064" y="4091258"/>
            <a:ext cx="1829984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defTabSz="1097236" hangingPunct="0"/>
            <a:r>
              <a:rPr lang="en-US" altLang="zh-TW" sz="16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6~10</a:t>
            </a:r>
            <a:r>
              <a:rPr lang="zh-TW" altLang="en-US" sz="16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月獎學金期間</a:t>
            </a:r>
            <a:endParaRPr lang="zh-TW" altLang="en-US" sz="160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78" name="圓角矩形 77"/>
          <p:cNvSpPr/>
          <p:nvPr/>
        </p:nvSpPr>
        <p:spPr>
          <a:xfrm>
            <a:off x="3001114" y="5297658"/>
            <a:ext cx="2035989" cy="395024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noAutofit/>
          </a:bodyPr>
          <a:lstStyle/>
          <a:p>
            <a:pPr marL="0" marR="0" indent="0" algn="l" defTabSz="109723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7" name="文字方塊 66"/>
          <p:cNvSpPr txBox="1"/>
          <p:nvPr/>
        </p:nvSpPr>
        <p:spPr>
          <a:xfrm>
            <a:off x="3235232" y="5312746"/>
            <a:ext cx="1624800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defTabSz="1097236" hangingPunct="0"/>
            <a:r>
              <a:rPr lang="en-US" altLang="zh-TW" sz="16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6~10</a:t>
            </a:r>
            <a:r>
              <a:rPr lang="zh-TW" altLang="en-US" sz="16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月活動期間</a:t>
            </a:r>
            <a:endParaRPr lang="zh-TW" altLang="en-US" sz="1600" dirty="0">
              <a:solidFill>
                <a:srgbClr val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15954123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64">
            <a:extLst>
              <a:ext uri="{FF2B5EF4-FFF2-40B4-BE49-F238E27FC236}">
                <a16:creationId xmlns:a16="http://schemas.microsoft.com/office/drawing/2014/main" id="{E89F2E82-E7EE-4C9E-8597-98FAD43633DD}"/>
              </a:ext>
            </a:extLst>
          </p:cNvPr>
          <p:cNvSpPr/>
          <p:nvPr/>
        </p:nvSpPr>
        <p:spPr>
          <a:xfrm>
            <a:off x="73940" y="4787781"/>
            <a:ext cx="8556352" cy="1667489"/>
          </a:xfrm>
          <a:prstGeom prst="roundRect">
            <a:avLst>
              <a:gd name="adj" fmla="val 7734"/>
            </a:avLst>
          </a:prstGeom>
          <a:noFill/>
          <a:ln w="25400">
            <a:solidFill>
              <a:srgbClr val="4CD6B0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28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824951" y="976299"/>
            <a:ext cx="4053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u="sng" dirty="0">
                <a:latin typeface="Calibri" panose="020F0502020204030204" pitchFamily="34" charset="0"/>
                <a:ea typeface="微軟正黑體"/>
                <a:cs typeface="Calibri" panose="020F0502020204030204" pitchFamily="34" charset="0"/>
              </a:rPr>
              <a:t>持續開發優質系所</a:t>
            </a:r>
            <a:endParaRPr lang="en-US" altLang="zh-TW" sz="2000" b="1" u="sng" dirty="0">
              <a:latin typeface="Calibri" panose="020F0502020204030204" pitchFamily="34" charset="0"/>
              <a:ea typeface="微軟正黑體"/>
              <a:cs typeface="Calibri" panose="020F0502020204030204" pitchFamily="34" charset="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784804" y="4800550"/>
            <a:ext cx="409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u="sng" dirty="0">
                <a:solidFill>
                  <a:srgbClr val="0000FF"/>
                </a:solidFill>
                <a:latin typeface="Calibri" panose="020F0502020204030204" pitchFamily="34" charset="0"/>
                <a:ea typeface="微軟正黑體"/>
                <a:cs typeface="Calibri" panose="020F0502020204030204" pitchFamily="34" charset="0"/>
              </a:rPr>
              <a:t>提升活動組名額</a:t>
            </a:r>
            <a:r>
              <a:rPr lang="zh-TW" altLang="en-US" sz="2000" b="1" u="sng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搭配</a:t>
            </a:r>
            <a:r>
              <a:rPr lang="zh-TW" altLang="en-US" sz="2000" b="1" u="sng" dirty="0">
                <a:solidFill>
                  <a:srgbClr val="0000FF"/>
                </a:solidFill>
                <a:latin typeface="Calibri" panose="020F0502020204030204" pitchFamily="34" charset="0"/>
                <a:ea typeface="微軟正黑體"/>
                <a:cs typeface="Calibri" panose="020F0502020204030204" pitchFamily="34" charset="0"/>
              </a:rPr>
              <a:t>新鮮人登錄獎</a:t>
            </a:r>
            <a:endParaRPr lang="en-US" altLang="zh-TW" sz="2000" b="1" u="sng" dirty="0">
              <a:solidFill>
                <a:srgbClr val="0000FF"/>
              </a:solidFill>
              <a:latin typeface="Calibri" panose="020F0502020204030204" pitchFamily="34" charset="0"/>
              <a:ea typeface="微軟正黑體"/>
              <a:cs typeface="Calibri" panose="020F0502020204030204" pitchFamily="34" charset="0"/>
            </a:endParaRPr>
          </a:p>
        </p:txBody>
      </p:sp>
      <p:sp>
        <p:nvSpPr>
          <p:cNvPr id="40" name="Right Arrow 6">
            <a:extLst>
              <a:ext uri="{FF2B5EF4-FFF2-40B4-BE49-F238E27FC236}">
                <a16:creationId xmlns:a16="http://schemas.microsoft.com/office/drawing/2014/main" id="{DF92240F-9426-4459-961B-946E9397F0BD}"/>
              </a:ext>
            </a:extLst>
          </p:cNvPr>
          <p:cNvSpPr/>
          <p:nvPr/>
        </p:nvSpPr>
        <p:spPr>
          <a:xfrm>
            <a:off x="73941" y="3024290"/>
            <a:ext cx="751011" cy="1634812"/>
          </a:xfrm>
          <a:prstGeom prst="rightArrow">
            <a:avLst>
              <a:gd name="adj1" fmla="val 83712"/>
              <a:gd name="adj2" fmla="val 56940"/>
            </a:avLst>
          </a:prstGeom>
          <a:solidFill>
            <a:srgbClr val="5EBEE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8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41" name="TextBox 7">
            <a:extLst>
              <a:ext uri="{FF2B5EF4-FFF2-40B4-BE49-F238E27FC236}">
                <a16:creationId xmlns:a16="http://schemas.microsoft.com/office/drawing/2014/main" id="{8F40333B-F156-427B-AAF1-944EE4E4CA42}"/>
              </a:ext>
            </a:extLst>
          </p:cNvPr>
          <p:cNvSpPr txBox="1"/>
          <p:nvPr/>
        </p:nvSpPr>
        <p:spPr>
          <a:xfrm>
            <a:off x="36433" y="3164192"/>
            <a:ext cx="648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86"/>
            <a:r>
              <a:rPr lang="zh-TW" altLang="en-US" sz="2000" b="1" dirty="0">
                <a:solidFill>
                  <a:schemeClr val="bg1"/>
                </a:solidFill>
                <a:latin typeface="+mj-ea"/>
                <a:ea typeface="+mj-ea"/>
                <a:cs typeface="Arial" pitchFamily="34" charset="0"/>
              </a:rPr>
              <a:t>活動串接</a:t>
            </a:r>
            <a:endParaRPr lang="ko-KR" altLang="en-US" sz="2000" b="1" dirty="0">
              <a:solidFill>
                <a:schemeClr val="bg1"/>
              </a:solidFill>
              <a:latin typeface="+mj-ea"/>
              <a:ea typeface="+mj-ea"/>
              <a:cs typeface="Arial" pitchFamily="34" charset="0"/>
            </a:endParaRPr>
          </a:p>
        </p:txBody>
      </p:sp>
      <p:sp>
        <p:nvSpPr>
          <p:cNvPr id="43" name="Right Arrow 66">
            <a:extLst>
              <a:ext uri="{FF2B5EF4-FFF2-40B4-BE49-F238E27FC236}">
                <a16:creationId xmlns:a16="http://schemas.microsoft.com/office/drawing/2014/main" id="{1AFC4C71-6016-4497-B259-A0F52845B0DF}"/>
              </a:ext>
            </a:extLst>
          </p:cNvPr>
          <p:cNvSpPr/>
          <p:nvPr/>
        </p:nvSpPr>
        <p:spPr>
          <a:xfrm>
            <a:off x="60665" y="4763079"/>
            <a:ext cx="778103" cy="1692191"/>
          </a:xfrm>
          <a:prstGeom prst="rightArrow">
            <a:avLst>
              <a:gd name="adj1" fmla="val 82870"/>
              <a:gd name="adj2" fmla="val 55777"/>
            </a:avLst>
          </a:prstGeom>
          <a:solidFill>
            <a:srgbClr val="4CD6B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8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44" name="TextBox 13">
            <a:extLst>
              <a:ext uri="{FF2B5EF4-FFF2-40B4-BE49-F238E27FC236}">
                <a16:creationId xmlns:a16="http://schemas.microsoft.com/office/drawing/2014/main" id="{E07BBAD1-7EBC-4E45-AE20-2B920F2D7751}"/>
              </a:ext>
            </a:extLst>
          </p:cNvPr>
          <p:cNvSpPr txBox="1"/>
          <p:nvPr/>
        </p:nvSpPr>
        <p:spPr>
          <a:xfrm>
            <a:off x="36433" y="5048421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86"/>
            <a:r>
              <a:rPr lang="zh-TW" altLang="en-US" sz="2000" b="1" dirty="0">
                <a:solidFill>
                  <a:schemeClr val="bg1"/>
                </a:solidFill>
                <a:latin typeface="+mj-ea"/>
                <a:ea typeface="+mj-ea"/>
                <a:cs typeface="Arial" pitchFamily="34" charset="0"/>
              </a:rPr>
              <a:t>活動組</a:t>
            </a:r>
            <a:endParaRPr lang="ko-KR" altLang="en-US" sz="2000" b="1" dirty="0">
              <a:solidFill>
                <a:schemeClr val="bg1"/>
              </a:solidFill>
              <a:latin typeface="+mj-ea"/>
              <a:ea typeface="+mj-ea"/>
              <a:cs typeface="Arial" pitchFamily="34" charset="0"/>
            </a:endParaRPr>
          </a:p>
        </p:txBody>
      </p:sp>
      <p:sp>
        <p:nvSpPr>
          <p:cNvPr id="35" name="Rounded Rectangle 4">
            <a:extLst>
              <a:ext uri="{FF2B5EF4-FFF2-40B4-BE49-F238E27FC236}">
                <a16:creationId xmlns:a16="http://schemas.microsoft.com/office/drawing/2014/main" id="{3C1945F9-EC1A-4DC6-94BC-B32747B005FE}"/>
              </a:ext>
            </a:extLst>
          </p:cNvPr>
          <p:cNvSpPr/>
          <p:nvPr/>
        </p:nvSpPr>
        <p:spPr>
          <a:xfrm>
            <a:off x="73940" y="3015305"/>
            <a:ext cx="8556352" cy="1614864"/>
          </a:xfrm>
          <a:prstGeom prst="roundRect">
            <a:avLst>
              <a:gd name="adj" fmla="val 7734"/>
            </a:avLst>
          </a:prstGeom>
          <a:noFill/>
          <a:ln w="25400">
            <a:solidFill>
              <a:srgbClr val="5EBEE4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28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60" name="文字方塊 59"/>
          <p:cNvSpPr txBox="1"/>
          <p:nvPr/>
        </p:nvSpPr>
        <p:spPr>
          <a:xfrm>
            <a:off x="7596336" y="6393626"/>
            <a:ext cx="154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9D7073A-70A3-42EF-AC36-E3F7D61F5306}" type="slidenum">
              <a:rPr lang="en-US" altLang="zh-TW" smtClean="0">
                <a:solidFill>
                  <a:schemeClr val="bg1"/>
                </a:solidFill>
              </a:rPr>
              <a:t>3</a:t>
            </a:fld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812530" y="3088528"/>
            <a:ext cx="3931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u="sng" dirty="0">
                <a:latin typeface="Calibri" panose="020F0502020204030204" pitchFamily="34" charset="0"/>
                <a:ea typeface="微軟正黑體"/>
                <a:cs typeface="Calibri" panose="020F0502020204030204" pitchFamily="34" charset="0"/>
              </a:rPr>
              <a:t>獎學金辦法</a:t>
            </a:r>
            <a:r>
              <a:rPr lang="zh-TW" altLang="en-US" sz="2000" b="1" u="sng" dirty="0">
                <a:solidFill>
                  <a:srgbClr val="0000FF"/>
                </a:solidFill>
                <a:latin typeface="Calibri" panose="020F0502020204030204" pitchFamily="34" charset="0"/>
                <a:ea typeface="微軟正黑體"/>
                <a:cs typeface="Calibri" panose="020F0502020204030204" pitchFamily="34" charset="0"/>
              </a:rPr>
              <a:t>結合營隊提前公告</a:t>
            </a:r>
            <a:endParaRPr lang="en-US" altLang="zh-TW" sz="2000" b="1" u="sng" dirty="0">
              <a:solidFill>
                <a:srgbClr val="0000FF"/>
              </a:solidFill>
              <a:latin typeface="Calibri" panose="020F0502020204030204" pitchFamily="34" charset="0"/>
              <a:ea typeface="微軟正黑體"/>
              <a:cs typeface="Calibri" panose="020F0502020204030204" pitchFamily="34" charset="0"/>
            </a:endParaRPr>
          </a:p>
        </p:txBody>
      </p:sp>
      <p:sp>
        <p:nvSpPr>
          <p:cNvPr id="37" name="Right Arrow 6">
            <a:extLst>
              <a:ext uri="{FF2B5EF4-FFF2-40B4-BE49-F238E27FC236}">
                <a16:creationId xmlns:a16="http://schemas.microsoft.com/office/drawing/2014/main" id="{DF92240F-9426-4459-961B-946E9397F0BD}"/>
              </a:ext>
            </a:extLst>
          </p:cNvPr>
          <p:cNvSpPr/>
          <p:nvPr/>
        </p:nvSpPr>
        <p:spPr>
          <a:xfrm>
            <a:off x="73940" y="1002356"/>
            <a:ext cx="751011" cy="1906024"/>
          </a:xfrm>
          <a:prstGeom prst="rightArrow">
            <a:avLst>
              <a:gd name="adj1" fmla="val 87757"/>
              <a:gd name="adj2" fmla="val 56940"/>
            </a:avLst>
          </a:prstGeom>
          <a:solidFill>
            <a:srgbClr val="5EBEE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8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47" name="TextBox 7">
            <a:extLst>
              <a:ext uri="{FF2B5EF4-FFF2-40B4-BE49-F238E27FC236}">
                <a16:creationId xmlns:a16="http://schemas.microsoft.com/office/drawing/2014/main" id="{8F40333B-F156-427B-AAF1-944EE4E4CA42}"/>
              </a:ext>
            </a:extLst>
          </p:cNvPr>
          <p:cNvSpPr txBox="1"/>
          <p:nvPr/>
        </p:nvSpPr>
        <p:spPr>
          <a:xfrm>
            <a:off x="36433" y="1124455"/>
            <a:ext cx="6480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86"/>
            <a:r>
              <a:rPr lang="zh-TW" altLang="en-US" sz="2000" b="1" dirty="0">
                <a:solidFill>
                  <a:schemeClr val="bg1"/>
                </a:solidFill>
                <a:latin typeface="+mj-ea"/>
                <a:ea typeface="+mj-ea"/>
                <a:cs typeface="Arial" pitchFamily="34" charset="0"/>
              </a:rPr>
              <a:t>系</a:t>
            </a:r>
            <a:r>
              <a:rPr lang="zh-TW" altLang="en-US" sz="2000" b="1" dirty="0">
                <a:solidFill>
                  <a:schemeClr val="bg1"/>
                </a:solidFill>
                <a:latin typeface="+mj-ea"/>
                <a:cs typeface="Arial" pitchFamily="34" charset="0"/>
              </a:rPr>
              <a:t>所</a:t>
            </a:r>
            <a:endParaRPr lang="en-US" altLang="zh-TW" sz="2000" b="1" dirty="0">
              <a:solidFill>
                <a:schemeClr val="bg1"/>
              </a:solidFill>
              <a:latin typeface="+mj-ea"/>
              <a:cs typeface="Arial" pitchFamily="34" charset="0"/>
            </a:endParaRPr>
          </a:p>
          <a:p>
            <a:pPr algn="ctr" defTabSz="914286"/>
            <a:r>
              <a:rPr lang="en-US" altLang="zh-TW" sz="2000" b="1" dirty="0">
                <a:solidFill>
                  <a:schemeClr val="bg1"/>
                </a:solidFill>
                <a:latin typeface="+mj-ea"/>
                <a:cs typeface="Arial" pitchFamily="34" charset="0"/>
              </a:rPr>
              <a:t>/</a:t>
            </a:r>
          </a:p>
          <a:p>
            <a:pPr algn="ctr" defTabSz="914286"/>
            <a:r>
              <a:rPr lang="zh-TW" altLang="en-US" sz="2000" b="1" dirty="0">
                <a:solidFill>
                  <a:schemeClr val="bg1"/>
                </a:solidFill>
                <a:latin typeface="+mj-ea"/>
                <a:ea typeface="+mj-ea"/>
                <a:cs typeface="Arial" pitchFamily="34" charset="0"/>
              </a:rPr>
              <a:t>辦法</a:t>
            </a:r>
            <a:endParaRPr lang="ko-KR" altLang="en-US" sz="2000" b="1" dirty="0">
              <a:solidFill>
                <a:schemeClr val="bg1"/>
              </a:solidFill>
              <a:latin typeface="+mj-ea"/>
              <a:ea typeface="+mj-ea"/>
              <a:cs typeface="Arial" pitchFamily="34" charset="0"/>
            </a:endParaRPr>
          </a:p>
        </p:txBody>
      </p:sp>
      <p:sp>
        <p:nvSpPr>
          <p:cNvPr id="51" name="Rounded Rectangle 4">
            <a:extLst>
              <a:ext uri="{FF2B5EF4-FFF2-40B4-BE49-F238E27FC236}">
                <a16:creationId xmlns:a16="http://schemas.microsoft.com/office/drawing/2014/main" id="{3C1945F9-EC1A-4DC6-94BC-B32747B005FE}"/>
              </a:ext>
            </a:extLst>
          </p:cNvPr>
          <p:cNvSpPr/>
          <p:nvPr/>
        </p:nvSpPr>
        <p:spPr>
          <a:xfrm>
            <a:off x="73939" y="980731"/>
            <a:ext cx="8556352" cy="1918664"/>
          </a:xfrm>
          <a:prstGeom prst="roundRect">
            <a:avLst>
              <a:gd name="adj" fmla="val 7734"/>
            </a:avLst>
          </a:prstGeom>
          <a:noFill/>
          <a:ln w="25400">
            <a:solidFill>
              <a:srgbClr val="5EBEE4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28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872795" y="1286431"/>
            <a:ext cx="7665030" cy="15696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600" b="1" u="sng" dirty="0">
                <a:solidFill>
                  <a:srgbClr val="0000FF"/>
                </a:solidFill>
                <a:latin typeface="+mj-ea"/>
                <a:ea typeface="微軟正黑體" panose="020B0604030504040204" pitchFamily="34" charset="-120"/>
              </a:rPr>
              <a:t>原優質校系佔比</a:t>
            </a:r>
            <a:r>
              <a:rPr lang="en-US" altLang="zh-TW" sz="1600" b="1" u="sng" dirty="0">
                <a:solidFill>
                  <a:srgbClr val="0000FF"/>
                </a:solidFill>
                <a:latin typeface="+mj-ea"/>
                <a:ea typeface="微軟正黑體" panose="020B0604030504040204" pitchFamily="34" charset="-120"/>
              </a:rPr>
              <a:t>40%</a:t>
            </a:r>
            <a:r>
              <a:rPr lang="zh-TW" altLang="en-US" sz="1600" dirty="0">
                <a:latin typeface="+mj-ea"/>
                <a:ea typeface="微軟正黑體" panose="020B0604030504040204" pitchFamily="34" charset="-120"/>
              </a:rPr>
              <a:t>以上，並透過示範通訊處開發</a:t>
            </a:r>
            <a:r>
              <a:rPr lang="zh-TW" altLang="en-US" sz="1600" b="1" u="sng" dirty="0">
                <a:solidFill>
                  <a:srgbClr val="0000FF"/>
                </a:solidFill>
                <a:latin typeface="+mj-ea"/>
                <a:ea typeface="微軟正黑體" panose="020B0604030504040204" pitchFamily="34" charset="-120"/>
              </a:rPr>
              <a:t>世界大學排行之系所</a:t>
            </a:r>
            <a:r>
              <a:rPr lang="zh-TW" altLang="en-US" sz="1600" dirty="0">
                <a:latin typeface="+mj-ea"/>
                <a:ea typeface="微軟正黑體" panose="020B0604030504040204" pitchFamily="34" charset="-120"/>
              </a:rPr>
              <a:t>，提供經營隊團相關獎學金資源</a:t>
            </a:r>
            <a:endParaRPr lang="en-US" altLang="zh-TW" sz="1600" dirty="0">
              <a:latin typeface="+mj-ea"/>
              <a:ea typeface="微軟正黑體" panose="020B0604030504040204" pitchFamily="34" charset="-120"/>
            </a:endParaRPr>
          </a:p>
          <a:p>
            <a:endParaRPr lang="en-US" altLang="zh-TW" sz="1600" dirty="0">
              <a:latin typeface="+mj-ea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600" dirty="0">
                <a:latin typeface="+mj-ea"/>
                <a:ea typeface="微軟正黑體" panose="020B0604030504040204" pitchFamily="34" charset="-120"/>
              </a:rPr>
              <a:t>強化</a:t>
            </a:r>
            <a:r>
              <a:rPr lang="zh-TW" altLang="en-US" sz="1600" b="1" u="sng" dirty="0">
                <a:solidFill>
                  <a:srgbClr val="0000FF"/>
                </a:solidFill>
                <a:latin typeface="+mj-ea"/>
                <a:ea typeface="微軟正黑體" panose="020B0604030504040204" pitchFamily="34" charset="-120"/>
              </a:rPr>
              <a:t>經營團隊溝通</a:t>
            </a:r>
            <a:r>
              <a:rPr lang="zh-TW" altLang="en-US" sz="1600" dirty="0">
                <a:latin typeface="+mj-ea"/>
                <a:ea typeface="微軟正黑體" panose="020B0604030504040204" pitchFamily="34" charset="-120"/>
              </a:rPr>
              <a:t>、</a:t>
            </a:r>
            <a:r>
              <a:rPr lang="zh-TW" altLang="en-US" sz="1600" dirty="0">
                <a:solidFill>
                  <a:srgbClr val="FF0000"/>
                </a:solidFill>
                <a:latin typeface="+mj-ea"/>
                <a:ea typeface="微軟正黑體" panose="020B0604030504040204" pitchFamily="34" charset="-120"/>
              </a:rPr>
              <a:t>建立</a:t>
            </a:r>
            <a:r>
              <a:rPr lang="zh-TW" altLang="en-US" sz="1600" b="1" u="sng" dirty="0">
                <a:solidFill>
                  <a:srgbClr val="FF0000"/>
                </a:solidFill>
                <a:latin typeface="+mj-ea"/>
                <a:ea typeface="微軟正黑體" panose="020B0604030504040204" pitchFamily="34" charset="-120"/>
              </a:rPr>
              <a:t>校園大使</a:t>
            </a:r>
            <a:r>
              <a:rPr lang="zh-TW" altLang="en-US" sz="1600" dirty="0">
                <a:solidFill>
                  <a:srgbClr val="FF0000"/>
                </a:solidFill>
                <a:latin typeface="+mj-ea"/>
                <a:ea typeface="微軟正黑體" panose="020B0604030504040204" pitchFamily="34" charset="-120"/>
              </a:rPr>
              <a:t>機制</a:t>
            </a:r>
            <a:r>
              <a:rPr lang="en-US" altLang="zh-TW" sz="1600" dirty="0">
                <a:latin typeface="+mj-ea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+mj-ea"/>
                <a:ea typeface="微軟正黑體" panose="020B0604030504040204" pitchFamily="34" charset="-120"/>
              </a:rPr>
              <a:t>使用示範通訊處預算</a:t>
            </a:r>
            <a:r>
              <a:rPr lang="en-US" altLang="zh-TW" sz="1600" dirty="0">
                <a:latin typeface="+mj-ea"/>
                <a:ea typeface="微軟正黑體" panose="020B0604030504040204" pitchFamily="34" charset="-120"/>
              </a:rPr>
              <a:t>)</a:t>
            </a:r>
          </a:p>
          <a:p>
            <a:endParaRPr lang="en-US" altLang="zh-TW" sz="1600" dirty="0">
              <a:latin typeface="+mj-ea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600" dirty="0">
                <a:latin typeface="+mj-ea"/>
                <a:ea typeface="微軟正黑體" panose="020B0604030504040204" pitchFamily="34" charset="-120"/>
              </a:rPr>
              <a:t>參閱競品規則，對象新增</a:t>
            </a:r>
            <a:r>
              <a:rPr lang="zh-TW" altLang="en-US" sz="1600" b="1" u="sng" dirty="0">
                <a:solidFill>
                  <a:srgbClr val="0000FF"/>
                </a:solidFill>
                <a:latin typeface="+mj-ea"/>
                <a:ea typeface="微軟正黑體" panose="020B0604030504040204" pitchFamily="34" charset="-120"/>
              </a:rPr>
              <a:t>專四</a:t>
            </a:r>
            <a:endParaRPr lang="en-US" altLang="zh-TW" sz="1600" b="1" u="sng" dirty="0">
              <a:solidFill>
                <a:srgbClr val="0000FF"/>
              </a:solidFill>
              <a:latin typeface="+mj-ea"/>
              <a:ea typeface="微軟正黑體" panose="020B0604030504040204" pitchFamily="34" charset="-120"/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838767" y="3410417"/>
            <a:ext cx="7699057" cy="10772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600" dirty="0">
                <a:solidFill>
                  <a:srgbClr val="FF0000"/>
                </a:solidFill>
                <a:latin typeface="+mj-ea"/>
                <a:ea typeface="微軟正黑體" panose="020B0604030504040204" pitchFamily="34" charset="-120"/>
              </a:rPr>
              <a:t>獎學金辦法搭配</a:t>
            </a:r>
            <a:r>
              <a:rPr lang="zh-TW" altLang="en-US" sz="1600" b="1" u="sng" dirty="0">
                <a:solidFill>
                  <a:srgbClr val="FF0000"/>
                </a:solidFill>
                <a:latin typeface="+mj-ea"/>
                <a:ea typeface="微軟正黑體" panose="020B0604030504040204" pitchFamily="34" charset="-120"/>
              </a:rPr>
              <a:t>暑假營隊報名</a:t>
            </a:r>
            <a:r>
              <a:rPr lang="zh-TW" altLang="en-US" sz="1600" dirty="0">
                <a:solidFill>
                  <a:srgbClr val="FF0000"/>
                </a:solidFill>
                <a:latin typeface="+mj-ea"/>
                <a:ea typeface="微軟正黑體" panose="020B0604030504040204" pitchFamily="34" charset="-120"/>
              </a:rPr>
              <a:t>，提前露出</a:t>
            </a:r>
            <a:r>
              <a:rPr lang="zh-TW" altLang="en-US" sz="1600" dirty="0">
                <a:latin typeface="+mj-ea"/>
                <a:ea typeface="微軟正黑體" panose="020B0604030504040204" pitchFamily="34" charset="-120"/>
              </a:rPr>
              <a:t>至系方，各函文中置入營隊報名資訊</a:t>
            </a:r>
            <a:endParaRPr lang="en-US" altLang="zh-TW" sz="1600" dirty="0">
              <a:latin typeface="+mj-ea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zh-TW" sz="1600" dirty="0">
              <a:latin typeface="+mj-ea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600" b="1" u="sng" dirty="0">
                <a:solidFill>
                  <a:srgbClr val="0000FF"/>
                </a:solidFill>
                <a:latin typeface="+mj-ea"/>
                <a:ea typeface="微軟正黑體" panose="020B0604030504040204" pitchFamily="34" charset="-120"/>
              </a:rPr>
              <a:t>原銜接樂活活動提前至</a:t>
            </a:r>
            <a:r>
              <a:rPr lang="en-US" altLang="zh-TW" sz="1600" b="1" u="sng" dirty="0">
                <a:solidFill>
                  <a:srgbClr val="0000FF"/>
                </a:solidFill>
                <a:latin typeface="+mj-ea"/>
                <a:ea typeface="微軟正黑體" panose="020B0604030504040204" pitchFamily="34" charset="-120"/>
              </a:rPr>
              <a:t>9</a:t>
            </a:r>
            <a:r>
              <a:rPr lang="zh-TW" altLang="en-US" sz="1600" b="1" u="sng" dirty="0">
                <a:solidFill>
                  <a:srgbClr val="0000FF"/>
                </a:solidFill>
                <a:latin typeface="+mj-ea"/>
                <a:ea typeface="微軟正黑體" panose="020B0604030504040204" pitchFamily="34" charset="-120"/>
              </a:rPr>
              <a:t>月份</a:t>
            </a:r>
            <a:r>
              <a:rPr lang="zh-TW" altLang="en-US" sz="1600" dirty="0">
                <a:latin typeface="+mj-ea"/>
                <a:ea typeface="微軟正黑體" panose="020B0604030504040204" pitchFamily="34" charset="-120"/>
              </a:rPr>
              <a:t>開學期間舉辦，延續暑假營熱度，提高與同學接觸的黏著度</a:t>
            </a:r>
            <a:endParaRPr lang="zh-TW" altLang="en-US" sz="1600" dirty="0">
              <a:latin typeface="+mj-ea"/>
              <a:ea typeface="微軟正黑體" panose="020B0604030504040204" pitchFamily="34" charset="-120"/>
              <a:sym typeface="Helvetica"/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829220" y="5156304"/>
            <a:ext cx="7708604" cy="10772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marR="0" indent="-285750" algn="l" defTabSz="109723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zh-TW" altLang="en-US" sz="1600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rPr>
              <a:t>活動組登錄機率較高，可提升整體增員動能，故</a:t>
            </a:r>
            <a:r>
              <a:rPr lang="zh-TW" altLang="en-US" sz="1600" b="1" u="sng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Helvetica"/>
              </a:rPr>
              <a:t>新增至</a:t>
            </a:r>
            <a:r>
              <a:rPr lang="en-US" altLang="zh-TW" sz="1600" b="1" u="sng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Helvetica"/>
              </a:rPr>
              <a:t>280</a:t>
            </a:r>
            <a:r>
              <a:rPr lang="zh-TW" altLang="en-US" sz="1600" b="1" u="sng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Helvetica"/>
              </a:rPr>
              <a:t>名</a:t>
            </a:r>
            <a:r>
              <a:rPr lang="en-US" altLang="zh-TW" sz="1600" b="1" u="sng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Helvetica"/>
              </a:rPr>
              <a:t>(</a:t>
            </a:r>
            <a:r>
              <a:rPr lang="zh-TW" altLang="en-US" sz="1600" b="1" u="sng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Helvetica"/>
              </a:rPr>
              <a:t>維持</a:t>
            </a:r>
            <a:r>
              <a:rPr lang="en-US" altLang="zh-TW" sz="1600" b="1" u="sng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Helvetica"/>
              </a:rPr>
              <a:t>50%+)</a:t>
            </a:r>
          </a:p>
          <a:p>
            <a:pPr marR="0" algn="l" defTabSz="109723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US" altLang="zh-TW" sz="1600" b="1" u="sng" dirty="0">
              <a:solidFill>
                <a:srgbClr val="FF000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marL="285750" indent="-285750" defTabSz="1097236" hangingPunct="0">
              <a:buFont typeface="Wingdings" panose="05000000000000000000" pitchFamily="2" charset="2"/>
              <a:buChar char="ü"/>
            </a:pPr>
            <a:r>
              <a:rPr lang="zh-TW" altLang="en-US" sz="1600" dirty="0">
                <a:solidFill>
                  <a:srgbClr val="000000"/>
                </a:solidFill>
                <a:sym typeface="Helvetica"/>
              </a:rPr>
              <a:t>將增員一條龍進程加入抽籤次數中，除原有活動參與，可</a:t>
            </a:r>
            <a:r>
              <a:rPr lang="zh-TW" altLang="en-US" sz="1600" dirty="0">
                <a:solidFill>
                  <a:srgbClr val="FF0000"/>
                </a:solidFill>
              </a:rPr>
              <a:t>加碼新</a:t>
            </a:r>
            <a:r>
              <a:rPr lang="zh-TW" altLang="en-US" sz="1600" dirty="0">
                <a:solidFill>
                  <a:srgbClr val="FF0000"/>
                </a:solidFill>
                <a:sym typeface="Helvetica"/>
              </a:rPr>
              <a:t>增</a:t>
            </a:r>
            <a:r>
              <a:rPr lang="en-US" altLang="zh-TW" sz="1600" dirty="0">
                <a:solidFill>
                  <a:srgbClr val="FF0000"/>
                </a:solidFill>
                <a:sym typeface="Helvetica"/>
              </a:rPr>
              <a:t>6~10</a:t>
            </a:r>
            <a:r>
              <a:rPr lang="zh-TW" altLang="en-US" sz="1600" dirty="0">
                <a:solidFill>
                  <a:srgbClr val="FF0000"/>
                </a:solidFill>
                <a:sym typeface="Helvetica"/>
              </a:rPr>
              <a:t>月</a:t>
            </a:r>
            <a:r>
              <a:rPr lang="en-US" altLang="zh-TW" sz="1600" b="1" u="sng" dirty="0">
                <a:solidFill>
                  <a:srgbClr val="FF0000"/>
                </a:solidFill>
                <a:sym typeface="Helvetica"/>
              </a:rPr>
              <a:t>｢</a:t>
            </a:r>
            <a:r>
              <a:rPr lang="zh-TW" altLang="en-US" sz="1600" b="1" u="sng" dirty="0">
                <a:solidFill>
                  <a:srgbClr val="FF0000"/>
                </a:solidFill>
                <a:sym typeface="Helvetica"/>
              </a:rPr>
              <a:t>參與</a:t>
            </a:r>
            <a:r>
              <a:rPr lang="en-US" altLang="zh-TW" sz="1600" b="1" u="sng" dirty="0">
                <a:solidFill>
                  <a:srgbClr val="FF0000"/>
                </a:solidFill>
                <a:sym typeface="Helvetica"/>
              </a:rPr>
              <a:t>LIA</a:t>
            </a:r>
            <a:r>
              <a:rPr lang="zh-TW" altLang="en-US" sz="1600" b="1" u="sng" dirty="0">
                <a:solidFill>
                  <a:srgbClr val="FF0000"/>
                </a:solidFill>
                <a:sym typeface="Helvetica"/>
              </a:rPr>
              <a:t>公輔班課程</a:t>
            </a:r>
            <a:r>
              <a:rPr lang="en-US" altLang="zh-TW" sz="1600" b="1" u="sng" dirty="0">
                <a:solidFill>
                  <a:srgbClr val="FF0000"/>
                </a:solidFill>
                <a:sym typeface="Helvetica"/>
              </a:rPr>
              <a:t>｣</a:t>
            </a:r>
            <a:r>
              <a:rPr lang="zh-TW" altLang="en-US" sz="1600" dirty="0">
                <a:solidFill>
                  <a:srgbClr val="FF0000"/>
                </a:solidFill>
                <a:sym typeface="Helvetica"/>
              </a:rPr>
              <a:t>一次抽獎機會</a:t>
            </a:r>
            <a:endParaRPr lang="en-US" altLang="zh-TW" sz="1600" dirty="0">
              <a:solidFill>
                <a:srgbClr val="FF0000"/>
              </a:solidFill>
              <a:sym typeface="Helvetica"/>
            </a:endParaRPr>
          </a:p>
        </p:txBody>
      </p:sp>
      <p:sp>
        <p:nvSpPr>
          <p:cNvPr id="34" name="文字版面配置區 1"/>
          <p:cNvSpPr>
            <a:spLocks noGrp="1"/>
          </p:cNvSpPr>
          <p:nvPr>
            <p:ph type="body" sz="quarter" idx="21"/>
          </p:nvPr>
        </p:nvSpPr>
        <p:spPr>
          <a:xfrm>
            <a:off x="432683" y="206622"/>
            <a:ext cx="8328407" cy="471488"/>
          </a:xfrm>
        </p:spPr>
        <p:txBody>
          <a:bodyPr/>
          <a:lstStyle/>
          <a:p>
            <a:r>
              <a:rPr lang="en-US" altLang="zh-TW" dirty="0"/>
              <a:t>112</a:t>
            </a:r>
            <a:r>
              <a:rPr lang="zh-TW" altLang="en-US" dirty="0"/>
              <a:t>年獎學金辦法新增修訂點</a:t>
            </a:r>
          </a:p>
        </p:txBody>
      </p:sp>
    </p:spTree>
    <p:extLst>
      <p:ext uri="{BB962C8B-B14F-4D97-AF65-F5344CB8AC3E}">
        <p14:creationId xmlns:p14="http://schemas.microsoft.com/office/powerpoint/2010/main" val="365259788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zh-TW" dirty="0"/>
              <a:t>112</a:t>
            </a:r>
            <a:r>
              <a:rPr lang="zh-TW" altLang="en-US" dirty="0"/>
              <a:t>年</a:t>
            </a:r>
            <a:r>
              <a:rPr lang="zh-TW" altLang="zh-TW" dirty="0"/>
              <a:t>獎學金</a:t>
            </a:r>
            <a:r>
              <a:rPr lang="zh-TW" altLang="en-US" dirty="0"/>
              <a:t>辦法重點</a:t>
            </a:r>
          </a:p>
        </p:txBody>
      </p:sp>
      <p:sp>
        <p:nvSpPr>
          <p:cNvPr id="6" name="矩形 5"/>
          <p:cNvSpPr/>
          <p:nvPr/>
        </p:nvSpPr>
        <p:spPr>
          <a:xfrm>
            <a:off x="4857208" y="903722"/>
            <a:ext cx="4079102" cy="39392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895791" y="903722"/>
            <a:ext cx="3892233" cy="39392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>
              <a:solidFill>
                <a:prstClr val="white"/>
              </a:solidFill>
            </a:endParaRPr>
          </a:p>
        </p:txBody>
      </p:sp>
      <p:sp>
        <p:nvSpPr>
          <p:cNvPr id="8" name="Shape 400"/>
          <p:cNvSpPr/>
          <p:nvPr/>
        </p:nvSpPr>
        <p:spPr>
          <a:xfrm>
            <a:off x="899592" y="5890184"/>
            <a:ext cx="7926736" cy="723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defRPr>
                <a:solidFill>
                  <a:srgbClr val="FF000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微軟正黑體"/>
                <a:sym typeface="微軟正黑體"/>
              </a:rPr>
              <a:t>「合作學系組」</a:t>
            </a:r>
            <a:r>
              <a:rPr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微軟正黑體"/>
                <a:sym typeface="微軟正黑體"/>
              </a:rPr>
              <a:t>與</a:t>
            </a:r>
            <a:r>
              <a:rPr lang="zh-TW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微軟正黑體"/>
                <a:sym typeface="微軟正黑體"/>
              </a:rPr>
              <a:t>「</a:t>
            </a:r>
            <a:r>
              <a:rPr sz="1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微軟正黑體"/>
                <a:sym typeface="微軟正黑體"/>
              </a:rPr>
              <a:t>南山活動</a:t>
            </a:r>
            <a:r>
              <a:rPr lang="zh-TW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微軟正黑體"/>
                <a:sym typeface="微軟正黑體"/>
              </a:rPr>
              <a:t>組」不得重覆領取獎學金</a:t>
            </a:r>
            <a:endParaRPr lang="en-US" sz="1800" b="1" u="sng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微軟正黑體" panose="020B0604030504040204" pitchFamily="34" charset="-120"/>
              <a:cs typeface="微軟正黑體"/>
              <a:sym typeface="微軟正黑體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  <a:defRPr>
                <a:solidFill>
                  <a:srgbClr val="FF000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微軟正黑體"/>
                <a:sym typeface="微軟正黑體"/>
              </a:rPr>
              <a:t>未參與指定場次獎學金頒獎典禮者，視同放棄該年度獎學金資格</a:t>
            </a:r>
            <a:endParaRPr sz="18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微軟正黑體" panose="020B0604030504040204" pitchFamily="34" charset="-120"/>
              <a:cs typeface="微軟正黑體"/>
              <a:sym typeface="微軟正黑體"/>
            </a:endParaRPr>
          </a:p>
        </p:txBody>
      </p:sp>
      <p:sp>
        <p:nvSpPr>
          <p:cNvPr id="9" name="Shape 404"/>
          <p:cNvSpPr/>
          <p:nvPr/>
        </p:nvSpPr>
        <p:spPr>
          <a:xfrm>
            <a:off x="899592" y="3765982"/>
            <a:ext cx="3816424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sz="1800" dirty="0" err="1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評選標準除</a:t>
            </a:r>
            <a:r>
              <a:rPr lang="zh-TW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資格</a:t>
            </a:r>
            <a:r>
              <a:rPr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，經</a:t>
            </a:r>
            <a:r>
              <a:rPr lang="zh-TW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書面審查與</a:t>
            </a:r>
            <a:r>
              <a:rPr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面談擇優錄取</a:t>
            </a:r>
            <a:r>
              <a:rPr sz="1800" b="1" dirty="0">
                <a:solidFill>
                  <a:srgbClr val="FF0000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前6名</a:t>
            </a:r>
            <a:r>
              <a:rPr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，每名獎學金</a:t>
            </a:r>
            <a:r>
              <a:rPr sz="1800" b="1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新台幣</a:t>
            </a:r>
            <a:r>
              <a:rPr sz="1800" b="1" dirty="0">
                <a:solidFill>
                  <a:srgbClr val="FF0000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5,000</a:t>
            </a:r>
            <a:r>
              <a:rPr lang="zh-TW" altLang="en-US" sz="1800" b="1" dirty="0">
                <a:solidFill>
                  <a:srgbClr val="FF0000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元</a:t>
            </a:r>
            <a:endParaRPr lang="en-US" sz="1800" b="1" dirty="0">
              <a:solidFill>
                <a:prstClr val="black"/>
              </a:solidFill>
              <a:latin typeface="Calibri" panose="020F0502020204030204" pitchFamily="34" charset="0"/>
              <a:ea typeface="微軟正黑體"/>
              <a:cs typeface="微軟正黑體"/>
              <a:sym typeface="微軟正黑體"/>
            </a:endParaRPr>
          </a:p>
        </p:txBody>
      </p:sp>
      <p:sp>
        <p:nvSpPr>
          <p:cNvPr id="10" name="Shape 407"/>
          <p:cNvSpPr/>
          <p:nvPr/>
        </p:nvSpPr>
        <p:spPr>
          <a:xfrm>
            <a:off x="899592" y="1466724"/>
            <a:ext cx="3816424" cy="15542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en-US" altLang="zh-TW"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112</a:t>
            </a:r>
            <a:r>
              <a:rPr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學年度就讀之</a:t>
            </a:r>
            <a:r>
              <a:rPr lang="zh-TW" altLang="en-US" sz="1800" dirty="0">
                <a:sym typeface="微軟正黑體"/>
              </a:rPr>
              <a:t>大</a:t>
            </a:r>
            <a:r>
              <a:rPr lang="zh-TW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sym typeface="微軟正黑體"/>
              </a:rPr>
              <a:t>專院校</a:t>
            </a:r>
            <a:r>
              <a:rPr lang="zh-TW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以上</a:t>
            </a:r>
            <a:r>
              <a:rPr sz="1800" b="1" u="sng" dirty="0" err="1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在校</a:t>
            </a:r>
            <a:r>
              <a:rPr sz="1800" dirty="0" err="1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大二</a:t>
            </a:r>
            <a:r>
              <a:rPr lang="en-US" altLang="zh-TW" sz="1800" b="1" dirty="0">
                <a:solidFill>
                  <a:srgbClr val="FF0000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(</a:t>
            </a:r>
            <a:r>
              <a:rPr lang="zh-TW" altLang="en-US" sz="1800" b="1" dirty="0">
                <a:solidFill>
                  <a:srgbClr val="FF0000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含專四</a:t>
            </a:r>
            <a:r>
              <a:rPr lang="en-US" altLang="zh-TW" sz="1800" b="1" dirty="0">
                <a:solidFill>
                  <a:srgbClr val="FF0000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)</a:t>
            </a:r>
            <a:r>
              <a:rPr sz="1800" dirty="0" err="1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至大四以上中華民國學生</a:t>
            </a:r>
            <a:r>
              <a:rPr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 </a:t>
            </a:r>
            <a:endParaRPr lang="en-US" sz="1800" dirty="0">
              <a:solidFill>
                <a:prstClr val="black"/>
              </a:solidFill>
              <a:latin typeface="Calibri" panose="020F0502020204030204" pitchFamily="34" charset="0"/>
              <a:ea typeface="微軟正黑體"/>
              <a:cs typeface="微軟正黑體"/>
              <a:sym typeface="微軟正黑體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l"/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en-US" altLang="zh-TW"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112</a:t>
            </a:r>
            <a:r>
              <a:rPr lang="zh-TW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學年度秋季入學之大一、研究生不符申請</a:t>
            </a:r>
          </a:p>
        </p:txBody>
      </p:sp>
      <p:sp>
        <p:nvSpPr>
          <p:cNvPr id="11" name="Shape 411"/>
          <p:cNvSpPr/>
          <p:nvPr/>
        </p:nvSpPr>
        <p:spPr>
          <a:xfrm>
            <a:off x="865277" y="5101915"/>
            <a:ext cx="7961051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en-US" altLang="zh-TW"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111</a:t>
            </a:r>
            <a:r>
              <a:rPr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學年度其中一學期學業平均成績</a:t>
            </a:r>
            <a:r>
              <a:rPr lang="en-US" altLang="zh-TW"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75</a:t>
            </a:r>
            <a:r>
              <a:rPr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分以上者，</a:t>
            </a:r>
            <a:r>
              <a:rPr sz="1800" dirty="0">
                <a:solidFill>
                  <a:prstClr val="black"/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rPr>
              <a:t>GPA</a:t>
            </a:r>
            <a:r>
              <a:rPr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成績可直接換算。</a:t>
            </a:r>
          </a:p>
        </p:txBody>
      </p:sp>
      <p:sp>
        <p:nvSpPr>
          <p:cNvPr id="12" name="Shape 414"/>
          <p:cNvSpPr/>
          <p:nvPr/>
        </p:nvSpPr>
        <p:spPr>
          <a:xfrm>
            <a:off x="4917156" y="1466724"/>
            <a:ext cx="4019154" cy="2031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en-US" altLang="zh-TW"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112</a:t>
            </a:r>
            <a:r>
              <a:rPr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學年度就讀之</a:t>
            </a:r>
            <a:r>
              <a:rPr lang="zh-TW" altLang="en-US" sz="1800" b="1" dirty="0">
                <a:sym typeface="微軟正黑體"/>
              </a:rPr>
              <a:t>大</a:t>
            </a:r>
            <a:r>
              <a:rPr lang="zh-TW" altLang="en-US" sz="1800" b="1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sym typeface="微軟正黑體"/>
              </a:rPr>
              <a:t>專院校</a:t>
            </a:r>
            <a:r>
              <a:rPr sz="1800" b="1" dirty="0" err="1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以上</a:t>
            </a:r>
            <a:r>
              <a:rPr lang="zh-TW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中華民國學生</a:t>
            </a:r>
            <a:r>
              <a:rPr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(</a:t>
            </a:r>
            <a:r>
              <a:rPr sz="1800" b="1" dirty="0">
                <a:solidFill>
                  <a:srgbClr val="FF0000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含</a:t>
            </a:r>
            <a:r>
              <a:rPr lang="zh-TW" altLang="en-US" sz="1800" b="1" dirty="0">
                <a:solidFill>
                  <a:srgbClr val="FF0000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專四</a:t>
            </a:r>
            <a:r>
              <a:rPr lang="zh-TW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、</a:t>
            </a:r>
            <a:r>
              <a:rPr sz="1800" dirty="0" err="1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研究生及應屆畢業生</a:t>
            </a:r>
            <a:r>
              <a:rPr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)</a:t>
            </a:r>
            <a:endParaRPr lang="en-US" sz="1800" dirty="0">
              <a:solidFill>
                <a:prstClr val="black"/>
              </a:solidFill>
              <a:latin typeface="Calibri" panose="020F0502020204030204" pitchFamily="34" charset="0"/>
              <a:ea typeface="微軟正黑體"/>
              <a:cs typeface="微軟正黑體"/>
              <a:sym typeface="微軟正黑體"/>
            </a:endParaRPr>
          </a:p>
          <a:p>
            <a:pPr marL="285750" indent="-285750">
              <a:buFont typeface="Wingdings" panose="05000000000000000000" pitchFamily="2" charset="2"/>
              <a:buChar char="l"/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曾參與</a:t>
            </a:r>
            <a:r>
              <a:rPr lang="zh-TW" altLang="en-US" sz="1800" b="1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指定之南山校園活動者</a:t>
            </a:r>
            <a:endParaRPr lang="en-US" altLang="zh-TW" sz="1800" b="1" dirty="0">
              <a:solidFill>
                <a:prstClr val="black"/>
              </a:solidFill>
              <a:latin typeface="Calibri" panose="020F0502020204030204" pitchFamily="34" charset="0"/>
              <a:ea typeface="微軟正黑體"/>
              <a:cs typeface="微軟正黑體"/>
              <a:sym typeface="微軟正黑體"/>
            </a:endParaRPr>
          </a:p>
          <a:p>
            <a:pPr marL="285750" indent="-285750">
              <a:buFont typeface="Wingdings" panose="05000000000000000000" pitchFamily="2" charset="2"/>
              <a:buChar char="l"/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sz="1800" dirty="0"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如於</a:t>
            </a:r>
            <a:r>
              <a:rPr lang="en-US" altLang="zh-TW" sz="1800" b="1" dirty="0"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6~10</a:t>
            </a:r>
            <a:r>
              <a:rPr lang="zh-TW" altLang="en-US" sz="1800" b="1" dirty="0"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月登錄南山</a:t>
            </a:r>
            <a:r>
              <a:rPr lang="zh-TW" altLang="en-US" sz="1800" dirty="0"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，先登錄者優先排入獲獎名單，其餘名額依活動機會抽籤</a:t>
            </a:r>
          </a:p>
        </p:txBody>
      </p:sp>
      <p:sp>
        <p:nvSpPr>
          <p:cNvPr id="13" name="Shape 415"/>
          <p:cNvSpPr/>
          <p:nvPr/>
        </p:nvSpPr>
        <p:spPr>
          <a:xfrm>
            <a:off x="4917157" y="3596823"/>
            <a:ext cx="4039718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l"/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名額</a:t>
            </a:r>
            <a:r>
              <a:rPr lang="en-US" altLang="zh-TW" sz="1800" b="1" dirty="0">
                <a:solidFill>
                  <a:srgbClr val="FF0000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280</a:t>
            </a:r>
            <a:r>
              <a:rPr lang="zh-TW" altLang="en-US" sz="1800" dirty="0"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名</a:t>
            </a:r>
            <a:r>
              <a:rPr lang="zh-TW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，超過申請名額，依活動</a:t>
            </a:r>
            <a:r>
              <a:rPr lang="en-US" altLang="zh-TW"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(</a:t>
            </a:r>
            <a:r>
              <a:rPr lang="zh-TW" altLang="en-US" sz="1800" u="sng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營隊、創意提案、桌遊、樂活</a:t>
            </a:r>
            <a:r>
              <a:rPr lang="en-US" altLang="zh-TW"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)</a:t>
            </a:r>
            <a:r>
              <a:rPr lang="zh-TW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採抽籤選出，並</a:t>
            </a:r>
            <a:r>
              <a:rPr lang="zh-TW" altLang="en-US" sz="1800" b="1" dirty="0">
                <a:solidFill>
                  <a:srgbClr val="FF0000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加碼</a:t>
            </a:r>
            <a:r>
              <a:rPr lang="en-US" altLang="zh-TW" sz="1800" b="1" dirty="0">
                <a:solidFill>
                  <a:srgbClr val="FF0000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LIA</a:t>
            </a:r>
            <a:r>
              <a:rPr lang="zh-TW" altLang="en-US" sz="1800" b="1" dirty="0">
                <a:solidFill>
                  <a:srgbClr val="FF0000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公輔班課程抽籤機會 </a:t>
            </a:r>
            <a:r>
              <a:rPr lang="zh-TW" altLang="en-US"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，</a:t>
            </a:r>
            <a:r>
              <a:rPr sz="1800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每名獎學金</a:t>
            </a:r>
            <a:r>
              <a:rPr sz="1800" b="1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新台幣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3</a:t>
            </a:r>
            <a:r>
              <a:rPr sz="1800" b="1" dirty="0">
                <a:solidFill>
                  <a:srgbClr val="FF0000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,000</a:t>
            </a:r>
            <a:r>
              <a:rPr lang="zh-TW" altLang="en-US" sz="1800" b="1" dirty="0">
                <a:solidFill>
                  <a:prstClr val="black"/>
                </a:solidFill>
                <a:latin typeface="Calibri" panose="020F0502020204030204" pitchFamily="34" charset="0"/>
                <a:ea typeface="微軟正黑體"/>
                <a:cs typeface="微軟正黑體"/>
                <a:sym typeface="微軟正黑體"/>
              </a:rPr>
              <a:t>元</a:t>
            </a:r>
            <a:endParaRPr lang="en-US" altLang="zh-TW" sz="1800" b="1" dirty="0">
              <a:solidFill>
                <a:prstClr val="black"/>
              </a:solidFill>
              <a:latin typeface="Calibri" panose="020F0502020204030204" pitchFamily="34" charset="0"/>
              <a:ea typeface="微軟正黑體"/>
              <a:cs typeface="微軟正黑體"/>
              <a:sym typeface="微軟正黑體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06036" y="1412776"/>
            <a:ext cx="883027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197272" y="98880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1F497D"/>
                </a:solidFill>
                <a:latin typeface="微軟正黑體"/>
                <a:ea typeface="微軟正黑體"/>
              </a:rPr>
              <a:t>類別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1127200" y="900739"/>
            <a:ext cx="3476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solidFill>
                  <a:srgbClr val="0000FF"/>
                </a:solidFill>
                <a:latin typeface="Calibri" panose="020F0502020204030204" pitchFamily="34" charset="0"/>
                <a:ea typeface="微軟正黑體"/>
              </a:rPr>
              <a:t>合作學系組</a:t>
            </a:r>
            <a:r>
              <a:rPr lang="en-US" altLang="zh-TW" sz="1800" b="1" dirty="0">
                <a:solidFill>
                  <a:srgbClr val="0000FF"/>
                </a:solidFill>
                <a:latin typeface="Calibri" panose="020F0502020204030204" pitchFamily="34" charset="0"/>
                <a:ea typeface="微軟正黑體"/>
              </a:rPr>
              <a:t>(</a:t>
            </a:r>
            <a:r>
              <a:rPr lang="en-US" altLang="zh-TW" sz="1800" b="1" dirty="0">
                <a:solidFill>
                  <a:srgbClr val="FF0000"/>
                </a:solidFill>
                <a:latin typeface="Calibri" panose="020F0502020204030204" pitchFamily="34" charset="0"/>
                <a:ea typeface="微軟正黑體"/>
              </a:rPr>
              <a:t>207</a:t>
            </a:r>
            <a:r>
              <a:rPr lang="zh-TW" altLang="en-US" sz="1800" b="1" dirty="0">
                <a:solidFill>
                  <a:srgbClr val="FF0000"/>
                </a:solidFill>
                <a:latin typeface="Calibri" panose="020F0502020204030204" pitchFamily="34" charset="0"/>
                <a:ea typeface="微軟正黑體"/>
              </a:rPr>
              <a:t>系</a:t>
            </a:r>
            <a:r>
              <a:rPr lang="en-US" altLang="zh-TW" sz="1800" b="1" dirty="0">
                <a:solidFill>
                  <a:srgbClr val="0000FF"/>
                </a:solidFill>
                <a:latin typeface="Calibri" panose="020F0502020204030204" pitchFamily="34" charset="0"/>
                <a:ea typeface="微軟正黑體"/>
              </a:rPr>
              <a:t>)+</a:t>
            </a:r>
            <a:r>
              <a:rPr lang="zh-TW" altLang="en-US" sz="2000" b="1" dirty="0">
                <a:solidFill>
                  <a:srgbClr val="0000FF"/>
                </a:solidFill>
                <a:latin typeface="Calibri" panose="020F0502020204030204" pitchFamily="34" charset="0"/>
                <a:ea typeface="微軟正黑體"/>
              </a:rPr>
              <a:t>示範</a:t>
            </a:r>
            <a:r>
              <a:rPr lang="en-US" altLang="zh-TW" sz="1800" b="1" dirty="0">
                <a:solidFill>
                  <a:srgbClr val="0000FF"/>
                </a:solidFill>
                <a:latin typeface="Calibri" panose="020F0502020204030204" pitchFamily="34" charset="0"/>
                <a:ea typeface="微軟正黑體"/>
              </a:rPr>
              <a:t>(</a:t>
            </a:r>
            <a:r>
              <a:rPr lang="en-US" altLang="zh-TW" sz="1800" b="1" dirty="0">
                <a:solidFill>
                  <a:srgbClr val="FF0000"/>
                </a:solidFill>
                <a:latin typeface="Calibri" panose="020F0502020204030204" pitchFamily="34" charset="0"/>
                <a:ea typeface="微軟正黑體"/>
              </a:rPr>
              <a:t>12</a:t>
            </a:r>
            <a:r>
              <a:rPr lang="zh-TW" altLang="en-US" sz="1800" b="1" dirty="0">
                <a:solidFill>
                  <a:srgbClr val="FF0000"/>
                </a:solidFill>
                <a:latin typeface="Calibri" panose="020F0502020204030204" pitchFamily="34" charset="0"/>
                <a:ea typeface="微軟正黑體"/>
              </a:rPr>
              <a:t>系</a:t>
            </a:r>
            <a:r>
              <a:rPr lang="en-US" altLang="zh-TW" sz="1800" b="1" dirty="0">
                <a:solidFill>
                  <a:srgbClr val="0000FF"/>
                </a:solidFill>
                <a:latin typeface="Calibri" panose="020F0502020204030204" pitchFamily="34" charset="0"/>
                <a:ea typeface="微軟正黑體"/>
              </a:rPr>
              <a:t>)</a:t>
            </a:r>
            <a:endParaRPr lang="zh-TW" altLang="en-US" sz="1800" b="1" dirty="0">
              <a:solidFill>
                <a:srgbClr val="0000FF"/>
              </a:solidFill>
              <a:latin typeface="Calibri" panose="020F0502020204030204" pitchFamily="34" charset="0"/>
              <a:ea typeface="微軟正黑體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5364088" y="908361"/>
            <a:ext cx="3096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solidFill>
                  <a:srgbClr val="0000FF"/>
                </a:solidFill>
                <a:latin typeface="Calibri" panose="020F0502020204030204" pitchFamily="34" charset="0"/>
                <a:ea typeface="微軟正黑體"/>
              </a:rPr>
              <a:t>南山活動組</a:t>
            </a:r>
            <a:r>
              <a:rPr lang="en-US" altLang="zh-TW" sz="2000" b="1" dirty="0">
                <a:solidFill>
                  <a:srgbClr val="0000FF"/>
                </a:solidFill>
                <a:latin typeface="Calibri" panose="020F0502020204030204" pitchFamily="34" charset="0"/>
                <a:ea typeface="微軟正黑體"/>
              </a:rPr>
              <a:t>(</a:t>
            </a:r>
            <a:r>
              <a:rPr lang="en-US" altLang="zh-TW" sz="2000" b="1" dirty="0">
                <a:solidFill>
                  <a:srgbClr val="FF0000"/>
                </a:solidFill>
                <a:latin typeface="Calibri" panose="020F0502020204030204" pitchFamily="34" charset="0"/>
                <a:ea typeface="微軟正黑體"/>
              </a:rPr>
              <a:t>280</a:t>
            </a:r>
            <a:r>
              <a:rPr lang="zh-TW" alt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微軟正黑體"/>
              </a:rPr>
              <a:t>名</a:t>
            </a:r>
            <a:r>
              <a:rPr lang="en-US" altLang="zh-TW" sz="2000" b="1" dirty="0">
                <a:solidFill>
                  <a:srgbClr val="0000FF"/>
                </a:solidFill>
                <a:latin typeface="Calibri" panose="020F0502020204030204" pitchFamily="34" charset="0"/>
                <a:ea typeface="微軟正黑體"/>
              </a:rPr>
              <a:t>)</a:t>
            </a:r>
            <a:endParaRPr lang="zh-TW" altLang="en-US" sz="1600" b="1" dirty="0">
              <a:solidFill>
                <a:srgbClr val="1F497D"/>
              </a:solidFill>
              <a:latin typeface="Calibri" panose="020F0502020204030204" pitchFamily="34" charset="0"/>
              <a:ea typeface="微軟正黑體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178029" y="2219962"/>
            <a:ext cx="717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1F497D"/>
                </a:solidFill>
                <a:latin typeface="微軟正黑體"/>
                <a:ea typeface="微軟正黑體"/>
              </a:rPr>
              <a:t>獎助對象</a:t>
            </a:r>
          </a:p>
        </p:txBody>
      </p:sp>
      <p:sp>
        <p:nvSpPr>
          <p:cNvPr id="19" name="文字方塊 18"/>
          <p:cNvSpPr txBox="1"/>
          <p:nvPr/>
        </p:nvSpPr>
        <p:spPr>
          <a:xfrm>
            <a:off x="0" y="3874513"/>
            <a:ext cx="895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1F497D"/>
                </a:solidFill>
                <a:latin typeface="微軟正黑體"/>
                <a:ea typeface="微軟正黑體"/>
              </a:rPr>
              <a:t>名額</a:t>
            </a:r>
            <a:endParaRPr lang="en-US" altLang="zh-TW" sz="1400" b="1" dirty="0">
              <a:solidFill>
                <a:srgbClr val="1F497D"/>
              </a:solidFill>
              <a:latin typeface="微軟正黑體"/>
              <a:ea typeface="微軟正黑體"/>
            </a:endParaRPr>
          </a:p>
          <a:p>
            <a:pPr algn="ctr"/>
            <a:r>
              <a:rPr lang="zh-TW" altLang="en-US" sz="1400" b="1" dirty="0">
                <a:solidFill>
                  <a:srgbClr val="1F497D"/>
                </a:solidFill>
                <a:latin typeface="微軟正黑體"/>
                <a:ea typeface="微軟正黑體"/>
              </a:rPr>
              <a:t>金額</a:t>
            </a:r>
          </a:p>
        </p:txBody>
      </p:sp>
      <p:cxnSp>
        <p:nvCxnSpPr>
          <p:cNvPr id="20" name="直線接點 19"/>
          <p:cNvCxnSpPr/>
          <p:nvPr/>
        </p:nvCxnSpPr>
        <p:spPr>
          <a:xfrm>
            <a:off x="106036" y="4869160"/>
            <a:ext cx="883027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文字方塊 20"/>
          <p:cNvSpPr txBox="1"/>
          <p:nvPr/>
        </p:nvSpPr>
        <p:spPr>
          <a:xfrm>
            <a:off x="-4444" y="5021196"/>
            <a:ext cx="1048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1F497D"/>
                </a:solidFill>
                <a:latin typeface="微軟正黑體"/>
                <a:ea typeface="微軟正黑體"/>
              </a:rPr>
              <a:t>成績</a:t>
            </a:r>
            <a:endParaRPr lang="en-US" altLang="zh-TW" sz="1400" b="1" dirty="0">
              <a:solidFill>
                <a:srgbClr val="1F497D"/>
              </a:solidFill>
              <a:latin typeface="微軟正黑體"/>
              <a:ea typeface="微軟正黑體"/>
            </a:endParaRPr>
          </a:p>
          <a:p>
            <a:pPr algn="ctr"/>
            <a:r>
              <a:rPr lang="zh-TW" altLang="en-US" sz="1400" b="1" dirty="0">
                <a:solidFill>
                  <a:srgbClr val="1F497D"/>
                </a:solidFill>
                <a:latin typeface="微軟正黑體"/>
                <a:ea typeface="微軟正黑體"/>
              </a:rPr>
              <a:t>基本資格</a:t>
            </a:r>
          </a:p>
        </p:txBody>
      </p:sp>
      <p:cxnSp>
        <p:nvCxnSpPr>
          <p:cNvPr id="22" name="直線接點 21"/>
          <p:cNvCxnSpPr/>
          <p:nvPr/>
        </p:nvCxnSpPr>
        <p:spPr>
          <a:xfrm>
            <a:off x="106036" y="5733256"/>
            <a:ext cx="883027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>
            <a:off x="163427" y="5905580"/>
            <a:ext cx="611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1F497D"/>
                </a:solidFill>
                <a:latin typeface="微軟正黑體"/>
                <a:ea typeface="微軟正黑體"/>
              </a:rPr>
              <a:t>注意</a:t>
            </a:r>
            <a:endParaRPr lang="en-US" altLang="zh-TW" sz="1400" b="1" dirty="0">
              <a:solidFill>
                <a:srgbClr val="1F497D"/>
              </a:solidFill>
              <a:latin typeface="微軟正黑體"/>
              <a:ea typeface="微軟正黑體"/>
            </a:endParaRPr>
          </a:p>
          <a:p>
            <a:pPr algn="ctr"/>
            <a:r>
              <a:rPr lang="zh-TW" altLang="en-US" sz="1400" b="1" dirty="0">
                <a:solidFill>
                  <a:srgbClr val="1F497D"/>
                </a:solidFill>
                <a:latin typeface="微軟正黑體"/>
                <a:ea typeface="微軟正黑體"/>
              </a:rPr>
              <a:t>事項</a:t>
            </a:r>
          </a:p>
        </p:txBody>
      </p:sp>
      <p:cxnSp>
        <p:nvCxnSpPr>
          <p:cNvPr id="24" name="直線接點 23"/>
          <p:cNvCxnSpPr/>
          <p:nvPr/>
        </p:nvCxnSpPr>
        <p:spPr>
          <a:xfrm>
            <a:off x="106036" y="3494906"/>
            <a:ext cx="883027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3" name="文字方塊 82"/>
          <p:cNvSpPr txBox="1"/>
          <p:nvPr/>
        </p:nvSpPr>
        <p:spPr>
          <a:xfrm>
            <a:off x="7596336" y="6564340"/>
            <a:ext cx="154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56129F8-2329-4971-B43C-87E494B22B41}" type="slidenum">
              <a:rPr lang="en-US" altLang="zh-TW" smtClean="0">
                <a:solidFill>
                  <a:schemeClr val="bg1"/>
                </a:solidFill>
              </a:rPr>
              <a:t>4</a:t>
            </a:fld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4844716" y="3502528"/>
            <a:ext cx="4091594" cy="1366631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/>
          </a:p>
        </p:txBody>
      </p:sp>
    </p:spTree>
    <p:extLst>
      <p:ext uri="{BB962C8B-B14F-4D97-AF65-F5344CB8AC3E}">
        <p14:creationId xmlns:p14="http://schemas.microsoft.com/office/powerpoint/2010/main" val="136846271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手繪多邊形 83"/>
          <p:cNvSpPr/>
          <p:nvPr/>
        </p:nvSpPr>
        <p:spPr>
          <a:xfrm>
            <a:off x="1038348" y="4779500"/>
            <a:ext cx="1440160" cy="563184"/>
          </a:xfrm>
          <a:custGeom>
            <a:avLst/>
            <a:gdLst>
              <a:gd name="connsiteX0" fmla="*/ 163287 w 870857"/>
              <a:gd name="connsiteY0" fmla="*/ 0 h 653143"/>
              <a:gd name="connsiteX1" fmla="*/ 761998 w 870857"/>
              <a:gd name="connsiteY1" fmla="*/ 0 h 653143"/>
              <a:gd name="connsiteX2" fmla="*/ 870857 w 870857"/>
              <a:gd name="connsiteY2" fmla="*/ 108859 h 653143"/>
              <a:gd name="connsiteX3" fmla="*/ 870857 w 870857"/>
              <a:gd name="connsiteY3" fmla="*/ 653143 h 653143"/>
              <a:gd name="connsiteX4" fmla="*/ 163285 w 870857"/>
              <a:gd name="connsiteY4" fmla="*/ 653143 h 653143"/>
              <a:gd name="connsiteX5" fmla="*/ 0 w 870857"/>
              <a:gd name="connsiteY5" fmla="*/ 326573 h 653143"/>
              <a:gd name="connsiteX6" fmla="*/ 163287 w 870857"/>
              <a:gd name="connsiteY6" fmla="*/ 0 h 65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857" h="653143">
                <a:moveTo>
                  <a:pt x="163287" y="0"/>
                </a:moveTo>
                <a:lnTo>
                  <a:pt x="761998" y="0"/>
                </a:lnTo>
                <a:lnTo>
                  <a:pt x="870857" y="108859"/>
                </a:lnTo>
                <a:lnTo>
                  <a:pt x="870857" y="653143"/>
                </a:lnTo>
                <a:lnTo>
                  <a:pt x="163285" y="653143"/>
                </a:lnTo>
                <a:lnTo>
                  <a:pt x="0" y="326573"/>
                </a:lnTo>
                <a:lnTo>
                  <a:pt x="163287" y="0"/>
                </a:lnTo>
                <a:close/>
              </a:path>
            </a:pathLst>
          </a:cu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軟正黑體"/>
              <a:cs typeface="+mn-cs"/>
            </a:endParaRPr>
          </a:p>
        </p:txBody>
      </p:sp>
      <p:sp>
        <p:nvSpPr>
          <p:cNvPr id="85" name="手繪多邊形 84"/>
          <p:cNvSpPr/>
          <p:nvPr/>
        </p:nvSpPr>
        <p:spPr>
          <a:xfrm>
            <a:off x="1381788" y="4637387"/>
            <a:ext cx="6353304" cy="859971"/>
          </a:xfrm>
          <a:custGeom>
            <a:avLst/>
            <a:gdLst>
              <a:gd name="connsiteX0" fmla="*/ 51708 w 3559630"/>
              <a:gd name="connsiteY0" fmla="*/ 0 h 859971"/>
              <a:gd name="connsiteX1" fmla="*/ 3344637 w 3559630"/>
              <a:gd name="connsiteY1" fmla="*/ 0 h 859971"/>
              <a:gd name="connsiteX2" fmla="*/ 3559630 w 3559630"/>
              <a:gd name="connsiteY2" fmla="*/ 429986 h 859971"/>
              <a:gd name="connsiteX3" fmla="*/ 3344637 w 3559630"/>
              <a:gd name="connsiteY3" fmla="*/ 859971 h 859971"/>
              <a:gd name="connsiteX4" fmla="*/ 51708 w 3559630"/>
              <a:gd name="connsiteY4" fmla="*/ 859971 h 859971"/>
              <a:gd name="connsiteX5" fmla="*/ 0 w 3559630"/>
              <a:gd name="connsiteY5" fmla="*/ 756556 h 859971"/>
              <a:gd name="connsiteX6" fmla="*/ 707572 w 3559630"/>
              <a:gd name="connsiteY6" fmla="*/ 756556 h 859971"/>
              <a:gd name="connsiteX7" fmla="*/ 707572 w 3559630"/>
              <a:gd name="connsiteY7" fmla="*/ 212272 h 859971"/>
              <a:gd name="connsiteX8" fmla="*/ 598713 w 3559630"/>
              <a:gd name="connsiteY8" fmla="*/ 103413 h 859971"/>
              <a:gd name="connsiteX9" fmla="*/ 2 w 3559630"/>
              <a:gd name="connsiteY9" fmla="*/ 103413 h 859971"/>
              <a:gd name="connsiteX10" fmla="*/ 51708 w 3559630"/>
              <a:gd name="connsiteY10" fmla="*/ 0 h 85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59630" h="859971">
                <a:moveTo>
                  <a:pt x="51708" y="0"/>
                </a:moveTo>
                <a:lnTo>
                  <a:pt x="3344637" y="0"/>
                </a:lnTo>
                <a:lnTo>
                  <a:pt x="3559630" y="429986"/>
                </a:lnTo>
                <a:lnTo>
                  <a:pt x="3344637" y="859971"/>
                </a:lnTo>
                <a:lnTo>
                  <a:pt x="51708" y="859971"/>
                </a:lnTo>
                <a:lnTo>
                  <a:pt x="0" y="756556"/>
                </a:lnTo>
                <a:lnTo>
                  <a:pt x="707572" y="756556"/>
                </a:lnTo>
                <a:lnTo>
                  <a:pt x="707572" y="212272"/>
                </a:lnTo>
                <a:lnTo>
                  <a:pt x="598713" y="103413"/>
                </a:lnTo>
                <a:lnTo>
                  <a:pt x="2" y="103413"/>
                </a:lnTo>
                <a:lnTo>
                  <a:pt x="51708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軟正黑體"/>
              <a:cs typeface="+mn-cs"/>
            </a:endParaRPr>
          </a:p>
        </p:txBody>
      </p:sp>
      <p:sp>
        <p:nvSpPr>
          <p:cNvPr id="86" name="文字方塊 85"/>
          <p:cNvSpPr txBox="1"/>
          <p:nvPr/>
        </p:nvSpPr>
        <p:spPr>
          <a:xfrm>
            <a:off x="2771800" y="4689011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</a:rPr>
              <a:t>團隊有人達成</a:t>
            </a:r>
            <a:r>
              <a:rPr lang="en-US" altLang="zh-TW" sz="24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</a:rPr>
              <a:t>112</a:t>
            </a:r>
            <a:r>
              <a:rPr lang="zh-TW" alt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</a:rPr>
              <a:t>年人力發展</a:t>
            </a:r>
            <a:endParaRPr lang="en-US" altLang="zh-TW" sz="2400" b="1" dirty="0">
              <a:solidFill>
                <a:schemeClr val="bg1"/>
              </a:solidFill>
              <a:latin typeface="Calibri" panose="020F0502020204030204" pitchFamily="34" charset="0"/>
              <a:ea typeface="+mj-ea"/>
            </a:endParaRPr>
          </a:p>
          <a:p>
            <a:r>
              <a:rPr lang="zh-TW" alt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</a:rPr>
              <a:t>超級盃資格</a:t>
            </a:r>
          </a:p>
        </p:txBody>
      </p:sp>
      <p:sp>
        <p:nvSpPr>
          <p:cNvPr id="87" name="文字方塊 86"/>
          <p:cNvSpPr txBox="1"/>
          <p:nvPr/>
        </p:nvSpPr>
        <p:spPr>
          <a:xfrm>
            <a:off x="1048869" y="4842319"/>
            <a:ext cx="1429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Calibri" panose="020F0502020204030204" pitchFamily="34" charset="0"/>
                <a:ea typeface="+mj-ea"/>
              </a:rPr>
              <a:t>附加門檻</a:t>
            </a:r>
          </a:p>
        </p:txBody>
      </p:sp>
      <p:sp>
        <p:nvSpPr>
          <p:cNvPr id="88" name="手繪多邊形 87"/>
          <p:cNvSpPr/>
          <p:nvPr/>
        </p:nvSpPr>
        <p:spPr>
          <a:xfrm>
            <a:off x="1038348" y="1707155"/>
            <a:ext cx="1440160" cy="563184"/>
          </a:xfrm>
          <a:custGeom>
            <a:avLst/>
            <a:gdLst>
              <a:gd name="connsiteX0" fmla="*/ 163287 w 870857"/>
              <a:gd name="connsiteY0" fmla="*/ 0 h 653143"/>
              <a:gd name="connsiteX1" fmla="*/ 761998 w 870857"/>
              <a:gd name="connsiteY1" fmla="*/ 0 h 653143"/>
              <a:gd name="connsiteX2" fmla="*/ 870857 w 870857"/>
              <a:gd name="connsiteY2" fmla="*/ 108859 h 653143"/>
              <a:gd name="connsiteX3" fmla="*/ 870857 w 870857"/>
              <a:gd name="connsiteY3" fmla="*/ 653143 h 653143"/>
              <a:gd name="connsiteX4" fmla="*/ 163285 w 870857"/>
              <a:gd name="connsiteY4" fmla="*/ 653143 h 653143"/>
              <a:gd name="connsiteX5" fmla="*/ 0 w 870857"/>
              <a:gd name="connsiteY5" fmla="*/ 326573 h 653143"/>
              <a:gd name="connsiteX6" fmla="*/ 163287 w 870857"/>
              <a:gd name="connsiteY6" fmla="*/ 0 h 65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857" h="653143">
                <a:moveTo>
                  <a:pt x="163287" y="0"/>
                </a:moveTo>
                <a:lnTo>
                  <a:pt x="761998" y="0"/>
                </a:lnTo>
                <a:lnTo>
                  <a:pt x="870857" y="108859"/>
                </a:lnTo>
                <a:lnTo>
                  <a:pt x="870857" y="653143"/>
                </a:lnTo>
                <a:lnTo>
                  <a:pt x="163285" y="653143"/>
                </a:lnTo>
                <a:lnTo>
                  <a:pt x="0" y="326573"/>
                </a:lnTo>
                <a:lnTo>
                  <a:pt x="163287" y="0"/>
                </a:lnTo>
                <a:close/>
              </a:path>
            </a:pathLst>
          </a:cu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軟正黑體"/>
              <a:cs typeface="+mn-cs"/>
            </a:endParaRPr>
          </a:p>
        </p:txBody>
      </p:sp>
      <p:sp>
        <p:nvSpPr>
          <p:cNvPr id="89" name="手繪多邊形 88"/>
          <p:cNvSpPr/>
          <p:nvPr/>
        </p:nvSpPr>
        <p:spPr>
          <a:xfrm>
            <a:off x="1381788" y="1565042"/>
            <a:ext cx="6353304" cy="859971"/>
          </a:xfrm>
          <a:custGeom>
            <a:avLst/>
            <a:gdLst>
              <a:gd name="connsiteX0" fmla="*/ 51708 w 3559630"/>
              <a:gd name="connsiteY0" fmla="*/ 0 h 859971"/>
              <a:gd name="connsiteX1" fmla="*/ 3344637 w 3559630"/>
              <a:gd name="connsiteY1" fmla="*/ 0 h 859971"/>
              <a:gd name="connsiteX2" fmla="*/ 3559630 w 3559630"/>
              <a:gd name="connsiteY2" fmla="*/ 429986 h 859971"/>
              <a:gd name="connsiteX3" fmla="*/ 3344637 w 3559630"/>
              <a:gd name="connsiteY3" fmla="*/ 859971 h 859971"/>
              <a:gd name="connsiteX4" fmla="*/ 51708 w 3559630"/>
              <a:gd name="connsiteY4" fmla="*/ 859971 h 859971"/>
              <a:gd name="connsiteX5" fmla="*/ 0 w 3559630"/>
              <a:gd name="connsiteY5" fmla="*/ 756556 h 859971"/>
              <a:gd name="connsiteX6" fmla="*/ 707572 w 3559630"/>
              <a:gd name="connsiteY6" fmla="*/ 756556 h 859971"/>
              <a:gd name="connsiteX7" fmla="*/ 707572 w 3559630"/>
              <a:gd name="connsiteY7" fmla="*/ 212272 h 859971"/>
              <a:gd name="connsiteX8" fmla="*/ 598713 w 3559630"/>
              <a:gd name="connsiteY8" fmla="*/ 103413 h 859971"/>
              <a:gd name="connsiteX9" fmla="*/ 2 w 3559630"/>
              <a:gd name="connsiteY9" fmla="*/ 103413 h 859971"/>
              <a:gd name="connsiteX10" fmla="*/ 51708 w 3559630"/>
              <a:gd name="connsiteY10" fmla="*/ 0 h 85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59630" h="859971">
                <a:moveTo>
                  <a:pt x="51708" y="0"/>
                </a:moveTo>
                <a:lnTo>
                  <a:pt x="3344637" y="0"/>
                </a:lnTo>
                <a:lnTo>
                  <a:pt x="3559630" y="429986"/>
                </a:lnTo>
                <a:lnTo>
                  <a:pt x="3344637" y="859971"/>
                </a:lnTo>
                <a:lnTo>
                  <a:pt x="51708" y="859971"/>
                </a:lnTo>
                <a:lnTo>
                  <a:pt x="0" y="756556"/>
                </a:lnTo>
                <a:lnTo>
                  <a:pt x="707572" y="756556"/>
                </a:lnTo>
                <a:lnTo>
                  <a:pt x="707572" y="212272"/>
                </a:lnTo>
                <a:lnTo>
                  <a:pt x="598713" y="103413"/>
                </a:lnTo>
                <a:lnTo>
                  <a:pt x="2" y="103413"/>
                </a:lnTo>
                <a:lnTo>
                  <a:pt x="51708" y="0"/>
                </a:lnTo>
                <a:close/>
              </a:path>
            </a:pathLst>
          </a:cu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軟正黑體"/>
              <a:cs typeface="+mn-cs"/>
            </a:endParaRPr>
          </a:p>
        </p:txBody>
      </p:sp>
      <p:sp>
        <p:nvSpPr>
          <p:cNvPr id="90" name="文字方塊 89"/>
          <p:cNvSpPr txBox="1"/>
          <p:nvPr/>
        </p:nvSpPr>
        <p:spPr>
          <a:xfrm>
            <a:off x="2771800" y="1815207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</a:rPr>
              <a:t>獎學金申請學生數須滿</a:t>
            </a:r>
            <a:r>
              <a:rPr lang="en-US" altLang="zh-TW" sz="24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</a:rPr>
              <a:t>6</a:t>
            </a:r>
            <a:r>
              <a:rPr lang="zh-TW" alt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</a:rPr>
              <a:t>人</a:t>
            </a:r>
            <a:r>
              <a:rPr lang="en-US" altLang="zh-TW" sz="24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</a:rPr>
              <a:t>(</a:t>
            </a:r>
            <a:r>
              <a:rPr lang="zh-TW" alt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</a:rPr>
              <a:t>含</a:t>
            </a:r>
            <a:r>
              <a:rPr lang="en-US" altLang="zh-TW" sz="24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</a:rPr>
              <a:t>)</a:t>
            </a:r>
            <a:r>
              <a:rPr lang="zh-TW" alt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</a:rPr>
              <a:t>以上</a:t>
            </a:r>
            <a:endParaRPr lang="en-US" altLang="zh-TW" sz="2400" b="1" dirty="0">
              <a:solidFill>
                <a:schemeClr val="bg1"/>
              </a:solidFill>
              <a:latin typeface="Calibri" panose="020F0502020204030204" pitchFamily="34" charset="0"/>
              <a:ea typeface="+mj-ea"/>
            </a:endParaRPr>
          </a:p>
        </p:txBody>
      </p:sp>
      <p:sp>
        <p:nvSpPr>
          <p:cNvPr id="91" name="文字方塊 90"/>
          <p:cNvSpPr txBox="1"/>
          <p:nvPr/>
        </p:nvSpPr>
        <p:spPr>
          <a:xfrm>
            <a:off x="1187624" y="180867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Calibri" panose="020F0502020204030204" pitchFamily="34" charset="0"/>
                <a:ea typeface="+mj-ea"/>
              </a:rPr>
              <a:t>必要門檻</a:t>
            </a:r>
          </a:p>
        </p:txBody>
      </p:sp>
      <p:sp>
        <p:nvSpPr>
          <p:cNvPr id="92" name="手繪多邊形 91"/>
          <p:cNvSpPr/>
          <p:nvPr/>
        </p:nvSpPr>
        <p:spPr>
          <a:xfrm>
            <a:off x="1038348" y="5750121"/>
            <a:ext cx="1440160" cy="563184"/>
          </a:xfrm>
          <a:custGeom>
            <a:avLst/>
            <a:gdLst>
              <a:gd name="connsiteX0" fmla="*/ 163287 w 870857"/>
              <a:gd name="connsiteY0" fmla="*/ 0 h 653143"/>
              <a:gd name="connsiteX1" fmla="*/ 761998 w 870857"/>
              <a:gd name="connsiteY1" fmla="*/ 0 h 653143"/>
              <a:gd name="connsiteX2" fmla="*/ 870857 w 870857"/>
              <a:gd name="connsiteY2" fmla="*/ 108859 h 653143"/>
              <a:gd name="connsiteX3" fmla="*/ 870857 w 870857"/>
              <a:gd name="connsiteY3" fmla="*/ 653143 h 653143"/>
              <a:gd name="connsiteX4" fmla="*/ 163285 w 870857"/>
              <a:gd name="connsiteY4" fmla="*/ 653143 h 653143"/>
              <a:gd name="connsiteX5" fmla="*/ 0 w 870857"/>
              <a:gd name="connsiteY5" fmla="*/ 326573 h 653143"/>
              <a:gd name="connsiteX6" fmla="*/ 163287 w 870857"/>
              <a:gd name="connsiteY6" fmla="*/ 0 h 65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857" h="653143">
                <a:moveTo>
                  <a:pt x="163287" y="0"/>
                </a:moveTo>
                <a:lnTo>
                  <a:pt x="761998" y="0"/>
                </a:lnTo>
                <a:lnTo>
                  <a:pt x="870857" y="108859"/>
                </a:lnTo>
                <a:lnTo>
                  <a:pt x="870857" y="653143"/>
                </a:lnTo>
                <a:lnTo>
                  <a:pt x="163285" y="653143"/>
                </a:lnTo>
                <a:lnTo>
                  <a:pt x="0" y="326573"/>
                </a:lnTo>
                <a:lnTo>
                  <a:pt x="163287" y="0"/>
                </a:lnTo>
                <a:close/>
              </a:path>
            </a:pathLst>
          </a:cu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軟正黑體"/>
              <a:cs typeface="+mn-cs"/>
            </a:endParaRPr>
          </a:p>
        </p:txBody>
      </p:sp>
      <p:sp>
        <p:nvSpPr>
          <p:cNvPr id="93" name="手繪多邊形 92"/>
          <p:cNvSpPr/>
          <p:nvPr/>
        </p:nvSpPr>
        <p:spPr>
          <a:xfrm>
            <a:off x="1381788" y="5608008"/>
            <a:ext cx="6353304" cy="859971"/>
          </a:xfrm>
          <a:custGeom>
            <a:avLst/>
            <a:gdLst>
              <a:gd name="connsiteX0" fmla="*/ 51708 w 3559630"/>
              <a:gd name="connsiteY0" fmla="*/ 0 h 859971"/>
              <a:gd name="connsiteX1" fmla="*/ 3344637 w 3559630"/>
              <a:gd name="connsiteY1" fmla="*/ 0 h 859971"/>
              <a:gd name="connsiteX2" fmla="*/ 3559630 w 3559630"/>
              <a:gd name="connsiteY2" fmla="*/ 429986 h 859971"/>
              <a:gd name="connsiteX3" fmla="*/ 3344637 w 3559630"/>
              <a:gd name="connsiteY3" fmla="*/ 859971 h 859971"/>
              <a:gd name="connsiteX4" fmla="*/ 51708 w 3559630"/>
              <a:gd name="connsiteY4" fmla="*/ 859971 h 859971"/>
              <a:gd name="connsiteX5" fmla="*/ 0 w 3559630"/>
              <a:gd name="connsiteY5" fmla="*/ 756556 h 859971"/>
              <a:gd name="connsiteX6" fmla="*/ 707572 w 3559630"/>
              <a:gd name="connsiteY6" fmla="*/ 756556 h 859971"/>
              <a:gd name="connsiteX7" fmla="*/ 707572 w 3559630"/>
              <a:gd name="connsiteY7" fmla="*/ 212272 h 859971"/>
              <a:gd name="connsiteX8" fmla="*/ 598713 w 3559630"/>
              <a:gd name="connsiteY8" fmla="*/ 103413 h 859971"/>
              <a:gd name="connsiteX9" fmla="*/ 2 w 3559630"/>
              <a:gd name="connsiteY9" fmla="*/ 103413 h 859971"/>
              <a:gd name="connsiteX10" fmla="*/ 51708 w 3559630"/>
              <a:gd name="connsiteY10" fmla="*/ 0 h 85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59630" h="859971">
                <a:moveTo>
                  <a:pt x="51708" y="0"/>
                </a:moveTo>
                <a:lnTo>
                  <a:pt x="3344637" y="0"/>
                </a:lnTo>
                <a:lnTo>
                  <a:pt x="3559630" y="429986"/>
                </a:lnTo>
                <a:lnTo>
                  <a:pt x="3344637" y="859971"/>
                </a:lnTo>
                <a:lnTo>
                  <a:pt x="51708" y="859971"/>
                </a:lnTo>
                <a:lnTo>
                  <a:pt x="0" y="756556"/>
                </a:lnTo>
                <a:lnTo>
                  <a:pt x="707572" y="756556"/>
                </a:lnTo>
                <a:lnTo>
                  <a:pt x="707572" y="212272"/>
                </a:lnTo>
                <a:lnTo>
                  <a:pt x="598713" y="103413"/>
                </a:lnTo>
                <a:lnTo>
                  <a:pt x="2" y="103413"/>
                </a:lnTo>
                <a:lnTo>
                  <a:pt x="51708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軟正黑體"/>
              <a:cs typeface="+mn-cs"/>
            </a:endParaRPr>
          </a:p>
        </p:txBody>
      </p:sp>
      <p:sp>
        <p:nvSpPr>
          <p:cNvPr id="94" name="文字方塊 93"/>
          <p:cNvSpPr txBox="1"/>
          <p:nvPr/>
        </p:nvSpPr>
        <p:spPr>
          <a:xfrm>
            <a:off x="2771800" y="5812940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</a:rPr>
              <a:t>所經營學系至少登錄</a:t>
            </a:r>
            <a:r>
              <a:rPr lang="en-US" altLang="zh-TW" sz="24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</a:rPr>
              <a:t>1</a:t>
            </a:r>
            <a:r>
              <a:rPr lang="zh-TW" alt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</a:rPr>
              <a:t>人</a:t>
            </a:r>
          </a:p>
        </p:txBody>
      </p:sp>
      <p:sp>
        <p:nvSpPr>
          <p:cNvPr id="95" name="文字方塊 94"/>
          <p:cNvSpPr txBox="1"/>
          <p:nvPr/>
        </p:nvSpPr>
        <p:spPr>
          <a:xfrm>
            <a:off x="1048869" y="5812940"/>
            <a:ext cx="1429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Calibri" panose="020F0502020204030204" pitchFamily="34" charset="0"/>
                <a:ea typeface="+mj-ea"/>
              </a:rPr>
              <a:t>附加門檻</a:t>
            </a:r>
          </a:p>
        </p:txBody>
      </p:sp>
      <p:sp>
        <p:nvSpPr>
          <p:cNvPr id="96" name="手繪多邊形 95"/>
          <p:cNvSpPr/>
          <p:nvPr/>
        </p:nvSpPr>
        <p:spPr>
          <a:xfrm>
            <a:off x="1048869" y="2635009"/>
            <a:ext cx="1440160" cy="563184"/>
          </a:xfrm>
          <a:custGeom>
            <a:avLst/>
            <a:gdLst>
              <a:gd name="connsiteX0" fmla="*/ 163287 w 870857"/>
              <a:gd name="connsiteY0" fmla="*/ 0 h 653143"/>
              <a:gd name="connsiteX1" fmla="*/ 761998 w 870857"/>
              <a:gd name="connsiteY1" fmla="*/ 0 h 653143"/>
              <a:gd name="connsiteX2" fmla="*/ 870857 w 870857"/>
              <a:gd name="connsiteY2" fmla="*/ 108859 h 653143"/>
              <a:gd name="connsiteX3" fmla="*/ 870857 w 870857"/>
              <a:gd name="connsiteY3" fmla="*/ 653143 h 653143"/>
              <a:gd name="connsiteX4" fmla="*/ 163285 w 870857"/>
              <a:gd name="connsiteY4" fmla="*/ 653143 h 653143"/>
              <a:gd name="connsiteX5" fmla="*/ 0 w 870857"/>
              <a:gd name="connsiteY5" fmla="*/ 326573 h 653143"/>
              <a:gd name="connsiteX6" fmla="*/ 163287 w 870857"/>
              <a:gd name="connsiteY6" fmla="*/ 0 h 65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857" h="653143">
                <a:moveTo>
                  <a:pt x="163287" y="0"/>
                </a:moveTo>
                <a:lnTo>
                  <a:pt x="761998" y="0"/>
                </a:lnTo>
                <a:lnTo>
                  <a:pt x="870857" y="108859"/>
                </a:lnTo>
                <a:lnTo>
                  <a:pt x="870857" y="653143"/>
                </a:lnTo>
                <a:lnTo>
                  <a:pt x="163285" y="653143"/>
                </a:lnTo>
                <a:lnTo>
                  <a:pt x="0" y="326573"/>
                </a:lnTo>
                <a:lnTo>
                  <a:pt x="163287" y="0"/>
                </a:lnTo>
                <a:close/>
              </a:path>
            </a:pathLst>
          </a:cu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軟正黑體"/>
              <a:cs typeface="+mn-cs"/>
            </a:endParaRPr>
          </a:p>
        </p:txBody>
      </p:sp>
      <p:sp>
        <p:nvSpPr>
          <p:cNvPr id="97" name="手繪多邊形 96"/>
          <p:cNvSpPr/>
          <p:nvPr/>
        </p:nvSpPr>
        <p:spPr>
          <a:xfrm>
            <a:off x="1392309" y="2492896"/>
            <a:ext cx="6353304" cy="859971"/>
          </a:xfrm>
          <a:custGeom>
            <a:avLst/>
            <a:gdLst>
              <a:gd name="connsiteX0" fmla="*/ 51708 w 3559630"/>
              <a:gd name="connsiteY0" fmla="*/ 0 h 859971"/>
              <a:gd name="connsiteX1" fmla="*/ 3344637 w 3559630"/>
              <a:gd name="connsiteY1" fmla="*/ 0 h 859971"/>
              <a:gd name="connsiteX2" fmla="*/ 3559630 w 3559630"/>
              <a:gd name="connsiteY2" fmla="*/ 429986 h 859971"/>
              <a:gd name="connsiteX3" fmla="*/ 3344637 w 3559630"/>
              <a:gd name="connsiteY3" fmla="*/ 859971 h 859971"/>
              <a:gd name="connsiteX4" fmla="*/ 51708 w 3559630"/>
              <a:gd name="connsiteY4" fmla="*/ 859971 h 859971"/>
              <a:gd name="connsiteX5" fmla="*/ 0 w 3559630"/>
              <a:gd name="connsiteY5" fmla="*/ 756556 h 859971"/>
              <a:gd name="connsiteX6" fmla="*/ 707572 w 3559630"/>
              <a:gd name="connsiteY6" fmla="*/ 756556 h 859971"/>
              <a:gd name="connsiteX7" fmla="*/ 707572 w 3559630"/>
              <a:gd name="connsiteY7" fmla="*/ 212272 h 859971"/>
              <a:gd name="connsiteX8" fmla="*/ 598713 w 3559630"/>
              <a:gd name="connsiteY8" fmla="*/ 103413 h 859971"/>
              <a:gd name="connsiteX9" fmla="*/ 2 w 3559630"/>
              <a:gd name="connsiteY9" fmla="*/ 103413 h 859971"/>
              <a:gd name="connsiteX10" fmla="*/ 51708 w 3559630"/>
              <a:gd name="connsiteY10" fmla="*/ 0 h 85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59630" h="859971">
                <a:moveTo>
                  <a:pt x="51708" y="0"/>
                </a:moveTo>
                <a:lnTo>
                  <a:pt x="3344637" y="0"/>
                </a:lnTo>
                <a:lnTo>
                  <a:pt x="3559630" y="429986"/>
                </a:lnTo>
                <a:lnTo>
                  <a:pt x="3344637" y="859971"/>
                </a:lnTo>
                <a:lnTo>
                  <a:pt x="51708" y="859971"/>
                </a:lnTo>
                <a:lnTo>
                  <a:pt x="0" y="756556"/>
                </a:lnTo>
                <a:lnTo>
                  <a:pt x="707572" y="756556"/>
                </a:lnTo>
                <a:lnTo>
                  <a:pt x="707572" y="212272"/>
                </a:lnTo>
                <a:lnTo>
                  <a:pt x="598713" y="103413"/>
                </a:lnTo>
                <a:lnTo>
                  <a:pt x="2" y="103413"/>
                </a:lnTo>
                <a:lnTo>
                  <a:pt x="51708" y="0"/>
                </a:lnTo>
                <a:close/>
              </a:path>
            </a:pathLst>
          </a:cu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軟正黑體"/>
              <a:cs typeface="+mn-cs"/>
            </a:endParaRPr>
          </a:p>
        </p:txBody>
      </p:sp>
      <p:sp>
        <p:nvSpPr>
          <p:cNvPr id="98" name="文字方塊 97"/>
          <p:cNvSpPr txBox="1"/>
          <p:nvPr/>
        </p:nvSpPr>
        <p:spPr>
          <a:xfrm>
            <a:off x="2782321" y="2534222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</a:rPr>
              <a:t>團隊須送訓地區舉辦校園活動，最低活動人數加總為團隊人數</a:t>
            </a:r>
          </a:p>
        </p:txBody>
      </p:sp>
      <p:sp>
        <p:nvSpPr>
          <p:cNvPr id="99" name="文字方塊 98"/>
          <p:cNvSpPr txBox="1"/>
          <p:nvPr/>
        </p:nvSpPr>
        <p:spPr>
          <a:xfrm>
            <a:off x="1192885" y="27365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Calibri" panose="020F0502020204030204" pitchFamily="34" charset="0"/>
                <a:ea typeface="+mj-ea"/>
              </a:rPr>
              <a:t>必要門檻</a:t>
            </a:r>
          </a:p>
        </p:txBody>
      </p:sp>
      <p:sp>
        <p:nvSpPr>
          <p:cNvPr id="100" name="文字方塊 99"/>
          <p:cNvSpPr txBox="1"/>
          <p:nvPr/>
        </p:nvSpPr>
        <p:spPr>
          <a:xfrm>
            <a:off x="1077077" y="836712"/>
            <a:ext cx="6519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+mj-ea"/>
                <a:ea typeface="+mj-ea"/>
              </a:rPr>
              <a:t>地區遴選或保留門檻標準</a:t>
            </a:r>
            <a:endParaRPr lang="en-US" altLang="zh-TW" sz="2000" b="1" dirty="0">
              <a:latin typeface="+mj-ea"/>
              <a:ea typeface="+mj-ea"/>
            </a:endParaRPr>
          </a:p>
          <a:p>
            <a:r>
              <a:rPr lang="en-US" altLang="zh-TW" sz="2000" b="1" dirty="0">
                <a:latin typeface="+mj-ea"/>
                <a:ea typeface="+mj-ea"/>
              </a:rPr>
              <a:t>1.</a:t>
            </a:r>
            <a:r>
              <a:rPr lang="zh-TW" altLang="en-US" sz="2000" b="1" dirty="0">
                <a:latin typeface="+mj-ea"/>
                <a:ea typeface="+mj-ea"/>
              </a:rPr>
              <a:t>兩者條件皆須達成</a:t>
            </a:r>
            <a:r>
              <a:rPr lang="en-US" altLang="zh-TW" sz="2000" b="1" dirty="0">
                <a:latin typeface="+mj-ea"/>
                <a:ea typeface="+mj-ea"/>
              </a:rPr>
              <a:t>(</a:t>
            </a:r>
            <a:r>
              <a:rPr lang="zh-TW" altLang="en-US" sz="2000" b="1" dirty="0">
                <a:latin typeface="+mj-ea"/>
                <a:ea typeface="+mj-ea"/>
              </a:rPr>
              <a:t>申請人數門檻或活動求依地區規範</a:t>
            </a:r>
            <a:r>
              <a:rPr lang="en-US" altLang="zh-TW" sz="2000" b="1" dirty="0">
                <a:latin typeface="+mj-ea"/>
                <a:ea typeface="+mj-ea"/>
              </a:rPr>
              <a:t>)</a:t>
            </a:r>
            <a:endParaRPr lang="zh-TW" altLang="en-US" sz="2000" b="1" dirty="0">
              <a:latin typeface="+mj-ea"/>
              <a:ea typeface="+mj-ea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1077077" y="4241546"/>
            <a:ext cx="5871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latin typeface="+mj-ea"/>
                <a:ea typeface="+mj-ea"/>
              </a:rPr>
              <a:t>2.</a:t>
            </a:r>
            <a:r>
              <a:rPr lang="zh-TW" altLang="en-US" sz="2000" b="1" dirty="0">
                <a:latin typeface="+mj-ea"/>
                <a:ea typeface="+mj-ea"/>
              </a:rPr>
              <a:t>達任一門檻</a:t>
            </a:r>
            <a:r>
              <a:rPr lang="en-US" altLang="zh-TW" sz="2000" b="1" dirty="0">
                <a:latin typeface="+mj-ea"/>
                <a:ea typeface="+mj-ea"/>
              </a:rPr>
              <a:t>(</a:t>
            </a:r>
            <a:r>
              <a:rPr lang="zh-TW" altLang="en-US" sz="2000" b="1" dirty="0">
                <a:latin typeface="+mj-ea"/>
                <a:ea typeface="+mj-ea"/>
              </a:rPr>
              <a:t>作為地區評估使用</a:t>
            </a:r>
            <a:r>
              <a:rPr lang="en-US" altLang="zh-TW" sz="2000" b="1" dirty="0">
                <a:latin typeface="+mj-ea"/>
                <a:ea typeface="+mj-ea"/>
              </a:rPr>
              <a:t>)</a:t>
            </a:r>
            <a:endParaRPr lang="zh-TW" altLang="en-US" sz="2000" b="1" dirty="0">
              <a:latin typeface="+mj-ea"/>
              <a:ea typeface="+mj-ea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7596336" y="6522875"/>
            <a:ext cx="154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4046D92-E753-42B8-900D-77D3AFAA75FA}" type="slidenum">
              <a:rPr lang="en-US" altLang="zh-TW" smtClean="0">
                <a:solidFill>
                  <a:schemeClr val="bg1"/>
                </a:solidFill>
              </a:rPr>
              <a:t>5</a:t>
            </a:fld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326015" y="169476"/>
            <a:ext cx="74863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sz="3200" b="1" dirty="0">
                <a:solidFill>
                  <a:srgbClr val="1E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Calibri"/>
              </a:rPr>
              <a:t>112</a:t>
            </a:r>
            <a:r>
              <a:rPr lang="zh-TW" altLang="en-US" sz="3200" b="1" dirty="0">
                <a:solidFill>
                  <a:srgbClr val="1E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Calibri"/>
              </a:rPr>
              <a:t>年獎學金經營主管保留翌年經營門檻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2843808" y="3356992"/>
            <a:ext cx="3445811" cy="307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109723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1400" dirty="0">
                <a:solidFill>
                  <a:srgbClr val="0070C0"/>
                </a:solidFill>
                <a:latin typeface="+mj-lt"/>
                <a:ea typeface="+mj-ea"/>
                <a:cs typeface="+mj-cs"/>
                <a:sym typeface="Helvetica"/>
              </a:rPr>
              <a:t>Ex:</a:t>
            </a:r>
            <a:r>
              <a:rPr lang="zh-TW" altLang="en-US" sz="1400" dirty="0">
                <a:solidFill>
                  <a:srgbClr val="0070C0"/>
                </a:solidFill>
                <a:latin typeface="+mj-lt"/>
                <a:ea typeface="+mj-ea"/>
                <a:cs typeface="+mj-cs"/>
                <a:sym typeface="Helvetica"/>
              </a:rPr>
              <a:t>經營團隊</a:t>
            </a:r>
            <a:r>
              <a:rPr lang="en-US" altLang="zh-TW" sz="1400" dirty="0">
                <a:solidFill>
                  <a:srgbClr val="0070C0"/>
                </a:solidFill>
                <a:latin typeface="+mj-lt"/>
                <a:ea typeface="+mj-ea"/>
                <a:cs typeface="+mj-cs"/>
                <a:sym typeface="Helvetica"/>
              </a:rPr>
              <a:t>6</a:t>
            </a:r>
            <a:r>
              <a:rPr lang="zh-TW" altLang="en-US" sz="1400" dirty="0">
                <a:solidFill>
                  <a:srgbClr val="0070C0"/>
                </a:solidFill>
                <a:latin typeface="+mj-lt"/>
                <a:ea typeface="+mj-ea"/>
                <a:cs typeface="+mj-cs"/>
                <a:sym typeface="Helvetica"/>
              </a:rPr>
              <a:t>人，最低標準須送訓</a:t>
            </a:r>
            <a:r>
              <a:rPr lang="en-US" altLang="zh-TW" sz="1400" dirty="0">
                <a:solidFill>
                  <a:srgbClr val="0070C0"/>
                </a:solidFill>
                <a:latin typeface="+mj-lt"/>
                <a:ea typeface="+mj-ea"/>
                <a:cs typeface="+mj-cs"/>
                <a:sym typeface="Helvetica"/>
              </a:rPr>
              <a:t>6</a:t>
            </a:r>
            <a:r>
              <a:rPr lang="zh-TW" altLang="en-US" sz="1400" dirty="0">
                <a:solidFill>
                  <a:srgbClr val="0070C0"/>
                </a:solidFill>
                <a:latin typeface="+mj-lt"/>
                <a:ea typeface="+mj-ea"/>
                <a:cs typeface="+mj-cs"/>
                <a:sym typeface="Helvetica"/>
              </a:rPr>
              <a:t>人以上</a:t>
            </a:r>
            <a:endParaRPr kumimoji="0" lang="zh-TW" altLang="en-US" sz="1400" b="0" i="0" u="none" strike="noStrike" cap="none" spc="0" normalizeH="0" baseline="0" dirty="0">
              <a:ln>
                <a:noFill/>
              </a:ln>
              <a:solidFill>
                <a:srgbClr val="0070C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6286308" y="3645024"/>
            <a:ext cx="640556" cy="430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109723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new</a:t>
            </a:r>
            <a:endParaRPr kumimoji="0" lang="zh-TW" altLang="en-US" sz="2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1392309" y="3688475"/>
            <a:ext cx="6132019" cy="354994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noAutofit/>
          </a:bodyPr>
          <a:lstStyle/>
          <a:p>
            <a:pPr marL="0" marR="0" indent="0" algn="l" defTabSz="109723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2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577998" y="3710970"/>
            <a:ext cx="5760640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109723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16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超過</a:t>
            </a:r>
            <a:r>
              <a:rPr lang="zh-TW" altLang="en-US" sz="1600" b="1" dirty="0">
                <a:solidFill>
                  <a:schemeClr val="bg1"/>
                </a:solidFill>
                <a:latin typeface="+mj-lt"/>
                <a:ea typeface="+mj-ea"/>
                <a:cs typeface="+mj-cs"/>
                <a:sym typeface="Helvetica"/>
              </a:rPr>
              <a:t>經營</a:t>
            </a:r>
            <a:r>
              <a:rPr kumimoji="0" lang="en-US" altLang="zh-TW" sz="1600" b="1" i="0" u="none" strike="noStrike" cap="none" spc="0" normalizeH="0" baseline="0" dirty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3</a:t>
            </a:r>
            <a:r>
              <a:rPr kumimoji="0" lang="zh-TW" altLang="en-US" sz="1600" b="1" i="0" u="none" strike="noStrike" cap="none" spc="0" normalizeH="0" baseline="0" dirty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年以上</a:t>
            </a:r>
            <a:r>
              <a:rPr kumimoji="0" lang="zh-TW" altLang="en-US" sz="16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沒報名校園活動團隊剔除獎學金合作學系資格</a:t>
            </a:r>
          </a:p>
        </p:txBody>
      </p:sp>
      <p:pic>
        <p:nvPicPr>
          <p:cNvPr id="37" name="圖片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7" t="970" r="3579" b="2637"/>
          <a:stretch>
            <a:fillRect/>
          </a:stretch>
        </p:blipFill>
        <p:spPr>
          <a:xfrm rot="21190488">
            <a:off x="520495" y="3583324"/>
            <a:ext cx="840545" cy="576359"/>
          </a:xfrm>
          <a:custGeom>
            <a:avLst/>
            <a:gdLst>
              <a:gd name="connsiteX0" fmla="*/ 0 w 1000380"/>
              <a:gd name="connsiteY0" fmla="*/ 241271 h 685957"/>
              <a:gd name="connsiteX1" fmla="*/ 878211 w 1000380"/>
              <a:gd name="connsiteY1" fmla="*/ 0 h 685957"/>
              <a:gd name="connsiteX2" fmla="*/ 1000380 w 1000380"/>
              <a:gd name="connsiteY2" fmla="*/ 444685 h 685957"/>
              <a:gd name="connsiteX3" fmla="*/ 122169 w 1000380"/>
              <a:gd name="connsiteY3" fmla="*/ 685957 h 685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380" h="685957">
                <a:moveTo>
                  <a:pt x="0" y="241271"/>
                </a:moveTo>
                <a:lnTo>
                  <a:pt x="878211" y="0"/>
                </a:lnTo>
                <a:lnTo>
                  <a:pt x="1000380" y="444685"/>
                </a:lnTo>
                <a:lnTo>
                  <a:pt x="122169" y="68595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6241843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南山主題20201224">
  <a:themeElements>
    <a:clrScheme name="佈景主題2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自訂 1">
      <a:majorFont>
        <a:latin typeface="微軟正黑體"/>
        <a:ea typeface="微軟正黑體"/>
        <a:cs typeface="Helvetica"/>
      </a:majorFont>
      <a:minorFont>
        <a:latin typeface="微軟正黑體"/>
        <a:ea typeface="微軟正黑體"/>
        <a:cs typeface="Calibri"/>
      </a:minorFont>
    </a:fontScheme>
    <a:fmtScheme name="佈景主題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noAutofit/>
      </a:bodyPr>
      <a:lstStyle>
        <a:defPPr marL="0" marR="0" indent="0" algn="l" defTabSz="109723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109723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南山主題20201224" id="{16434A00-8FF6-4FFA-86E7-8BF4FC9180D0}" vid="{C9CE2B30-9059-4BF9-9C9D-6F5DFBA19F7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南山主題20201224</Template>
  <TotalTime>16682</TotalTime>
  <Words>758</Words>
  <Application>Microsoft Office PowerPoint</Application>
  <PresentationFormat>如螢幕大小 (4:3)</PresentationFormat>
  <Paragraphs>90</Paragraphs>
  <Slides>6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7" baseType="lpstr">
      <vt:lpstr>華康黑體 Std W5</vt:lpstr>
      <vt:lpstr>微軟正黑體</vt:lpstr>
      <vt:lpstr>微軟正黑體</vt:lpstr>
      <vt:lpstr>新細明體</vt:lpstr>
      <vt:lpstr>標楷體</vt:lpstr>
      <vt:lpstr>Arial</vt:lpstr>
      <vt:lpstr>Calibri</vt:lpstr>
      <vt:lpstr>Calibri Light</vt:lpstr>
      <vt:lpstr>Helvetica</vt:lpstr>
      <vt:lpstr>Wingdings</vt:lpstr>
      <vt:lpstr>南山主題20201224</vt:lpstr>
      <vt:lpstr>PowerPoint 簡報</vt:lpstr>
      <vt:lpstr>泰晤士世界大學排行清單(2023年公布)</vt:lpstr>
      <vt:lpstr>PowerPoint 簡報</vt:lpstr>
      <vt:lpstr>PowerPoint 簡報</vt:lpstr>
      <vt:lpstr>PowerPoint 簡報</vt:lpstr>
      <vt:lpstr>PowerPoint 簡報</vt:lpstr>
    </vt:vector>
  </TitlesOfParts>
  <Company>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Li, Sharon-TC</dc:creator>
  <cp:lastModifiedBy>User</cp:lastModifiedBy>
  <cp:revision>215</cp:revision>
  <dcterms:created xsi:type="dcterms:W3CDTF">2021-03-30T06:52:30Z</dcterms:created>
  <dcterms:modified xsi:type="dcterms:W3CDTF">2023-05-18T00:20:45Z</dcterms:modified>
</cp:coreProperties>
</file>