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72" r:id="rId4"/>
    <p:sldId id="275" r:id="rId5"/>
    <p:sldId id="257" r:id="rId6"/>
    <p:sldId id="258" r:id="rId7"/>
    <p:sldId id="259" r:id="rId8"/>
    <p:sldId id="261" r:id="rId9"/>
    <p:sldId id="267" r:id="rId10"/>
    <p:sldId id="262" r:id="rId11"/>
    <p:sldId id="264" r:id="rId12"/>
    <p:sldId id="268" r:id="rId13"/>
    <p:sldId id="263" r:id="rId14"/>
    <p:sldId id="265" r:id="rId15"/>
    <p:sldId id="266" r:id="rId16"/>
    <p:sldId id="269" r:id="rId17"/>
    <p:sldId id="270" r:id="rId18"/>
    <p:sldId id="271" r:id="rId19"/>
    <p:sldId id="274" r:id="rId20"/>
    <p:sldId id="276" r:id="rId21"/>
    <p:sldId id="278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58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718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252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995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119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505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42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712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84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84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34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33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71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76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91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70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BF59B6-CCDE-4336-9AB5-ADB6960A3ECD}" type="datetimeFigureOut">
              <a:rPr lang="zh-TW" altLang="en-US" smtClean="0"/>
              <a:t>2023/3/29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9B26547-AC00-46C7-9001-453F3CB32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772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81017" y="5301673"/>
            <a:ext cx="8959273" cy="1357745"/>
          </a:xfrm>
        </p:spPr>
        <p:txBody>
          <a:bodyPr>
            <a:noAutofit/>
          </a:bodyPr>
          <a:lstStyle/>
          <a:p>
            <a:pPr algn="ctr"/>
            <a:r>
              <a:rPr lang="zh-TW" altLang="en-US" sz="4500" b="1" dirty="0" smtClean="0">
                <a:solidFill>
                  <a:schemeClr val="accent6">
                    <a:lumMod val="75000"/>
                  </a:schemeClr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民雄校區    綠園一舍   寢室改建後</a:t>
            </a:r>
            <a:r>
              <a:rPr lang="en-US" altLang="zh-TW" sz="4500" b="1" dirty="0" smtClean="0">
                <a:solidFill>
                  <a:schemeClr val="accent6">
                    <a:lumMod val="75000"/>
                  </a:schemeClr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4500" b="1" dirty="0" smtClean="0">
                <a:solidFill>
                  <a:schemeClr val="accent6">
                    <a:lumMod val="75000"/>
                  </a:schemeClr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4500" b="1" dirty="0" smtClean="0">
                <a:solidFill>
                  <a:schemeClr val="accent6">
                    <a:lumMod val="75000"/>
                  </a:schemeClr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住宿費調整公聽會</a:t>
            </a:r>
            <a:endParaRPr lang="zh-TW" altLang="en-US" sz="4500" b="1" dirty="0">
              <a:solidFill>
                <a:schemeClr val="accent6">
                  <a:lumMod val="75000"/>
                </a:schemeClr>
              </a:solidFill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7" y="293313"/>
            <a:ext cx="5223210" cy="4943705"/>
          </a:xfrm>
        </p:spPr>
      </p:pic>
      <p:graphicFrame>
        <p:nvGraphicFramePr>
          <p:cNvPr id="5" name="內容版面配置區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7174111"/>
              </p:ext>
            </p:extLst>
          </p:nvPr>
        </p:nvGraphicFramePr>
        <p:xfrm>
          <a:off x="5569527" y="291062"/>
          <a:ext cx="6284042" cy="4943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362">
                  <a:extLst>
                    <a:ext uri="{9D8B030D-6E8A-4147-A177-3AD203B41FA5}">
                      <a16:colId xmlns:a16="http://schemas.microsoft.com/office/drawing/2014/main" val="2313367610"/>
                    </a:ext>
                  </a:extLst>
                </a:gridCol>
                <a:gridCol w="2017966">
                  <a:extLst>
                    <a:ext uri="{9D8B030D-6E8A-4147-A177-3AD203B41FA5}">
                      <a16:colId xmlns:a16="http://schemas.microsoft.com/office/drawing/2014/main" val="4063063230"/>
                    </a:ext>
                  </a:extLst>
                </a:gridCol>
                <a:gridCol w="2441714">
                  <a:extLst>
                    <a:ext uri="{9D8B030D-6E8A-4147-A177-3AD203B41FA5}">
                      <a16:colId xmlns:a16="http://schemas.microsoft.com/office/drawing/2014/main" val="3725250153"/>
                    </a:ext>
                  </a:extLst>
                </a:gridCol>
              </a:tblGrid>
              <a:tr h="564812"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時</a:t>
                      </a: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     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間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活動名稱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活動內容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53711881"/>
                  </a:ext>
                </a:extLst>
              </a:tr>
              <a:tr h="1281574"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14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：</a:t>
                      </a: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30</a:t>
                      </a:r>
                    </a:p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|</a:t>
                      </a:r>
                    </a:p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14</a:t>
                      </a: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：</a:t>
                      </a:r>
                      <a:r>
                        <a:rPr lang="en-US" alt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45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報</a:t>
                      </a: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    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到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開放入場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9059645"/>
                  </a:ext>
                </a:extLst>
              </a:tr>
              <a:tr h="1711893"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14</a:t>
                      </a: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：</a:t>
                      </a:r>
                      <a:r>
                        <a:rPr lang="en-US" alt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45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|</a:t>
                      </a:r>
                      <a:endParaRPr lang="en-US" sz="3400" kern="10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19050" dir="2700000" algn="tl">
                            <a:schemeClr val="dk1">
                              <a:alpha val="40000"/>
                            </a:schemeClr>
                          </a:outerShdw>
                        </a:effectLst>
                        <a:latin typeface="華康細圓體(P)" panose="02010600010101010101" pitchFamily="2" charset="-120"/>
                        <a:ea typeface="華康細圓體(P)" panose="02010600010101010101" pitchFamily="2" charset="-120"/>
                      </a:endParaRPr>
                    </a:p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16</a:t>
                      </a: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：</a:t>
                      </a:r>
                      <a:r>
                        <a:rPr lang="en-US" alt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0</a:t>
                      </a: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0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寢室改建</a:t>
                      </a:r>
                      <a:endParaRPr lang="en-US" altLang="zh-TW" sz="3400" kern="10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19050" dir="2700000" algn="tl">
                            <a:schemeClr val="dk1">
                              <a:alpha val="40000"/>
                            </a:schemeClr>
                          </a:outerShdw>
                        </a:effectLst>
                        <a:latin typeface="華康細圓體(P)" panose="02010600010101010101" pitchFamily="2" charset="-120"/>
                        <a:ea typeface="華康細圓體(P)" panose="02010600010101010101" pitchFamily="2" charset="-120"/>
                      </a:endParaRPr>
                    </a:p>
                    <a:p>
                      <a:pPr algn="ctr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費</a:t>
                      </a: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用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調整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</a:endParaRPr>
                    </a:p>
                    <a:p>
                      <a:pPr algn="ctr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說</a:t>
                      </a: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    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明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長官致詞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</a:endParaRPr>
                    </a:p>
                    <a:p>
                      <a:pPr algn="ctr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費用</a:t>
                      </a: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調整</a:t>
                      </a:r>
                      <a:endParaRPr lang="en-US" altLang="zh-TW" sz="3400" kern="10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19050" dir="2700000" algn="tl">
                            <a:schemeClr val="dk1">
                              <a:alpha val="40000"/>
                            </a:schemeClr>
                          </a:outerShdw>
                        </a:effectLst>
                        <a:latin typeface="華康細圓體(P)" panose="02010600010101010101" pitchFamily="2" charset="-120"/>
                        <a:ea typeface="華康細圓體(P)" panose="02010600010101010101" pitchFamily="2" charset="-120"/>
                      </a:endParaRPr>
                    </a:p>
                    <a:p>
                      <a:pPr algn="ctr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說</a:t>
                      </a:r>
                      <a:r>
                        <a:rPr lang="zh-TW" alt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  </a:t>
                      </a:r>
                      <a:r>
                        <a:rPr 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明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55748"/>
                  </a:ext>
                </a:extLst>
              </a:tr>
              <a:tr h="1281574"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16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：</a:t>
                      </a: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|</a:t>
                      </a:r>
                      <a:endParaRPr lang="en-US" sz="3400" kern="10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19050" dir="2700000" algn="tl">
                            <a:schemeClr val="dk1">
                              <a:alpha val="40000"/>
                            </a:schemeClr>
                          </a:outerShdw>
                        </a:effectLst>
                        <a:latin typeface="華康細圓體(P)" panose="02010600010101010101" pitchFamily="2" charset="-120"/>
                        <a:ea typeface="華康細圓體(P)" panose="02010600010101010101" pitchFamily="2" charset="-120"/>
                      </a:endParaRPr>
                    </a:p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kern="10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16</a:t>
                      </a: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：</a:t>
                      </a:r>
                      <a:r>
                        <a:rPr lang="en-US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30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綜合座談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3400" kern="1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華康細圓體(P)" panose="02010600010101010101" pitchFamily="2" charset="-120"/>
                          <a:ea typeface="華康細圓體(P)" panose="02010600010101010101" pitchFamily="2" charset="-120"/>
                        </a:rPr>
                        <a:t>開放問與答</a:t>
                      </a:r>
                      <a:endParaRPr lang="zh-TW" sz="3400" kern="100" dirty="0">
                        <a:solidFill>
                          <a:sysClr val="windowText" lastClr="000000"/>
                        </a:solidFill>
                        <a:effectLst/>
                        <a:latin typeface="華康細圓體(P)" panose="02010600010101010101" pitchFamily="2" charset="-120"/>
                        <a:ea typeface="華康細圓體(P)" panose="0201060001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24308" marR="24308" marT="0" marB="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8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7421563"/>
                  </a:ext>
                </a:extLst>
              </a:tr>
            </a:tbl>
          </a:graphicData>
        </a:graphic>
      </p:graphicFrame>
      <p:pic>
        <p:nvPicPr>
          <p:cNvPr id="6" name="禪心(古箏演奏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206" y="6172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2651271" y="5831192"/>
            <a:ext cx="7652225" cy="618835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8063" r="22240" b="12161"/>
          <a:stretch/>
        </p:blipFill>
        <p:spPr>
          <a:xfrm>
            <a:off x="1216057" y="507999"/>
            <a:ext cx="9973559" cy="5138657"/>
          </a:xfrm>
        </p:spPr>
      </p:pic>
    </p:spTree>
    <p:extLst>
      <p:ext uri="{BB962C8B-B14F-4D97-AF65-F5344CB8AC3E}">
        <p14:creationId xmlns:p14="http://schemas.microsoft.com/office/powerpoint/2010/main" val="4739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479058" y="5682458"/>
            <a:ext cx="7635902" cy="720435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9" name="內容版面配置區 1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0" t="2946" r="1114" b="63757"/>
          <a:stretch/>
        </p:blipFill>
        <p:spPr>
          <a:xfrm>
            <a:off x="1187681" y="509047"/>
            <a:ext cx="9954801" cy="5081048"/>
          </a:xfrm>
        </p:spPr>
      </p:pic>
    </p:spTree>
    <p:extLst>
      <p:ext uri="{BB962C8B-B14F-4D97-AF65-F5344CB8AC3E}">
        <p14:creationId xmlns:p14="http://schemas.microsoft.com/office/powerpoint/2010/main" val="13060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181984" y="5760158"/>
            <a:ext cx="7682845" cy="554181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6" name="內容版面配置區 1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389" r="54311" b="61722"/>
          <a:stretch/>
        </p:blipFill>
        <p:spPr>
          <a:xfrm>
            <a:off x="1293090" y="377072"/>
            <a:ext cx="9460635" cy="5260157"/>
          </a:xfrm>
        </p:spPr>
      </p:pic>
    </p:spTree>
    <p:extLst>
      <p:ext uri="{BB962C8B-B14F-4D97-AF65-F5344CB8AC3E}">
        <p14:creationId xmlns:p14="http://schemas.microsoft.com/office/powerpoint/2010/main" val="36830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>
          <a:xfrm>
            <a:off x="2375607" y="5867756"/>
            <a:ext cx="7531963" cy="517235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7481" r="21369" b="13315"/>
          <a:stretch/>
        </p:blipFill>
        <p:spPr>
          <a:xfrm>
            <a:off x="1131216" y="600365"/>
            <a:ext cx="9954706" cy="5083998"/>
          </a:xfrm>
        </p:spPr>
      </p:pic>
    </p:spTree>
    <p:extLst>
      <p:ext uri="{BB962C8B-B14F-4D97-AF65-F5344CB8AC3E}">
        <p14:creationId xmlns:p14="http://schemas.microsoft.com/office/powerpoint/2010/main" val="26067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450970" y="5746923"/>
            <a:ext cx="7616858" cy="618835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 t="3146" r="1030" b="63351"/>
          <a:stretch/>
        </p:blipFill>
        <p:spPr>
          <a:xfrm>
            <a:off x="1514763" y="683491"/>
            <a:ext cx="9337964" cy="4906604"/>
          </a:xfrm>
        </p:spPr>
      </p:pic>
    </p:spTree>
    <p:extLst>
      <p:ext uri="{BB962C8B-B14F-4D97-AF65-F5344CB8AC3E}">
        <p14:creationId xmlns:p14="http://schemas.microsoft.com/office/powerpoint/2010/main" val="26034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469824" y="5831574"/>
            <a:ext cx="7560296" cy="554181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9" t="48164" r="1325" b="18344"/>
          <a:stretch/>
        </p:blipFill>
        <p:spPr>
          <a:xfrm>
            <a:off x="1119695" y="612742"/>
            <a:ext cx="9919854" cy="5052767"/>
          </a:xfrm>
        </p:spPr>
      </p:pic>
    </p:spTree>
    <p:extLst>
      <p:ext uri="{BB962C8B-B14F-4D97-AF65-F5344CB8AC3E}">
        <p14:creationId xmlns:p14="http://schemas.microsoft.com/office/powerpoint/2010/main" val="25864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267648" y="5527917"/>
            <a:ext cx="7619755" cy="822035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ˍ 寢室內部面貌</a:t>
            </a:r>
            <a:endParaRPr lang="zh-TW" altLang="en-US" sz="4800" dirty="0"/>
          </a:p>
        </p:txBody>
      </p:sp>
      <p:pic>
        <p:nvPicPr>
          <p:cNvPr id="6" name="內容版面配置區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886" r="54264" b="62380"/>
          <a:stretch/>
        </p:blipFill>
        <p:spPr>
          <a:xfrm>
            <a:off x="1293090" y="535709"/>
            <a:ext cx="9568873" cy="49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69304" y="5646829"/>
            <a:ext cx="10850252" cy="819959"/>
          </a:xfrm>
        </p:spPr>
        <p:txBody>
          <a:bodyPr>
            <a:normAutofit/>
          </a:bodyPr>
          <a:lstStyle/>
          <a:p>
            <a:r>
              <a:rPr lang="zh-TW" altLang="en-US" sz="44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</a:t>
            </a:r>
            <a:r>
              <a:rPr lang="zh-TW" altLang="en-US" sz="44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後ˍ寢室</a:t>
            </a:r>
            <a:r>
              <a:rPr lang="zh-TW" altLang="en-US" sz="44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內</a:t>
            </a:r>
            <a:r>
              <a:rPr lang="zh-TW" altLang="en-US" sz="44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設施 床掛勾 踏梯抽屜</a:t>
            </a:r>
            <a:endParaRPr lang="zh-TW" altLang="en-US" sz="4400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68989" r="82429" b="8555"/>
          <a:stretch/>
        </p:blipFill>
        <p:spPr>
          <a:xfrm>
            <a:off x="669303" y="685800"/>
            <a:ext cx="4741683" cy="4866761"/>
          </a:xfrm>
        </p:spPr>
      </p:pic>
      <p:pic>
        <p:nvPicPr>
          <p:cNvPr id="2" name="內容版面配置區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r="44628" b="12016"/>
          <a:stretch/>
        </p:blipFill>
        <p:spPr>
          <a:xfrm>
            <a:off x="5780383" y="685801"/>
            <a:ext cx="5927708" cy="4866760"/>
          </a:xfrm>
        </p:spPr>
      </p:pic>
    </p:spTree>
    <p:extLst>
      <p:ext uri="{BB962C8B-B14F-4D97-AF65-F5344CB8AC3E}">
        <p14:creationId xmlns:p14="http://schemas.microsoft.com/office/powerpoint/2010/main" val="13778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855459" y="5811766"/>
            <a:ext cx="10409572" cy="581890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改建後ˍ寢室內設施 </a:t>
            </a:r>
            <a:r>
              <a:rPr lang="zh-TW" altLang="en-US" sz="48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衣鞋櫃 電扇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4" t="50600" r="1516" b="8450"/>
          <a:stretch/>
        </p:blipFill>
        <p:spPr>
          <a:xfrm>
            <a:off x="641022" y="659876"/>
            <a:ext cx="7041824" cy="4656841"/>
          </a:xfrm>
        </p:spPr>
      </p:pic>
      <p:pic>
        <p:nvPicPr>
          <p:cNvPr id="4" name="內容版面配置區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52572" r="62408" b="29606"/>
          <a:stretch/>
        </p:blipFill>
        <p:spPr>
          <a:xfrm>
            <a:off x="8135627" y="659876"/>
            <a:ext cx="3129404" cy="46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134740" y="5840047"/>
            <a:ext cx="10362438" cy="581890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改建後ˍ寢室內設施 </a:t>
            </a:r>
            <a:r>
              <a:rPr lang="zh-TW" altLang="en-US" sz="48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插座 椅腳墊</a:t>
            </a:r>
            <a:endParaRPr lang="zh-TW" altLang="en-US" sz="48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43796" r="56942" b="16871"/>
          <a:stretch/>
        </p:blipFill>
        <p:spPr>
          <a:xfrm>
            <a:off x="766618" y="443060"/>
            <a:ext cx="5115708" cy="5071620"/>
          </a:xfrm>
        </p:spPr>
      </p:pic>
      <p:pic>
        <p:nvPicPr>
          <p:cNvPr id="4" name="內容版面配置區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7" t="5790" r="1515" b="67655"/>
          <a:stretch/>
        </p:blipFill>
        <p:spPr>
          <a:xfrm>
            <a:off x="6315959" y="443060"/>
            <a:ext cx="5250730" cy="50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621410" y="3293365"/>
            <a:ext cx="5106757" cy="2437751"/>
          </a:xfrm>
        </p:spPr>
        <p:txBody>
          <a:bodyPr>
            <a:noAutofit/>
          </a:bodyPr>
          <a:lstStyle/>
          <a:p>
            <a:r>
              <a:rPr lang="zh-TW" altLang="en-US" sz="9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(P)" panose="02010600010101010101" pitchFamily="2" charset="-120"/>
                <a:ea typeface="華康細圓體(P)" panose="02010600010101010101" pitchFamily="2" charset="-120"/>
              </a:rPr>
              <a:t>學  務  長</a:t>
            </a:r>
            <a:r>
              <a:rPr lang="en-US" altLang="zh-TW" sz="9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9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9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細圓體(P)" panose="02010600010101010101" pitchFamily="2" charset="-120"/>
                <a:ea typeface="華康細圓體(P)" panose="02010600010101010101" pitchFamily="2" charset="-120"/>
              </a:rPr>
              <a:t>  致  詞</a:t>
            </a:r>
            <a:endParaRPr lang="zh-TW" altLang="en-US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916" t="3199" r="11146"/>
          <a:stretch/>
        </p:blipFill>
        <p:spPr>
          <a:xfrm>
            <a:off x="7462981" y="1126835"/>
            <a:ext cx="3319916" cy="470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98620" y="923637"/>
            <a:ext cx="6816435" cy="5033818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   住宿</a:t>
            </a:r>
            <a:r>
              <a:rPr lang="zh-TW" altLang="en-US" sz="72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費</a:t>
            </a: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調整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50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報 告 人 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生活輔導組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輔導員    林正韜</a:t>
            </a:r>
            <a:endParaRPr lang="zh-TW" altLang="en-US" sz="7200" dirty="0">
              <a:solidFill>
                <a:schemeClr val="bg1"/>
              </a:solidFill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0908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36561" y="163949"/>
            <a:ext cx="11277143" cy="5061194"/>
          </a:xfrm>
          <a:ln w="22225" cmpd="sng">
            <a:noFill/>
          </a:ln>
        </p:spPr>
        <p:txBody>
          <a:bodyPr/>
          <a:lstStyle/>
          <a:p>
            <a:pPr algn="l">
              <a:spcAft>
                <a:spcPts val="0"/>
              </a:spcAft>
            </a:pPr>
            <a:r>
              <a:rPr lang="zh-TW" altLang="en-US" sz="5400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zh-TW" altLang="en-US" sz="5400" kern="100" dirty="0" smtClean="0">
                <a:solidFill>
                  <a:schemeClr val="tx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舍整修後住宿費調整說明</a:t>
            </a:r>
            <a:r>
              <a:rPr lang="zh-TW" altLang="zh-TW" sz="66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zh-TW" altLang="zh-TW" sz="6600" kern="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zh-TW" sz="6600" kern="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zh-TW" sz="6600" kern="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zh-TW" sz="66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39,000,000</a:t>
            </a:r>
            <a:r>
              <a:rPr lang="zh-TW" altLang="en-US" sz="66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元</a:t>
            </a:r>
            <a:r>
              <a:rPr lang="en-US" altLang="zh-TW" sz="66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TW" sz="66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</a:t>
            </a:r>
            <a:r>
              <a:rPr lang="en-US" altLang="zh-TW" sz="48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66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altLang="zh-TW" sz="48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66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TW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TW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sz="6600" kern="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TW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566</a:t>
            </a:r>
            <a:r>
              <a:rPr lang="zh-TW" altLang="en-US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元</a:t>
            </a:r>
            <a:endParaRPr lang="zh-TW" altLang="en-US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19518" y="1729174"/>
            <a:ext cx="360381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整修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工程費用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651785" y="1831070"/>
            <a:ext cx="144305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床位數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508871" y="1831070"/>
            <a:ext cx="276970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耐用年限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x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學期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3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1464" y="970961"/>
            <a:ext cx="7612668" cy="4949072"/>
          </a:xfrm>
        </p:spPr>
        <p:txBody>
          <a:bodyPr>
            <a:normAutofit/>
          </a:bodyPr>
          <a:lstStyle/>
          <a:p>
            <a:pPr algn="ctr"/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住宿費調整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說   明</a:t>
            </a:r>
            <a:endParaRPr lang="zh-TW" altLang="en-US" sz="7200" dirty="0">
              <a:solidFill>
                <a:schemeClr val="bg1"/>
              </a:solidFill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44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4365" y="674255"/>
            <a:ext cx="8007926" cy="5357089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      寢 </a:t>
            </a:r>
            <a:r>
              <a:rPr lang="zh-TW" altLang="en-US" sz="72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室 改 </a:t>
            </a: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建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        說      明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60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報 告 人 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綠園一舍辦公室</a:t>
            </a:r>
            <a: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/>
            </a:r>
            <a:br>
              <a:rPr lang="en-US" altLang="zh-TW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</a:br>
            <a:r>
              <a:rPr lang="zh-TW" altLang="en-US" sz="72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專案組員    曹國樑</a:t>
            </a:r>
            <a:endParaRPr lang="zh-TW" altLang="en-US" sz="7200" dirty="0">
              <a:solidFill>
                <a:schemeClr val="bg1"/>
              </a:solidFill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669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176833" y="5652285"/>
            <a:ext cx="6438507" cy="659388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</a:t>
            </a:r>
            <a:r>
              <a:rPr lang="zh-TW" altLang="en-US" sz="48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前 ˍ 寢室</a:t>
            </a:r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外觀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6" y="759690"/>
            <a:ext cx="5301673" cy="4366491"/>
          </a:xfrm>
        </p:spPr>
      </p:pic>
      <p:pic>
        <p:nvPicPr>
          <p:cNvPr id="5" name="內容版面配置區 4" descr="https://www.ncyu.edu.tw/files/site_content/dorm/IMG_5469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5" y="759690"/>
            <a:ext cx="5197678" cy="4366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951349" y="5578764"/>
            <a:ext cx="7861954" cy="692726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改建前 ˍ </a:t>
            </a:r>
            <a:r>
              <a:rPr lang="zh-TW" altLang="en-US" sz="48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寢室內部面貌</a:t>
            </a:r>
            <a:endParaRPr lang="zh-TW" altLang="en-US" sz="4800" spc="600" dirty="0">
              <a:solidFill>
                <a:schemeClr val="bg1"/>
              </a:solidFill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948023"/>
            <a:ext cx="5019965" cy="4242812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9" y="948022"/>
            <a:ext cx="5246255" cy="42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1030" y="5579336"/>
            <a:ext cx="7793016" cy="720434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改建前 ˍ 寢室內部面貌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0" y="748147"/>
            <a:ext cx="5144654" cy="4396508"/>
          </a:xfrm>
        </p:spPr>
      </p:pic>
      <p:pic>
        <p:nvPicPr>
          <p:cNvPr id="11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6" y="748147"/>
            <a:ext cx="5163128" cy="4396508"/>
          </a:xfrm>
        </p:spPr>
      </p:pic>
    </p:spTree>
    <p:extLst>
      <p:ext uri="{BB962C8B-B14F-4D97-AF65-F5344CB8AC3E}">
        <p14:creationId xmlns:p14="http://schemas.microsoft.com/office/powerpoint/2010/main" val="4925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2751" y="5618185"/>
            <a:ext cx="7785113" cy="711199"/>
          </a:xfrm>
        </p:spPr>
        <p:txBody>
          <a:bodyPr>
            <a:noAutofit/>
          </a:bodyPr>
          <a:lstStyle/>
          <a:p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改建前 ˍ 寢室內部面貌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1" y="879763"/>
            <a:ext cx="5052291" cy="4135582"/>
          </a:xfr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24" y="879763"/>
            <a:ext cx="5063811" cy="4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281286" y="5764253"/>
            <a:ext cx="7550870" cy="618836"/>
          </a:xfrm>
        </p:spPr>
        <p:txBody>
          <a:bodyPr>
            <a:noAutofit/>
          </a:bodyPr>
          <a:lstStyle/>
          <a:p>
            <a:r>
              <a:rPr lang="zh-TW" altLang="en-US" sz="48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改建後 </a:t>
            </a:r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ˍ </a:t>
            </a:r>
            <a:r>
              <a:rPr lang="zh-TW" altLang="en-US" sz="4800" spc="600" dirty="0" smtClean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寢室外部</a:t>
            </a:r>
            <a:r>
              <a:rPr lang="zh-TW" altLang="en-US" sz="4800" spc="600" dirty="0">
                <a:solidFill>
                  <a:schemeClr val="bg1"/>
                </a:solidFill>
                <a:latin typeface="華康細圓體(P)" panose="02010600010101010101" pitchFamily="2" charset="-120"/>
                <a:ea typeface="華康細圓體(P)" panose="02010600010101010101" pitchFamily="2" charset="-120"/>
              </a:rPr>
              <a:t>面貌</a:t>
            </a:r>
            <a:endParaRPr lang="zh-TW" altLang="en-US" sz="4800" spc="600" dirty="0">
              <a:latin typeface="華康細圓體(P)" panose="02010600010101010101" pitchFamily="2" charset="-120"/>
              <a:ea typeface="華康細圓體(P)" panose="02010600010101010101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4" t="4714" r="2641" b="51111"/>
          <a:stretch/>
        </p:blipFill>
        <p:spPr>
          <a:xfrm>
            <a:off x="1293090" y="369455"/>
            <a:ext cx="9430327" cy="52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1256</TotalTime>
  <Words>188</Words>
  <Application>Microsoft Office PowerPoint</Application>
  <PresentationFormat>寬螢幕</PresentationFormat>
  <Paragraphs>46</Paragraphs>
  <Slides>21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華康細圓體(P)</vt:lpstr>
      <vt:lpstr>微軟正黑體</vt:lpstr>
      <vt:lpstr>標楷體</vt:lpstr>
      <vt:lpstr>Calibri</vt:lpstr>
      <vt:lpstr>Century Gothic</vt:lpstr>
      <vt:lpstr>Times New Roman</vt:lpstr>
      <vt:lpstr>Wingdings 3</vt:lpstr>
      <vt:lpstr>切割線</vt:lpstr>
      <vt:lpstr>民雄校區    綠園一舍   寢室改建後 住宿費調整公聽會</vt:lpstr>
      <vt:lpstr>學  務  長   致  詞</vt:lpstr>
      <vt:lpstr> 住宿費調整 說   明</vt:lpstr>
      <vt:lpstr>      寢 室 改 建         說      明 報 告 人  綠園一舍辦公室 專案組員    曹國樑</vt:lpstr>
      <vt:lpstr>改建前 ˍ 寢室外觀</vt:lpstr>
      <vt:lpstr>改建前 ˍ 寢室內部面貌</vt:lpstr>
      <vt:lpstr>改建前 ˍ 寢室內部面貌</vt:lpstr>
      <vt:lpstr>改建前 ˍ 寢室內部面貌</vt:lpstr>
      <vt:lpstr>改建後 ˍ 寢室外部面貌</vt:lpstr>
      <vt:lpstr>改建後 ˍ 寢室內部面貌</vt:lpstr>
      <vt:lpstr>改建後 ˍ 寢室內部面貌</vt:lpstr>
      <vt:lpstr>改建後 ˍ 寢室內部面貌</vt:lpstr>
      <vt:lpstr>改建後 ˍ 寢室內部面貌</vt:lpstr>
      <vt:lpstr>改建後 ˍ 寢室內部面貌</vt:lpstr>
      <vt:lpstr>改建後 ˍ 寢室內部面貌</vt:lpstr>
      <vt:lpstr>改建後 ˍ 寢室內部面貌</vt:lpstr>
      <vt:lpstr>改建後ˍ寢室內設施 床掛勾 踏梯抽屜</vt:lpstr>
      <vt:lpstr>改建後ˍ寢室內設施 衣鞋櫃 電扇</vt:lpstr>
      <vt:lpstr>改建後ˍ寢室內設施 插座 椅腳墊</vt:lpstr>
      <vt:lpstr>   住宿費調整  報 告 人  生活輔導組 輔導員    林正韜</vt:lpstr>
      <vt:lpstr>一舍整修後住宿費調整說明  39,000,000元/380X(20x2) =2,566元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43</cp:revision>
  <dcterms:created xsi:type="dcterms:W3CDTF">2023-03-09T13:51:41Z</dcterms:created>
  <dcterms:modified xsi:type="dcterms:W3CDTF">2023-03-29T14:49:05Z</dcterms:modified>
</cp:coreProperties>
</file>