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4" r:id="rId3"/>
    <p:sldId id="317" r:id="rId4"/>
    <p:sldId id="319" r:id="rId5"/>
    <p:sldId id="320" r:id="rId6"/>
    <p:sldId id="318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14"/>
    <a:srgbClr val="1A4BFF"/>
    <a:srgbClr val="99CC00"/>
    <a:srgbClr val="E3E3E2"/>
    <a:srgbClr val="DE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4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427" y="-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335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22BD85-5A96-4565-B0EA-93A088EA7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EE19E4-F9A7-4811-8779-2125CB4A4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0E346-3853-4EAE-AEC9-C92B76D46820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FCB8D67-8375-4928-B1A5-884B603AF7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1B8CEB-7F3E-4675-8FC9-6D0B78D075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81D2-13F0-4468-9263-085004F4E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7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B037-2FF3-4F79-B2A5-266CE10D1C4A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4D47-3A70-4244-9246-F79BA6C29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CC1C783-5B9E-4302-AE94-90E1DD9285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413" y="3931349"/>
            <a:ext cx="7215187" cy="720000"/>
          </a:xfrm>
          <a:solidFill>
            <a:schemeClr val="accent1"/>
          </a:solidFill>
        </p:spPr>
        <p:txBody>
          <a:bodyPr lIns="72000" tIns="36000" rIns="72000" bIns="36000" anchor="ctr" anchorCtr="0"/>
          <a:lstStyle>
            <a:lvl1pPr>
              <a:defRPr sz="42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AE017B-85BA-45CF-9E93-A6B67CF2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00" y="2286000"/>
            <a:ext cx="7027040" cy="720000"/>
          </a:xfrm>
        </p:spPr>
        <p:txBody>
          <a:bodyPr anchor="ctr" anchorCtr="0"/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9F64926-5DAC-4095-8397-8BD258F43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00" y="3099759"/>
            <a:ext cx="7888100" cy="719034"/>
          </a:xfrm>
          <a:solidFill>
            <a:schemeClr val="accent1"/>
          </a:solidFill>
        </p:spPr>
        <p:txBody>
          <a:bodyPr wrap="square" lIns="72000" tIns="36000" rIns="72000" bIns="36000" anchor="ctr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4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EEE8B1-AB7F-4189-97F9-70C5DA89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599" y="5161699"/>
            <a:ext cx="2687411" cy="2498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53CB44-D933-4174-8CBB-ADEE1E6C3E6E}" type="datetime6">
              <a:rPr lang="en-GB" smtClean="0"/>
              <a:pPr/>
              <a:t>May 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43B1DC-6128-4AB1-8271-9BF92A7C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04428EB-4BC1-499A-BA24-8F9EA425F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633600"/>
            <a:ext cx="2540513" cy="481585"/>
          </a:xfrm>
          <a:prstGeom prst="rect">
            <a:avLst/>
          </a:prstGeom>
        </p:spPr>
      </p:pic>
      <p:pic>
        <p:nvPicPr>
          <p:cNvPr id="12" name="Picture 11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63D89A1E-9CC6-4846-B9CA-392EFAEE87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7" y="11942"/>
            <a:ext cx="3230600" cy="137531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9A746CE-2DC9-9E44-AD40-5C07856183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92801" y="501128"/>
            <a:ext cx="5805469" cy="5846029"/>
          </a:xfrm>
          <a:custGeom>
            <a:avLst/>
            <a:gdLst>
              <a:gd name="connsiteX0" fmla="*/ -18 w 6742113"/>
              <a:gd name="connsiteY0" fmla="*/ 3714150 h 5775325"/>
              <a:gd name="connsiteX1" fmla="*/ 667676 w 6742113"/>
              <a:gd name="connsiteY1" fmla="*/ 1143879 h 5775325"/>
              <a:gd name="connsiteX2" fmla="*/ 3371057 w 6742113"/>
              <a:gd name="connsiteY2" fmla="*/ 0 h 5775325"/>
              <a:gd name="connsiteX3" fmla="*/ 6074437 w 6742113"/>
              <a:gd name="connsiteY3" fmla="*/ 1143879 h 5775325"/>
              <a:gd name="connsiteX4" fmla="*/ 6742131 w 6742113"/>
              <a:gd name="connsiteY4" fmla="*/ 3714150 h 5775325"/>
              <a:gd name="connsiteX5" fmla="*/ 4871309 w 6742113"/>
              <a:gd name="connsiteY5" fmla="*/ 5775355 h 5775325"/>
              <a:gd name="connsiteX6" fmla="*/ 1870804 w 6742113"/>
              <a:gd name="connsiteY6" fmla="*/ 5775355 h 5775325"/>
              <a:gd name="connsiteX7" fmla="*/ -18 w 6742113"/>
              <a:gd name="connsiteY7" fmla="*/ 3714150 h 5775325"/>
              <a:gd name="connsiteX0" fmla="*/ 0 w 6102069"/>
              <a:gd name="connsiteY0" fmla="*/ 3714150 h 5775355"/>
              <a:gd name="connsiteX1" fmla="*/ 667694 w 6102069"/>
              <a:gd name="connsiteY1" fmla="*/ 1143879 h 5775355"/>
              <a:gd name="connsiteX2" fmla="*/ 3371075 w 6102069"/>
              <a:gd name="connsiteY2" fmla="*/ 0 h 5775355"/>
              <a:gd name="connsiteX3" fmla="*/ 6074455 w 6102069"/>
              <a:gd name="connsiteY3" fmla="*/ 1143879 h 5775355"/>
              <a:gd name="connsiteX4" fmla="*/ 6102069 w 6102069"/>
              <a:gd name="connsiteY4" fmla="*/ 3724310 h 5775355"/>
              <a:gd name="connsiteX5" fmla="*/ 4871327 w 6102069"/>
              <a:gd name="connsiteY5" fmla="*/ 5775355 h 5775355"/>
              <a:gd name="connsiteX6" fmla="*/ 1870822 w 6102069"/>
              <a:gd name="connsiteY6" fmla="*/ 5775355 h 5775355"/>
              <a:gd name="connsiteX7" fmla="*/ 0 w 6102069"/>
              <a:gd name="connsiteY7" fmla="*/ 3714150 h 5775355"/>
              <a:gd name="connsiteX0" fmla="*/ 0 w 5522949"/>
              <a:gd name="connsiteY0" fmla="*/ 3724310 h 5775355"/>
              <a:gd name="connsiteX1" fmla="*/ 88574 w 5522949"/>
              <a:gd name="connsiteY1" fmla="*/ 1143879 h 5775355"/>
              <a:gd name="connsiteX2" fmla="*/ 2791955 w 5522949"/>
              <a:gd name="connsiteY2" fmla="*/ 0 h 5775355"/>
              <a:gd name="connsiteX3" fmla="*/ 5495335 w 5522949"/>
              <a:gd name="connsiteY3" fmla="*/ 1143879 h 5775355"/>
              <a:gd name="connsiteX4" fmla="*/ 5522949 w 5522949"/>
              <a:gd name="connsiteY4" fmla="*/ 3724310 h 5775355"/>
              <a:gd name="connsiteX5" fmla="*/ 4292207 w 5522949"/>
              <a:gd name="connsiteY5" fmla="*/ 5775355 h 5775355"/>
              <a:gd name="connsiteX6" fmla="*/ 1291702 w 5522949"/>
              <a:gd name="connsiteY6" fmla="*/ 5775355 h 5775355"/>
              <a:gd name="connsiteX7" fmla="*/ 0 w 5522949"/>
              <a:gd name="connsiteY7" fmla="*/ 3724310 h 5775355"/>
              <a:gd name="connsiteX0" fmla="*/ 0 w 5522949"/>
              <a:gd name="connsiteY0" fmla="*/ 3724310 h 5775355"/>
              <a:gd name="connsiteX1" fmla="*/ 88574 w 5522949"/>
              <a:gd name="connsiteY1" fmla="*/ 1143879 h 5775355"/>
              <a:gd name="connsiteX2" fmla="*/ 2791955 w 5522949"/>
              <a:gd name="connsiteY2" fmla="*/ 0 h 5775355"/>
              <a:gd name="connsiteX3" fmla="*/ 5495335 w 5522949"/>
              <a:gd name="connsiteY3" fmla="*/ 1143879 h 5775355"/>
              <a:gd name="connsiteX4" fmla="*/ 5522949 w 5522949"/>
              <a:gd name="connsiteY4" fmla="*/ 3724310 h 5775355"/>
              <a:gd name="connsiteX5" fmla="*/ 1291702 w 5522949"/>
              <a:gd name="connsiteY5" fmla="*/ 5775355 h 5775355"/>
              <a:gd name="connsiteX6" fmla="*/ 0 w 5522949"/>
              <a:gd name="connsiteY6" fmla="*/ 3724310 h 5775355"/>
              <a:gd name="connsiteX0" fmla="*/ 0 w 5522949"/>
              <a:gd name="connsiteY0" fmla="*/ 3724310 h 5765195"/>
              <a:gd name="connsiteX1" fmla="*/ 88574 w 5522949"/>
              <a:gd name="connsiteY1" fmla="*/ 1143879 h 5765195"/>
              <a:gd name="connsiteX2" fmla="*/ 2791955 w 5522949"/>
              <a:gd name="connsiteY2" fmla="*/ 0 h 5765195"/>
              <a:gd name="connsiteX3" fmla="*/ 5495335 w 5522949"/>
              <a:gd name="connsiteY3" fmla="*/ 1143879 h 5765195"/>
              <a:gd name="connsiteX4" fmla="*/ 5522949 w 5522949"/>
              <a:gd name="connsiteY4" fmla="*/ 3724310 h 5765195"/>
              <a:gd name="connsiteX5" fmla="*/ 2957942 w 5522949"/>
              <a:gd name="connsiteY5" fmla="*/ 5765195 h 5765195"/>
              <a:gd name="connsiteX6" fmla="*/ 0 w 5522949"/>
              <a:gd name="connsiteY6" fmla="*/ 3724310 h 5765195"/>
              <a:gd name="connsiteX0" fmla="*/ 0 w 5522949"/>
              <a:gd name="connsiteY0" fmla="*/ 3724310 h 5775355"/>
              <a:gd name="connsiteX1" fmla="*/ 88574 w 5522949"/>
              <a:gd name="connsiteY1" fmla="*/ 1143879 h 5775355"/>
              <a:gd name="connsiteX2" fmla="*/ 2791955 w 5522949"/>
              <a:gd name="connsiteY2" fmla="*/ 0 h 5775355"/>
              <a:gd name="connsiteX3" fmla="*/ 5495335 w 5522949"/>
              <a:gd name="connsiteY3" fmla="*/ 1143879 h 5775355"/>
              <a:gd name="connsiteX4" fmla="*/ 5522949 w 5522949"/>
              <a:gd name="connsiteY4" fmla="*/ 3724310 h 5775355"/>
              <a:gd name="connsiteX5" fmla="*/ 2846182 w 5522949"/>
              <a:gd name="connsiteY5" fmla="*/ 5775355 h 5775355"/>
              <a:gd name="connsiteX6" fmla="*/ 0 w 5522949"/>
              <a:gd name="connsiteY6" fmla="*/ 3724310 h 5775355"/>
              <a:gd name="connsiteX0" fmla="*/ 0 w 5512789"/>
              <a:gd name="connsiteY0" fmla="*/ 3724310 h 5775355"/>
              <a:gd name="connsiteX1" fmla="*/ 88574 w 5512789"/>
              <a:gd name="connsiteY1" fmla="*/ 1143879 h 5775355"/>
              <a:gd name="connsiteX2" fmla="*/ 2791955 w 5512789"/>
              <a:gd name="connsiteY2" fmla="*/ 0 h 5775355"/>
              <a:gd name="connsiteX3" fmla="*/ 5495335 w 5512789"/>
              <a:gd name="connsiteY3" fmla="*/ 1143879 h 5775355"/>
              <a:gd name="connsiteX4" fmla="*/ 5512789 w 5512789"/>
              <a:gd name="connsiteY4" fmla="*/ 3693830 h 5775355"/>
              <a:gd name="connsiteX5" fmla="*/ 2846182 w 5512789"/>
              <a:gd name="connsiteY5" fmla="*/ 5775355 h 5775355"/>
              <a:gd name="connsiteX6" fmla="*/ 0 w 5512789"/>
              <a:gd name="connsiteY6" fmla="*/ 3724310 h 5775355"/>
              <a:gd name="connsiteX0" fmla="*/ 0 w 5441669"/>
              <a:gd name="connsiteY0" fmla="*/ 4364390 h 5775355"/>
              <a:gd name="connsiteX1" fmla="*/ 17454 w 5441669"/>
              <a:gd name="connsiteY1" fmla="*/ 1143879 h 5775355"/>
              <a:gd name="connsiteX2" fmla="*/ 2720835 w 5441669"/>
              <a:gd name="connsiteY2" fmla="*/ 0 h 5775355"/>
              <a:gd name="connsiteX3" fmla="*/ 5424215 w 5441669"/>
              <a:gd name="connsiteY3" fmla="*/ 1143879 h 5775355"/>
              <a:gd name="connsiteX4" fmla="*/ 5441669 w 5441669"/>
              <a:gd name="connsiteY4" fmla="*/ 3693830 h 5775355"/>
              <a:gd name="connsiteX5" fmla="*/ 2775062 w 5441669"/>
              <a:gd name="connsiteY5" fmla="*/ 5775355 h 5775355"/>
              <a:gd name="connsiteX6" fmla="*/ 0 w 5441669"/>
              <a:gd name="connsiteY6" fmla="*/ 4364390 h 5775355"/>
              <a:gd name="connsiteX0" fmla="*/ 0 w 5543269"/>
              <a:gd name="connsiteY0" fmla="*/ 4364390 h 5775355"/>
              <a:gd name="connsiteX1" fmla="*/ 17454 w 5543269"/>
              <a:gd name="connsiteY1" fmla="*/ 1143879 h 5775355"/>
              <a:gd name="connsiteX2" fmla="*/ 2720835 w 5543269"/>
              <a:gd name="connsiteY2" fmla="*/ 0 h 5775355"/>
              <a:gd name="connsiteX3" fmla="*/ 5424215 w 5543269"/>
              <a:gd name="connsiteY3" fmla="*/ 1143879 h 5775355"/>
              <a:gd name="connsiteX4" fmla="*/ 5543269 w 5543269"/>
              <a:gd name="connsiteY4" fmla="*/ 4394870 h 5775355"/>
              <a:gd name="connsiteX5" fmla="*/ 2775062 w 5543269"/>
              <a:gd name="connsiteY5" fmla="*/ 5775355 h 5775355"/>
              <a:gd name="connsiteX6" fmla="*/ 0 w 5543269"/>
              <a:gd name="connsiteY6" fmla="*/ 4364390 h 5775355"/>
              <a:gd name="connsiteX0" fmla="*/ 0 w 5586775"/>
              <a:gd name="connsiteY0" fmla="*/ 4364390 h 5775355"/>
              <a:gd name="connsiteX1" fmla="*/ 17454 w 5586775"/>
              <a:gd name="connsiteY1" fmla="*/ 1143879 h 5775355"/>
              <a:gd name="connsiteX2" fmla="*/ 2720835 w 5586775"/>
              <a:gd name="connsiteY2" fmla="*/ 0 h 5775355"/>
              <a:gd name="connsiteX3" fmla="*/ 5586775 w 5586775"/>
              <a:gd name="connsiteY3" fmla="*/ 1428359 h 5775355"/>
              <a:gd name="connsiteX4" fmla="*/ 5543269 w 5586775"/>
              <a:gd name="connsiteY4" fmla="*/ 4394870 h 5775355"/>
              <a:gd name="connsiteX5" fmla="*/ 2775062 w 5586775"/>
              <a:gd name="connsiteY5" fmla="*/ 5775355 h 5775355"/>
              <a:gd name="connsiteX6" fmla="*/ 0 w 5586775"/>
              <a:gd name="connsiteY6" fmla="*/ 4364390 h 5775355"/>
              <a:gd name="connsiteX0" fmla="*/ 195906 w 5782681"/>
              <a:gd name="connsiteY0" fmla="*/ 4364390 h 5775355"/>
              <a:gd name="connsiteX1" fmla="*/ 0 w 5782681"/>
              <a:gd name="connsiteY1" fmla="*/ 1408039 h 5775355"/>
              <a:gd name="connsiteX2" fmla="*/ 2916741 w 5782681"/>
              <a:gd name="connsiteY2" fmla="*/ 0 h 5775355"/>
              <a:gd name="connsiteX3" fmla="*/ 5782681 w 5782681"/>
              <a:gd name="connsiteY3" fmla="*/ 1428359 h 5775355"/>
              <a:gd name="connsiteX4" fmla="*/ 5739175 w 5782681"/>
              <a:gd name="connsiteY4" fmla="*/ 4394870 h 5775355"/>
              <a:gd name="connsiteX5" fmla="*/ 2970968 w 5782681"/>
              <a:gd name="connsiteY5" fmla="*/ 5775355 h 5775355"/>
              <a:gd name="connsiteX6" fmla="*/ 195906 w 5782681"/>
              <a:gd name="connsiteY6" fmla="*/ 4364390 h 5775355"/>
              <a:gd name="connsiteX0" fmla="*/ 0 w 5789975"/>
              <a:gd name="connsiteY0" fmla="*/ 4364390 h 5775355"/>
              <a:gd name="connsiteX1" fmla="*/ 7294 w 5789975"/>
              <a:gd name="connsiteY1" fmla="*/ 1408039 h 5775355"/>
              <a:gd name="connsiteX2" fmla="*/ 2924035 w 5789975"/>
              <a:gd name="connsiteY2" fmla="*/ 0 h 5775355"/>
              <a:gd name="connsiteX3" fmla="*/ 5789975 w 5789975"/>
              <a:gd name="connsiteY3" fmla="*/ 1428359 h 5775355"/>
              <a:gd name="connsiteX4" fmla="*/ 5746469 w 5789975"/>
              <a:gd name="connsiteY4" fmla="*/ 4394870 h 5775355"/>
              <a:gd name="connsiteX5" fmla="*/ 2978262 w 5789975"/>
              <a:gd name="connsiteY5" fmla="*/ 5775355 h 5775355"/>
              <a:gd name="connsiteX6" fmla="*/ 0 w 5789975"/>
              <a:gd name="connsiteY6" fmla="*/ 4364390 h 5775355"/>
              <a:gd name="connsiteX0" fmla="*/ 0 w 5789975"/>
              <a:gd name="connsiteY0" fmla="*/ 4364390 h 5805835"/>
              <a:gd name="connsiteX1" fmla="*/ 7294 w 5789975"/>
              <a:gd name="connsiteY1" fmla="*/ 1408039 h 5805835"/>
              <a:gd name="connsiteX2" fmla="*/ 2924035 w 5789975"/>
              <a:gd name="connsiteY2" fmla="*/ 0 h 5805835"/>
              <a:gd name="connsiteX3" fmla="*/ 5789975 w 5789975"/>
              <a:gd name="connsiteY3" fmla="*/ 1428359 h 5805835"/>
              <a:gd name="connsiteX4" fmla="*/ 5746469 w 5789975"/>
              <a:gd name="connsiteY4" fmla="*/ 4394870 h 5805835"/>
              <a:gd name="connsiteX5" fmla="*/ 2896982 w 5789975"/>
              <a:gd name="connsiteY5" fmla="*/ 5805835 h 5805835"/>
              <a:gd name="connsiteX6" fmla="*/ 0 w 5789975"/>
              <a:gd name="connsiteY6" fmla="*/ 4364390 h 5805835"/>
              <a:gd name="connsiteX0" fmla="*/ 0 w 5797269"/>
              <a:gd name="connsiteY0" fmla="*/ 4364390 h 5805835"/>
              <a:gd name="connsiteX1" fmla="*/ 7294 w 5797269"/>
              <a:gd name="connsiteY1" fmla="*/ 1408039 h 5805835"/>
              <a:gd name="connsiteX2" fmla="*/ 2924035 w 5797269"/>
              <a:gd name="connsiteY2" fmla="*/ 0 h 5805835"/>
              <a:gd name="connsiteX3" fmla="*/ 5789975 w 5797269"/>
              <a:gd name="connsiteY3" fmla="*/ 1428359 h 5805835"/>
              <a:gd name="connsiteX4" fmla="*/ 5797269 w 5797269"/>
              <a:gd name="connsiteY4" fmla="*/ 4354230 h 5805835"/>
              <a:gd name="connsiteX5" fmla="*/ 2896982 w 5797269"/>
              <a:gd name="connsiteY5" fmla="*/ 5805835 h 5805835"/>
              <a:gd name="connsiteX6" fmla="*/ 0 w 5797269"/>
              <a:gd name="connsiteY6" fmla="*/ 4364390 h 5805835"/>
              <a:gd name="connsiteX0" fmla="*/ 0 w 6074470"/>
              <a:gd name="connsiteY0" fmla="*/ 4364390 h 5805835"/>
              <a:gd name="connsiteX1" fmla="*/ 7294 w 6074470"/>
              <a:gd name="connsiteY1" fmla="*/ 1408039 h 5805835"/>
              <a:gd name="connsiteX2" fmla="*/ 2924035 w 6074470"/>
              <a:gd name="connsiteY2" fmla="*/ 0 h 5805835"/>
              <a:gd name="connsiteX3" fmla="*/ 6074455 w 6074470"/>
              <a:gd name="connsiteY3" fmla="*/ 1458839 h 5805835"/>
              <a:gd name="connsiteX4" fmla="*/ 5797269 w 6074470"/>
              <a:gd name="connsiteY4" fmla="*/ 4354230 h 5805835"/>
              <a:gd name="connsiteX5" fmla="*/ 2896982 w 6074470"/>
              <a:gd name="connsiteY5" fmla="*/ 5805835 h 5805835"/>
              <a:gd name="connsiteX6" fmla="*/ 0 w 6074470"/>
              <a:gd name="connsiteY6" fmla="*/ 4364390 h 5805835"/>
              <a:gd name="connsiteX0" fmla="*/ 0 w 5800614"/>
              <a:gd name="connsiteY0" fmla="*/ 4364390 h 5805835"/>
              <a:gd name="connsiteX1" fmla="*/ 7294 w 5800614"/>
              <a:gd name="connsiteY1" fmla="*/ 1408039 h 5805835"/>
              <a:gd name="connsiteX2" fmla="*/ 2924035 w 5800614"/>
              <a:gd name="connsiteY2" fmla="*/ 0 h 5805835"/>
              <a:gd name="connsiteX3" fmla="*/ 5800135 w 5800614"/>
              <a:gd name="connsiteY3" fmla="*/ 1448679 h 5805835"/>
              <a:gd name="connsiteX4" fmla="*/ 5797269 w 5800614"/>
              <a:gd name="connsiteY4" fmla="*/ 4354230 h 5805835"/>
              <a:gd name="connsiteX5" fmla="*/ 2896982 w 5800614"/>
              <a:gd name="connsiteY5" fmla="*/ 5805835 h 5805835"/>
              <a:gd name="connsiteX6" fmla="*/ 0 w 5800614"/>
              <a:gd name="connsiteY6" fmla="*/ 4364390 h 5805835"/>
              <a:gd name="connsiteX0" fmla="*/ 0 w 5800614"/>
              <a:gd name="connsiteY0" fmla="*/ 4404584 h 5846029"/>
              <a:gd name="connsiteX1" fmla="*/ 7294 w 5800614"/>
              <a:gd name="connsiteY1" fmla="*/ 1448233 h 5846029"/>
              <a:gd name="connsiteX2" fmla="*/ 2898914 w 5800614"/>
              <a:gd name="connsiteY2" fmla="*/ 0 h 5846029"/>
              <a:gd name="connsiteX3" fmla="*/ 5800135 w 5800614"/>
              <a:gd name="connsiteY3" fmla="*/ 1488873 h 5846029"/>
              <a:gd name="connsiteX4" fmla="*/ 5797269 w 5800614"/>
              <a:gd name="connsiteY4" fmla="*/ 4394424 h 5846029"/>
              <a:gd name="connsiteX5" fmla="*/ 2896982 w 5800614"/>
              <a:gd name="connsiteY5" fmla="*/ 5846029 h 5846029"/>
              <a:gd name="connsiteX6" fmla="*/ 0 w 5800614"/>
              <a:gd name="connsiteY6" fmla="*/ 4404584 h 5846029"/>
              <a:gd name="connsiteX0" fmla="*/ 0 w 5805469"/>
              <a:gd name="connsiteY0" fmla="*/ 4404584 h 5846029"/>
              <a:gd name="connsiteX1" fmla="*/ 7294 w 5805469"/>
              <a:gd name="connsiteY1" fmla="*/ 1448233 h 5846029"/>
              <a:gd name="connsiteX2" fmla="*/ 2898914 w 5805469"/>
              <a:gd name="connsiteY2" fmla="*/ 0 h 5846029"/>
              <a:gd name="connsiteX3" fmla="*/ 5805160 w 5805469"/>
              <a:gd name="connsiteY3" fmla="*/ 1473801 h 5846029"/>
              <a:gd name="connsiteX4" fmla="*/ 5797269 w 5805469"/>
              <a:gd name="connsiteY4" fmla="*/ 4394424 h 5846029"/>
              <a:gd name="connsiteX5" fmla="*/ 2896982 w 5805469"/>
              <a:gd name="connsiteY5" fmla="*/ 5846029 h 5846029"/>
              <a:gd name="connsiteX6" fmla="*/ 0 w 5805469"/>
              <a:gd name="connsiteY6" fmla="*/ 4404584 h 584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5469" h="5846029">
                <a:moveTo>
                  <a:pt x="0" y="4404584"/>
                </a:moveTo>
                <a:cubicBezTo>
                  <a:pt x="2431" y="3419134"/>
                  <a:pt x="4863" y="2433683"/>
                  <a:pt x="7294" y="1448233"/>
                </a:cubicBezTo>
                <a:lnTo>
                  <a:pt x="2898914" y="0"/>
                </a:lnTo>
                <a:lnTo>
                  <a:pt x="5805160" y="1473801"/>
                </a:lnTo>
                <a:cubicBezTo>
                  <a:pt x="5807591" y="2449091"/>
                  <a:pt x="5794838" y="3419134"/>
                  <a:pt x="5797269" y="4394424"/>
                </a:cubicBezTo>
                <a:lnTo>
                  <a:pt x="2896982" y="5846029"/>
                </a:lnTo>
                <a:lnTo>
                  <a:pt x="0" y="4404584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350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0826A-3F9E-482A-A796-73A8FA1F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793EE-D3AA-472A-A738-DCEE55147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00" y="1989138"/>
            <a:ext cx="3348000" cy="3586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F9686-F213-4094-90B1-0276D78C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000" y="1989138"/>
            <a:ext cx="3348000" cy="3586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4206C-55E4-4BAD-9EF3-A93BDA4A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84558-953E-4554-A37C-8A4ADE2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3295E9-D993-4853-8D96-00FF1476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7A931D91-B148-4700-B232-4448D831EC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45800" y="1989138"/>
            <a:ext cx="3348000" cy="3586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D44DC148-417F-0044-8A32-97AC980F7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983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261CB6B-3FB4-4F16-B587-430F80E192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7391" y="1989137"/>
            <a:ext cx="5224609" cy="422700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0826A-3F9E-482A-A796-73A8FA1F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793EE-D3AA-472A-A738-DCEE55147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00" y="1989138"/>
            <a:ext cx="5472112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4206C-55E4-4BAD-9EF3-A93BDA4A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84558-953E-4554-A37C-8A4ADE2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3295E9-D993-4853-8D96-00FF1476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84DF09C-A94E-0545-AFC5-D502B24C06EB}"/>
              </a:ext>
            </a:extLst>
          </p:cNvPr>
          <p:cNvGrpSpPr/>
          <p:nvPr userDrawn="1"/>
        </p:nvGrpSpPr>
        <p:grpSpPr>
          <a:xfrm>
            <a:off x="7060888" y="1989137"/>
            <a:ext cx="571500" cy="4227004"/>
            <a:chOff x="7060888" y="1989137"/>
            <a:chExt cx="571500" cy="422700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F820DEBC-5F9A-C446-9589-194AEC0B8067}"/>
                </a:ext>
              </a:extLst>
            </p:cNvPr>
            <p:cNvCxnSpPr>
              <a:cxnSpLocks/>
            </p:cNvCxnSpPr>
            <p:nvPr/>
          </p:nvCxnSpPr>
          <p:spPr>
            <a:xfrm>
              <a:off x="7060888" y="1989137"/>
              <a:ext cx="0" cy="4227004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85752D84-4C0D-664A-8243-AAA621692826}"/>
                </a:ext>
              </a:extLst>
            </p:cNvPr>
            <p:cNvCxnSpPr>
              <a:cxnSpLocks/>
            </p:cNvCxnSpPr>
            <p:nvPr/>
          </p:nvCxnSpPr>
          <p:spPr>
            <a:xfrm>
              <a:off x="7206938" y="1989137"/>
              <a:ext cx="0" cy="422700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D6D4000-D00A-2B4F-B1AB-B4E30DCCE21F}"/>
                </a:ext>
              </a:extLst>
            </p:cNvPr>
            <p:cNvCxnSpPr>
              <a:cxnSpLocks/>
            </p:cNvCxnSpPr>
            <p:nvPr/>
          </p:nvCxnSpPr>
          <p:spPr>
            <a:xfrm>
              <a:off x="7359338" y="1989137"/>
              <a:ext cx="0" cy="4227004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2AA7468-58BA-DC4E-9EDD-3D6742362F97}"/>
                </a:ext>
              </a:extLst>
            </p:cNvPr>
            <p:cNvCxnSpPr>
              <a:cxnSpLocks/>
            </p:cNvCxnSpPr>
            <p:nvPr/>
          </p:nvCxnSpPr>
          <p:spPr>
            <a:xfrm>
              <a:off x="7505388" y="1989137"/>
              <a:ext cx="0" cy="4227004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7429215-7D1C-3744-B61E-6102112E60E1}"/>
                </a:ext>
              </a:extLst>
            </p:cNvPr>
            <p:cNvCxnSpPr>
              <a:cxnSpLocks/>
            </p:cNvCxnSpPr>
            <p:nvPr/>
          </p:nvCxnSpPr>
          <p:spPr>
            <a:xfrm>
              <a:off x="7632388" y="1989137"/>
              <a:ext cx="0" cy="42270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8C72DF34-A69F-F54D-8CA8-94268C2C4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0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B9303C-1A66-4748-B626-8DD339D7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3E2DC0-5351-4AA1-9A1B-2CD52F2E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C5F3E3-A49A-49B1-8BD9-1303956B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7B42CF-3495-4890-BC17-275AA483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88BF0B83-8C92-8948-A8A8-AB040A422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937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4D9A25-DCBB-4723-BA2A-2F380F57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0EF4636-187D-4F77-9928-0E240FE5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B5A8F7-7ECE-463B-84B6-75436420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DB19460C-AAA5-EC4E-9E15-F19C4A748B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740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AE017B-85BA-45CF-9E93-A6B67CF24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00" y="2286000"/>
            <a:ext cx="6696000" cy="648000"/>
          </a:xfrm>
        </p:spPr>
        <p:txBody>
          <a:bodyPr anchor="ctr" anchorCtr="0"/>
          <a:lstStyle>
            <a:lvl1pPr algn="l">
              <a:defRPr sz="4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321C17C7-87A8-4096-AA87-B54E1020D4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600" y="3166877"/>
            <a:ext cx="3095625" cy="10414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500" b="0">
                <a:solidFill>
                  <a:schemeClr val="tx2"/>
                </a:solidFill>
                <a:latin typeface="+mn-lt"/>
              </a:defRPr>
            </a:lvl1pPr>
            <a:lvl2pPr>
              <a:spcAft>
                <a:spcPts val="0"/>
              </a:spcAft>
              <a:defRPr sz="1500" b="0">
                <a:solidFill>
                  <a:schemeClr val="tx2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None/>
              <a:defRPr sz="1500" b="0">
                <a:solidFill>
                  <a:schemeClr val="tx2"/>
                </a:solidFill>
                <a:latin typeface="+mn-lt"/>
              </a:defRPr>
            </a:lvl3pPr>
            <a:lvl4pPr>
              <a:spcAft>
                <a:spcPts val="0"/>
              </a:spcAft>
              <a:defRPr sz="1500"/>
            </a:lvl4pPr>
            <a:lvl5pPr>
              <a:spcAft>
                <a:spcPts val="0"/>
              </a:spcAft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014BDB27-A1D6-7D47-B7BB-233B5AA71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57" y="25389"/>
            <a:ext cx="3230600" cy="137531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A82E29C-B6CB-424C-A111-79DC7F1AB2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82235" y="618370"/>
            <a:ext cx="5643003" cy="5809418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99616B-69D4-FF49-A2CC-47F9D9FE5395}"/>
              </a:ext>
            </a:extLst>
          </p:cNvPr>
          <p:cNvSpPr txBox="1"/>
          <p:nvPr userDrawn="1"/>
        </p:nvSpPr>
        <p:spPr>
          <a:xfrm>
            <a:off x="633600" y="6175788"/>
            <a:ext cx="1329671" cy="252000"/>
          </a:xfrm>
          <a:prstGeom prst="rect">
            <a:avLst/>
          </a:prstGeom>
          <a:solidFill>
            <a:srgbClr val="1A4BFF"/>
          </a:solidFill>
        </p:spPr>
        <p:txBody>
          <a:bodyPr wrap="square" lIns="72000" tIns="0" rIns="72000" bIns="0" rtlCol="0" anchor="ctr" anchorCtr="0">
            <a:spAutoFit/>
          </a:bodyPr>
          <a:lstStyle/>
          <a:p>
            <a:pPr algn="l"/>
            <a:r>
              <a:rPr lang="en-US" sz="1200" b="0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www.logicalis.com</a:t>
            </a:r>
            <a:endParaRPr lang="en-US" sz="12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50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議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 hasCustomPrompt="1"/>
          </p:nvPr>
        </p:nvSpPr>
        <p:spPr>
          <a:xfrm>
            <a:off x="1296640" y="252000"/>
            <a:ext cx="10560000" cy="540000"/>
          </a:xfrm>
          <a:prstGeom prst="rect">
            <a:avLst/>
          </a:prstGeom>
        </p:spPr>
        <p:txBody>
          <a:bodyPr lIns="91424" tIns="45713" rIns="91424" bIns="45713"/>
          <a:lstStyle>
            <a:lvl1pPr algn="ctr">
              <a:defRPr sz="3600" b="1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議程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11232000" y="2"/>
            <a:ext cx="960000" cy="288000"/>
          </a:xfrm>
          <a:prstGeom prst="rect">
            <a:avLst/>
          </a:prstGeom>
        </p:spPr>
        <p:txBody>
          <a:bodyPr vert="horz" lIns="91424" tIns="45713" rIns="91424" bIns="4571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256E41-0CD0-419F-AB8E-E62B91C9D535}" type="slidenum">
              <a:rPr lang="zh-TW" altLang="en-US" smtClean="0"/>
              <a:pPr/>
              <a:t>‹#›</a:t>
            </a:fld>
            <a:r>
              <a:rPr lang="en-US" altLang="zh-TW" dirty="0"/>
              <a:t>/xx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1" hasCustomPrompt="1"/>
          </p:nvPr>
        </p:nvSpPr>
        <p:spPr>
          <a:xfrm>
            <a:off x="576000" y="1440000"/>
            <a:ext cx="10560000" cy="4320000"/>
          </a:xfrm>
          <a:prstGeom prst="rect">
            <a:avLst/>
          </a:prstGeom>
        </p:spPr>
        <p:txBody>
          <a:bodyPr lIns="91424" tIns="45713" rIns="91424" bIns="45713"/>
          <a:lstStyle>
            <a:lvl1pPr marL="518465" marR="0" indent="-518465" algn="l" defTabSz="91424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buFontTx/>
              <a:buBlip>
                <a:blip r:embed="rId2"/>
              </a:buBlip>
              <a:tabLst/>
              <a:defRPr sz="3600" b="1">
                <a:solidFill>
                  <a:srgbClr val="0066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defRPr>
            </a:lvl1pPr>
            <a:lvl2pPr marL="457124" indent="-165072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p"/>
              <a:defRPr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749174" indent="-17777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p"/>
              <a:defRPr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092016" indent="-17777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p"/>
              <a:defRPr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9139" indent="-17777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p"/>
              <a:defRPr>
                <a:solidFill>
                  <a:srgbClr val="0066FF"/>
                </a:solidFill>
              </a:defRPr>
            </a:lvl5pPr>
          </a:lstStyle>
          <a:p>
            <a:pPr marL="177770" marR="0" lvl="0" indent="-177770" algn="l" defTabSz="91424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tabLst/>
              <a:defRPr/>
            </a:pPr>
            <a:r>
              <a:rPr lang="zh-TW" altLang="en-US" dirty="0"/>
              <a:t>議程一</a:t>
            </a:r>
            <a:endParaRPr lang="en-US" altLang="zh-TW" dirty="0"/>
          </a:p>
          <a:p>
            <a:pPr marL="177770" marR="0" lvl="0" indent="-177770" algn="l" defTabSz="91424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tabLst/>
              <a:defRPr/>
            </a:pPr>
            <a:r>
              <a:rPr lang="zh-TW" altLang="en-US" dirty="0"/>
              <a:t>議程二</a:t>
            </a:r>
            <a:endParaRPr lang="en-US" altLang="zh-TW" dirty="0"/>
          </a:p>
          <a:p>
            <a:pPr marL="177770" marR="0" lvl="0" indent="-177770" algn="l" defTabSz="91424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80000"/>
              <a:tabLst/>
              <a:defRPr/>
            </a:pPr>
            <a:r>
              <a:rPr lang="zh-TW" altLang="en-US" dirty="0"/>
              <a:t>議程三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8407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B77FB-59D1-4D43-83D9-A3EEA39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1" y="772099"/>
            <a:ext cx="4428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16043D-B461-4BE6-B44E-7CD7A8CC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982399"/>
            <a:ext cx="10791638" cy="3600000"/>
          </a:xfrm>
        </p:spPr>
        <p:txBody>
          <a:bodyPr/>
          <a:lstStyle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C67BF-8069-4B9D-B189-8D114C4A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F8737-6433-4549-9EEA-CDCE8BEC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3B995-7EE5-453C-A997-6AC0B64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44B3978E-1E6F-E24A-A12F-6F01CE640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F599E98-1867-324C-A245-AA8EB234D6BF}"/>
              </a:ext>
            </a:extLst>
          </p:cNvPr>
          <p:cNvGrpSpPr/>
          <p:nvPr userDrawn="1"/>
        </p:nvGrpSpPr>
        <p:grpSpPr>
          <a:xfrm>
            <a:off x="631612" y="769934"/>
            <a:ext cx="10793626" cy="5415280"/>
            <a:chOff x="631612" y="769934"/>
            <a:chExt cx="10752137" cy="5415280"/>
          </a:xfrm>
        </p:grpSpPr>
        <p:sp>
          <p:nvSpPr>
            <p:cNvPr id="8" name="object 19">
              <a:extLst>
                <a:ext uri="{FF2B5EF4-FFF2-40B4-BE49-F238E27FC236}">
                  <a16:creationId xmlns="" xmlns:a16="http://schemas.microsoft.com/office/drawing/2014/main" id="{1ECB05FE-9EAC-A042-A1D0-956E34D2B553}"/>
                </a:ext>
              </a:extLst>
            </p:cNvPr>
            <p:cNvSpPr/>
            <p:nvPr userDrawn="1"/>
          </p:nvSpPr>
          <p:spPr>
            <a:xfrm>
              <a:off x="631612" y="814527"/>
              <a:ext cx="0" cy="5341620"/>
            </a:xfrm>
            <a:custGeom>
              <a:avLst/>
              <a:gdLst/>
              <a:ahLst/>
              <a:cxnLst/>
              <a:rect l="l" t="t" r="r" b="b"/>
              <a:pathLst>
                <a:path h="5341620">
                  <a:moveTo>
                    <a:pt x="0" y="0"/>
                  </a:moveTo>
                  <a:lnTo>
                    <a:pt x="0" y="5341556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0">
              <a:extLst>
                <a:ext uri="{FF2B5EF4-FFF2-40B4-BE49-F238E27FC236}">
                  <a16:creationId xmlns="" xmlns:a16="http://schemas.microsoft.com/office/drawing/2014/main" id="{17A2A445-D1A9-4048-8DF9-05C0846961C8}"/>
                </a:ext>
              </a:extLst>
            </p:cNvPr>
            <p:cNvSpPr/>
            <p:nvPr userDrawn="1"/>
          </p:nvSpPr>
          <p:spPr>
            <a:xfrm>
              <a:off x="669650" y="6181585"/>
              <a:ext cx="10688955" cy="0"/>
            </a:xfrm>
            <a:custGeom>
              <a:avLst/>
              <a:gdLst/>
              <a:ahLst/>
              <a:cxnLst/>
              <a:rect l="l" t="t" r="r" b="b"/>
              <a:pathLst>
                <a:path w="10688955">
                  <a:moveTo>
                    <a:pt x="0" y="0"/>
                  </a:moveTo>
                  <a:lnTo>
                    <a:pt x="10688726" y="0"/>
                  </a:lnTo>
                </a:path>
              </a:pathLst>
            </a:custGeom>
            <a:ln w="6350">
              <a:solidFill>
                <a:srgbClr val="EC008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1">
              <a:extLst>
                <a:ext uri="{FF2B5EF4-FFF2-40B4-BE49-F238E27FC236}">
                  <a16:creationId xmlns="" xmlns:a16="http://schemas.microsoft.com/office/drawing/2014/main" id="{531001BF-A038-0F48-9F40-26991E56E8AA}"/>
                </a:ext>
              </a:extLst>
            </p:cNvPr>
            <p:cNvSpPr/>
            <p:nvPr userDrawn="1"/>
          </p:nvSpPr>
          <p:spPr>
            <a:xfrm>
              <a:off x="11383732" y="801786"/>
              <a:ext cx="0" cy="5341620"/>
            </a:xfrm>
            <a:custGeom>
              <a:avLst/>
              <a:gdLst/>
              <a:ahLst/>
              <a:cxnLst/>
              <a:rect l="l" t="t" r="r" b="b"/>
              <a:pathLst>
                <a:path h="5341620">
                  <a:moveTo>
                    <a:pt x="0" y="53415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2">
              <a:extLst>
                <a:ext uri="{FF2B5EF4-FFF2-40B4-BE49-F238E27FC236}">
                  <a16:creationId xmlns="" xmlns:a16="http://schemas.microsoft.com/office/drawing/2014/main" id="{BCFA48EF-E619-4F47-B4CE-5884A6018750}"/>
                </a:ext>
              </a:extLst>
            </p:cNvPr>
            <p:cNvSpPr/>
            <p:nvPr userDrawn="1"/>
          </p:nvSpPr>
          <p:spPr>
            <a:xfrm>
              <a:off x="656968" y="776284"/>
              <a:ext cx="10688955" cy="0"/>
            </a:xfrm>
            <a:custGeom>
              <a:avLst/>
              <a:gdLst/>
              <a:ahLst/>
              <a:cxnLst/>
              <a:rect l="l" t="t" r="r" b="b"/>
              <a:pathLst>
                <a:path w="10688955">
                  <a:moveTo>
                    <a:pt x="1068872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3">
              <a:extLst>
                <a:ext uri="{FF2B5EF4-FFF2-40B4-BE49-F238E27FC236}">
                  <a16:creationId xmlns="" xmlns:a16="http://schemas.microsoft.com/office/drawing/2014/main" id="{1FC21B8A-85A1-F747-9EFF-7F935E12999B}"/>
                </a:ext>
              </a:extLst>
            </p:cNvPr>
            <p:cNvSpPr/>
            <p:nvPr userDrawn="1"/>
          </p:nvSpPr>
          <p:spPr>
            <a:xfrm>
              <a:off x="631612" y="616883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0"/>
                  </a:moveTo>
                  <a:lnTo>
                    <a:pt x="0" y="12750"/>
                  </a:lnTo>
                  <a:lnTo>
                    <a:pt x="12674" y="1275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="" xmlns:a16="http://schemas.microsoft.com/office/drawing/2014/main" id="{55641D24-C870-1243-82C3-61D7EA25C279}"/>
                </a:ext>
              </a:extLst>
            </p:cNvPr>
            <p:cNvSpPr/>
            <p:nvPr userDrawn="1"/>
          </p:nvSpPr>
          <p:spPr>
            <a:xfrm>
              <a:off x="11371049" y="616883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0"/>
                  </a:moveTo>
                  <a:lnTo>
                    <a:pt x="12687" y="12750"/>
                  </a:lnTo>
                  <a:lnTo>
                    <a:pt x="12687" y="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>
              <a:extLst>
                <a:ext uri="{FF2B5EF4-FFF2-40B4-BE49-F238E27FC236}">
                  <a16:creationId xmlns="" xmlns:a16="http://schemas.microsoft.com/office/drawing/2014/main" id="{F2A706AA-D0B3-0043-AFD8-3EB23F89636D}"/>
                </a:ext>
              </a:extLst>
            </p:cNvPr>
            <p:cNvSpPr/>
            <p:nvPr userDrawn="1"/>
          </p:nvSpPr>
          <p:spPr>
            <a:xfrm>
              <a:off x="11371049" y="77628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12687" y="12750"/>
                  </a:moveTo>
                  <a:lnTo>
                    <a:pt x="12687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7892AA5A-FBFE-1D47-ADCD-27BC3D62C129}"/>
                </a:ext>
              </a:extLst>
            </p:cNvPr>
            <p:cNvSpPr/>
            <p:nvPr userDrawn="1"/>
          </p:nvSpPr>
          <p:spPr>
            <a:xfrm>
              <a:off x="631612" y="77628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12674" y="0"/>
                  </a:moveTo>
                  <a:lnTo>
                    <a:pt x="0" y="0"/>
                  </a:lnTo>
                  <a:lnTo>
                    <a:pt x="0" y="1275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7">
              <a:extLst>
                <a:ext uri="{FF2B5EF4-FFF2-40B4-BE49-F238E27FC236}">
                  <a16:creationId xmlns="" xmlns:a16="http://schemas.microsoft.com/office/drawing/2014/main" id="{2DC5A1C9-4790-0A4F-BF54-99FFD6F036D2}"/>
                </a:ext>
              </a:extLst>
            </p:cNvPr>
            <p:cNvSpPr/>
            <p:nvPr userDrawn="1"/>
          </p:nvSpPr>
          <p:spPr>
            <a:xfrm>
              <a:off x="631612" y="1984936"/>
              <a:ext cx="10746105" cy="0"/>
            </a:xfrm>
            <a:custGeom>
              <a:avLst/>
              <a:gdLst/>
              <a:ahLst/>
              <a:cxnLst/>
              <a:rect l="l" t="t" r="r" b="b"/>
              <a:pathLst>
                <a:path w="10746105">
                  <a:moveTo>
                    <a:pt x="0" y="0"/>
                  </a:moveTo>
                  <a:lnTo>
                    <a:pt x="10745774" y="0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">
              <a:extLst>
                <a:ext uri="{FF2B5EF4-FFF2-40B4-BE49-F238E27FC236}">
                  <a16:creationId xmlns="" xmlns:a16="http://schemas.microsoft.com/office/drawing/2014/main" id="{E4C2D463-FF65-E145-833C-9EC7555D5E5F}"/>
                </a:ext>
              </a:extLst>
            </p:cNvPr>
            <p:cNvSpPr/>
            <p:nvPr userDrawn="1"/>
          </p:nvSpPr>
          <p:spPr>
            <a:xfrm>
              <a:off x="974171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>
              <a:extLst>
                <a:ext uri="{FF2B5EF4-FFF2-40B4-BE49-F238E27FC236}">
                  <a16:creationId xmlns="" xmlns:a16="http://schemas.microsoft.com/office/drawing/2014/main" id="{B63A39ED-1103-4C4E-B60A-9AA6F272F017}"/>
                </a:ext>
              </a:extLst>
            </p:cNvPr>
            <p:cNvSpPr/>
            <p:nvPr userDrawn="1"/>
          </p:nvSpPr>
          <p:spPr>
            <a:xfrm>
              <a:off x="9568063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0">
              <a:extLst>
                <a:ext uri="{FF2B5EF4-FFF2-40B4-BE49-F238E27FC236}">
                  <a16:creationId xmlns="" xmlns:a16="http://schemas.microsoft.com/office/drawing/2014/main" id="{8458B583-3C1A-8043-9E3C-9779D0331D22}"/>
                </a:ext>
              </a:extLst>
            </p:cNvPr>
            <p:cNvSpPr/>
            <p:nvPr userDrawn="1"/>
          </p:nvSpPr>
          <p:spPr>
            <a:xfrm>
              <a:off x="7916518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1">
              <a:extLst>
                <a:ext uri="{FF2B5EF4-FFF2-40B4-BE49-F238E27FC236}">
                  <a16:creationId xmlns="" xmlns:a16="http://schemas.microsoft.com/office/drawing/2014/main" id="{1E18A6FD-A662-EF4E-8B4B-2721440C7C07}"/>
                </a:ext>
              </a:extLst>
            </p:cNvPr>
            <p:cNvSpPr/>
            <p:nvPr userDrawn="1"/>
          </p:nvSpPr>
          <p:spPr>
            <a:xfrm>
              <a:off x="7742868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2">
              <a:extLst>
                <a:ext uri="{FF2B5EF4-FFF2-40B4-BE49-F238E27FC236}">
                  <a16:creationId xmlns="" xmlns:a16="http://schemas.microsoft.com/office/drawing/2014/main" id="{CFE8673B-0A94-1E47-A666-98A7FBC273C1}"/>
                </a:ext>
              </a:extLst>
            </p:cNvPr>
            <p:cNvSpPr/>
            <p:nvPr userDrawn="1"/>
          </p:nvSpPr>
          <p:spPr>
            <a:xfrm>
              <a:off x="609767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="" xmlns:a16="http://schemas.microsoft.com/office/drawing/2014/main" id="{89264DA6-28FB-944D-848C-5878238A8D5C}"/>
                </a:ext>
              </a:extLst>
            </p:cNvPr>
            <p:cNvSpPr/>
            <p:nvPr userDrawn="1"/>
          </p:nvSpPr>
          <p:spPr>
            <a:xfrm>
              <a:off x="592402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="" xmlns:a16="http://schemas.microsoft.com/office/drawing/2014/main" id="{ED42B9A8-50EF-D241-B2DF-E24B8681BECA}"/>
                </a:ext>
              </a:extLst>
            </p:cNvPr>
            <p:cNvSpPr/>
            <p:nvPr userDrawn="1"/>
          </p:nvSpPr>
          <p:spPr>
            <a:xfrm>
              <a:off x="4270890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="" xmlns:a16="http://schemas.microsoft.com/office/drawing/2014/main" id="{0926AF3A-0B5A-6A48-87FF-DC16340568D0}"/>
                </a:ext>
              </a:extLst>
            </p:cNvPr>
            <p:cNvSpPr/>
            <p:nvPr userDrawn="1"/>
          </p:nvSpPr>
          <p:spPr>
            <a:xfrm>
              <a:off x="4097240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="" xmlns:a16="http://schemas.microsoft.com/office/drawing/2014/main" id="{7D4A8379-1F73-C24C-86DA-E4DAD8E2D0D7}"/>
                </a:ext>
              </a:extLst>
            </p:cNvPr>
            <p:cNvSpPr/>
            <p:nvPr userDrawn="1"/>
          </p:nvSpPr>
          <p:spPr>
            <a:xfrm>
              <a:off x="2452046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7">
              <a:extLst>
                <a:ext uri="{FF2B5EF4-FFF2-40B4-BE49-F238E27FC236}">
                  <a16:creationId xmlns="" xmlns:a16="http://schemas.microsoft.com/office/drawing/2014/main" id="{CAB6CD15-CA39-F146-8AD1-3CBEBBEB9093}"/>
                </a:ext>
              </a:extLst>
            </p:cNvPr>
            <p:cNvSpPr/>
            <p:nvPr userDrawn="1"/>
          </p:nvSpPr>
          <p:spPr>
            <a:xfrm>
              <a:off x="2278395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1408695"/>
      </p:ext>
    </p:extLst>
  </p:cSld>
  <p:clrMapOvr>
    <a:masterClrMapping/>
  </p:clrMapOvr>
  <p:transition>
    <p:fade/>
  </p:transition>
  <p:extLst>
    <p:ext uri="{DCECCB84-F9BA-43D5-87BE-67443E8EF086}">
      <p15:sldGuideLst xmlns="" xmlns:p15="http://schemas.microsoft.com/office/powerpoint/2012/main">
        <p15:guide id="1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B77FB-59D1-4D43-83D9-A3EEA39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16043D-B461-4BE6-B44E-7CD7A8CCB7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58775" indent="-358775" defTabSz="612000">
              <a:buClr>
                <a:schemeClr val="accent1"/>
              </a:buClr>
              <a:buSzPct val="80000"/>
              <a:buFont typeface=".Lucida Grande UI Regular"/>
              <a:buChar char="►"/>
              <a:defRPr>
                <a:solidFill>
                  <a:schemeClr val="tx2"/>
                </a:solidFill>
              </a:defRPr>
            </a:lvl1pPr>
            <a:lvl2pPr marL="717550" indent="-358775">
              <a:buClr>
                <a:schemeClr val="tx2"/>
              </a:buClr>
              <a:buFont typeface="+mj-lt"/>
              <a:buAutoNum type="romanUcPeriod"/>
              <a:defRPr sz="1600">
                <a:solidFill>
                  <a:schemeClr val="tx2"/>
                </a:solidFill>
                <a:latin typeface="+mn-lt"/>
              </a:defRPr>
            </a:lvl2pPr>
            <a:lvl3pPr marL="1076325" indent="-358775">
              <a:buClr>
                <a:schemeClr val="tx2"/>
              </a:buClr>
              <a:buFont typeface="+mj-lt"/>
              <a:buAutoNum type="romanUcPeriod"/>
              <a:defRPr b="0">
                <a:solidFill>
                  <a:schemeClr val="tx2"/>
                </a:solidFill>
                <a:latin typeface="+mn-lt"/>
              </a:defRPr>
            </a:lvl3pPr>
            <a:lvl4pPr marL="358775" indent="0"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chemeClr val="tx2"/>
                </a:solidFill>
              </a:defRPr>
            </a:lvl4pPr>
            <a:lvl5pPr marL="717550" indent="-179388">
              <a:buClr>
                <a:schemeClr val="accent1"/>
              </a:buClr>
              <a:buFont typeface="Wingdings" panose="05000000000000000000" pitchFamily="2" charset="2"/>
              <a:buChar char="§"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1.	Click to edit Master text styles</a:t>
            </a:r>
          </a:p>
          <a:p>
            <a:pPr lvl="0"/>
            <a:r>
              <a:rPr lang="en-GB" dirty="0"/>
              <a:t>2. Second Section</a:t>
            </a:r>
          </a:p>
          <a:p>
            <a:pPr lvl="1"/>
            <a:r>
              <a:rPr lang="en-GB" dirty="0"/>
              <a:t>Sub</a:t>
            </a:r>
          </a:p>
          <a:p>
            <a:pPr lvl="1"/>
            <a:r>
              <a:rPr lang="en-GB" dirty="0"/>
              <a:t>Sub</a:t>
            </a:r>
          </a:p>
          <a:p>
            <a:pPr lvl="0"/>
            <a:r>
              <a:rPr lang="en-GB" dirty="0"/>
              <a:t>3. Third Section</a:t>
            </a:r>
          </a:p>
          <a:p>
            <a:pPr lvl="0"/>
            <a:r>
              <a:rPr lang="en-GB" dirty="0"/>
              <a:t>4.	Fourth</a:t>
            </a:r>
          </a:p>
          <a:p>
            <a:pPr lvl="1"/>
            <a:r>
              <a:rPr lang="en-GB" dirty="0"/>
              <a:t>Sub</a:t>
            </a:r>
          </a:p>
          <a:p>
            <a:pPr lvl="1"/>
            <a:r>
              <a:rPr lang="en-GB" dirty="0"/>
              <a:t>Sub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C67BF-8069-4B9D-B189-8D114C4A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>
                <a:solidFill>
                  <a:srgbClr val="FF0000"/>
                </a:solidFill>
              </a:rPr>
              <a:t>Logicalis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F8737-6433-4549-9EEA-CDCE8BEC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雲林縣網－主要常用指令設定</a:t>
            </a:r>
            <a:endParaRPr lang="en-GB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3B995-7EE5-453C-A997-6AC0B64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6EB02-3AF8-4C19-B0D1-31A9E52C2F8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B17D98E-8BE9-47BB-B931-A68A8AEA7C51}"/>
              </a:ext>
            </a:extLst>
          </p:cNvPr>
          <p:cNvCxnSpPr/>
          <p:nvPr userDrawn="1"/>
        </p:nvCxnSpPr>
        <p:spPr>
          <a:xfrm>
            <a:off x="0" y="6084000"/>
            <a:ext cx="12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DBD0EE19-5848-864C-ADDB-F6BAD26BED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253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B77FB-59D1-4D43-83D9-A3EEA39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16043D-B461-4BE6-B44E-7CD7A8CCB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 i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C67BF-8069-4B9D-B189-8D114C4A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F8737-6433-4549-9EEA-CDCE8BEC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3B995-7EE5-453C-A997-6AC0B64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F599E98-1867-324C-A245-AA8EB234D6BF}"/>
              </a:ext>
            </a:extLst>
          </p:cNvPr>
          <p:cNvGrpSpPr/>
          <p:nvPr userDrawn="1"/>
        </p:nvGrpSpPr>
        <p:grpSpPr>
          <a:xfrm>
            <a:off x="631612" y="769934"/>
            <a:ext cx="10793626" cy="5415280"/>
            <a:chOff x="631612" y="769934"/>
            <a:chExt cx="10752137" cy="5415280"/>
          </a:xfrm>
        </p:grpSpPr>
        <p:sp>
          <p:nvSpPr>
            <p:cNvPr id="8" name="object 19">
              <a:extLst>
                <a:ext uri="{FF2B5EF4-FFF2-40B4-BE49-F238E27FC236}">
                  <a16:creationId xmlns="" xmlns:a16="http://schemas.microsoft.com/office/drawing/2014/main" id="{1ECB05FE-9EAC-A042-A1D0-956E34D2B553}"/>
                </a:ext>
              </a:extLst>
            </p:cNvPr>
            <p:cNvSpPr/>
            <p:nvPr userDrawn="1"/>
          </p:nvSpPr>
          <p:spPr>
            <a:xfrm>
              <a:off x="631612" y="814527"/>
              <a:ext cx="0" cy="5341620"/>
            </a:xfrm>
            <a:custGeom>
              <a:avLst/>
              <a:gdLst/>
              <a:ahLst/>
              <a:cxnLst/>
              <a:rect l="l" t="t" r="r" b="b"/>
              <a:pathLst>
                <a:path h="5341620">
                  <a:moveTo>
                    <a:pt x="0" y="0"/>
                  </a:moveTo>
                  <a:lnTo>
                    <a:pt x="0" y="5341556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0">
              <a:extLst>
                <a:ext uri="{FF2B5EF4-FFF2-40B4-BE49-F238E27FC236}">
                  <a16:creationId xmlns="" xmlns:a16="http://schemas.microsoft.com/office/drawing/2014/main" id="{17A2A445-D1A9-4048-8DF9-05C0846961C8}"/>
                </a:ext>
              </a:extLst>
            </p:cNvPr>
            <p:cNvSpPr/>
            <p:nvPr userDrawn="1"/>
          </p:nvSpPr>
          <p:spPr>
            <a:xfrm>
              <a:off x="669650" y="6181585"/>
              <a:ext cx="10688955" cy="0"/>
            </a:xfrm>
            <a:custGeom>
              <a:avLst/>
              <a:gdLst/>
              <a:ahLst/>
              <a:cxnLst/>
              <a:rect l="l" t="t" r="r" b="b"/>
              <a:pathLst>
                <a:path w="10688955">
                  <a:moveTo>
                    <a:pt x="0" y="0"/>
                  </a:moveTo>
                  <a:lnTo>
                    <a:pt x="10688726" y="0"/>
                  </a:lnTo>
                </a:path>
              </a:pathLst>
            </a:custGeom>
            <a:ln w="6350">
              <a:solidFill>
                <a:srgbClr val="EC008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1">
              <a:extLst>
                <a:ext uri="{FF2B5EF4-FFF2-40B4-BE49-F238E27FC236}">
                  <a16:creationId xmlns="" xmlns:a16="http://schemas.microsoft.com/office/drawing/2014/main" id="{531001BF-A038-0F48-9F40-26991E56E8AA}"/>
                </a:ext>
              </a:extLst>
            </p:cNvPr>
            <p:cNvSpPr/>
            <p:nvPr userDrawn="1"/>
          </p:nvSpPr>
          <p:spPr>
            <a:xfrm>
              <a:off x="11383732" y="801786"/>
              <a:ext cx="0" cy="5341620"/>
            </a:xfrm>
            <a:custGeom>
              <a:avLst/>
              <a:gdLst/>
              <a:ahLst/>
              <a:cxnLst/>
              <a:rect l="l" t="t" r="r" b="b"/>
              <a:pathLst>
                <a:path h="5341620">
                  <a:moveTo>
                    <a:pt x="0" y="5341556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2">
              <a:extLst>
                <a:ext uri="{FF2B5EF4-FFF2-40B4-BE49-F238E27FC236}">
                  <a16:creationId xmlns="" xmlns:a16="http://schemas.microsoft.com/office/drawing/2014/main" id="{BCFA48EF-E619-4F47-B4CE-5884A6018750}"/>
                </a:ext>
              </a:extLst>
            </p:cNvPr>
            <p:cNvSpPr/>
            <p:nvPr userDrawn="1"/>
          </p:nvSpPr>
          <p:spPr>
            <a:xfrm>
              <a:off x="656968" y="776284"/>
              <a:ext cx="10688955" cy="0"/>
            </a:xfrm>
            <a:custGeom>
              <a:avLst/>
              <a:gdLst/>
              <a:ahLst/>
              <a:cxnLst/>
              <a:rect l="l" t="t" r="r" b="b"/>
              <a:pathLst>
                <a:path w="10688955">
                  <a:moveTo>
                    <a:pt x="10688726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3">
              <a:extLst>
                <a:ext uri="{FF2B5EF4-FFF2-40B4-BE49-F238E27FC236}">
                  <a16:creationId xmlns="" xmlns:a16="http://schemas.microsoft.com/office/drawing/2014/main" id="{1FC21B8A-85A1-F747-9EFF-7F935E12999B}"/>
                </a:ext>
              </a:extLst>
            </p:cNvPr>
            <p:cNvSpPr/>
            <p:nvPr userDrawn="1"/>
          </p:nvSpPr>
          <p:spPr>
            <a:xfrm>
              <a:off x="631612" y="616883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0"/>
                  </a:moveTo>
                  <a:lnTo>
                    <a:pt x="0" y="12750"/>
                  </a:lnTo>
                  <a:lnTo>
                    <a:pt x="12674" y="1275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4">
              <a:extLst>
                <a:ext uri="{FF2B5EF4-FFF2-40B4-BE49-F238E27FC236}">
                  <a16:creationId xmlns="" xmlns:a16="http://schemas.microsoft.com/office/drawing/2014/main" id="{55641D24-C870-1243-82C3-61D7EA25C279}"/>
                </a:ext>
              </a:extLst>
            </p:cNvPr>
            <p:cNvSpPr/>
            <p:nvPr userDrawn="1"/>
          </p:nvSpPr>
          <p:spPr>
            <a:xfrm>
              <a:off x="11371049" y="6168835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0" y="12750"/>
                  </a:moveTo>
                  <a:lnTo>
                    <a:pt x="12687" y="12750"/>
                  </a:lnTo>
                  <a:lnTo>
                    <a:pt x="12687" y="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">
              <a:extLst>
                <a:ext uri="{FF2B5EF4-FFF2-40B4-BE49-F238E27FC236}">
                  <a16:creationId xmlns="" xmlns:a16="http://schemas.microsoft.com/office/drawing/2014/main" id="{F2A706AA-D0B3-0043-AFD8-3EB23F89636D}"/>
                </a:ext>
              </a:extLst>
            </p:cNvPr>
            <p:cNvSpPr/>
            <p:nvPr userDrawn="1"/>
          </p:nvSpPr>
          <p:spPr>
            <a:xfrm>
              <a:off x="11371049" y="77628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12687" y="12750"/>
                  </a:moveTo>
                  <a:lnTo>
                    <a:pt x="12687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>
              <a:extLst>
                <a:ext uri="{FF2B5EF4-FFF2-40B4-BE49-F238E27FC236}">
                  <a16:creationId xmlns="" xmlns:a16="http://schemas.microsoft.com/office/drawing/2014/main" id="{7892AA5A-FBFE-1D47-ADCD-27BC3D62C129}"/>
                </a:ext>
              </a:extLst>
            </p:cNvPr>
            <p:cNvSpPr/>
            <p:nvPr userDrawn="1"/>
          </p:nvSpPr>
          <p:spPr>
            <a:xfrm>
              <a:off x="631612" y="776288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4">
                  <a:moveTo>
                    <a:pt x="12674" y="0"/>
                  </a:moveTo>
                  <a:lnTo>
                    <a:pt x="0" y="0"/>
                  </a:lnTo>
                  <a:lnTo>
                    <a:pt x="0" y="12750"/>
                  </a:lnTo>
                </a:path>
              </a:pathLst>
            </a:custGeom>
            <a:ln w="6350">
              <a:solidFill>
                <a:srgbClr val="EC00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7">
              <a:extLst>
                <a:ext uri="{FF2B5EF4-FFF2-40B4-BE49-F238E27FC236}">
                  <a16:creationId xmlns="" xmlns:a16="http://schemas.microsoft.com/office/drawing/2014/main" id="{2DC5A1C9-4790-0A4F-BF54-99FFD6F036D2}"/>
                </a:ext>
              </a:extLst>
            </p:cNvPr>
            <p:cNvSpPr/>
            <p:nvPr userDrawn="1"/>
          </p:nvSpPr>
          <p:spPr>
            <a:xfrm>
              <a:off x="631612" y="1984936"/>
              <a:ext cx="10746105" cy="0"/>
            </a:xfrm>
            <a:custGeom>
              <a:avLst/>
              <a:gdLst/>
              <a:ahLst/>
              <a:cxnLst/>
              <a:rect l="l" t="t" r="r" b="b"/>
              <a:pathLst>
                <a:path w="10746105">
                  <a:moveTo>
                    <a:pt x="0" y="0"/>
                  </a:moveTo>
                  <a:lnTo>
                    <a:pt x="10745774" y="0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8">
              <a:extLst>
                <a:ext uri="{FF2B5EF4-FFF2-40B4-BE49-F238E27FC236}">
                  <a16:creationId xmlns="" xmlns:a16="http://schemas.microsoft.com/office/drawing/2014/main" id="{E4C2D463-FF65-E145-833C-9EC7555D5E5F}"/>
                </a:ext>
              </a:extLst>
            </p:cNvPr>
            <p:cNvSpPr/>
            <p:nvPr userDrawn="1"/>
          </p:nvSpPr>
          <p:spPr>
            <a:xfrm>
              <a:off x="974171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9">
              <a:extLst>
                <a:ext uri="{FF2B5EF4-FFF2-40B4-BE49-F238E27FC236}">
                  <a16:creationId xmlns="" xmlns:a16="http://schemas.microsoft.com/office/drawing/2014/main" id="{B63A39ED-1103-4C4E-B60A-9AA6F272F017}"/>
                </a:ext>
              </a:extLst>
            </p:cNvPr>
            <p:cNvSpPr/>
            <p:nvPr userDrawn="1"/>
          </p:nvSpPr>
          <p:spPr>
            <a:xfrm>
              <a:off x="9568063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0">
              <a:extLst>
                <a:ext uri="{FF2B5EF4-FFF2-40B4-BE49-F238E27FC236}">
                  <a16:creationId xmlns="" xmlns:a16="http://schemas.microsoft.com/office/drawing/2014/main" id="{8458B583-3C1A-8043-9E3C-9779D0331D22}"/>
                </a:ext>
              </a:extLst>
            </p:cNvPr>
            <p:cNvSpPr/>
            <p:nvPr userDrawn="1"/>
          </p:nvSpPr>
          <p:spPr>
            <a:xfrm>
              <a:off x="7916518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1">
              <a:extLst>
                <a:ext uri="{FF2B5EF4-FFF2-40B4-BE49-F238E27FC236}">
                  <a16:creationId xmlns="" xmlns:a16="http://schemas.microsoft.com/office/drawing/2014/main" id="{1E18A6FD-A662-EF4E-8B4B-2721440C7C07}"/>
                </a:ext>
              </a:extLst>
            </p:cNvPr>
            <p:cNvSpPr/>
            <p:nvPr userDrawn="1"/>
          </p:nvSpPr>
          <p:spPr>
            <a:xfrm>
              <a:off x="7742868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2">
              <a:extLst>
                <a:ext uri="{FF2B5EF4-FFF2-40B4-BE49-F238E27FC236}">
                  <a16:creationId xmlns="" xmlns:a16="http://schemas.microsoft.com/office/drawing/2014/main" id="{CFE8673B-0A94-1E47-A666-98A7FBC273C1}"/>
                </a:ext>
              </a:extLst>
            </p:cNvPr>
            <p:cNvSpPr/>
            <p:nvPr userDrawn="1"/>
          </p:nvSpPr>
          <p:spPr>
            <a:xfrm>
              <a:off x="609767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3">
              <a:extLst>
                <a:ext uri="{FF2B5EF4-FFF2-40B4-BE49-F238E27FC236}">
                  <a16:creationId xmlns="" xmlns:a16="http://schemas.microsoft.com/office/drawing/2014/main" id="{89264DA6-28FB-944D-848C-5878238A8D5C}"/>
                </a:ext>
              </a:extLst>
            </p:cNvPr>
            <p:cNvSpPr/>
            <p:nvPr userDrawn="1"/>
          </p:nvSpPr>
          <p:spPr>
            <a:xfrm>
              <a:off x="5924022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4">
              <a:extLst>
                <a:ext uri="{FF2B5EF4-FFF2-40B4-BE49-F238E27FC236}">
                  <a16:creationId xmlns="" xmlns:a16="http://schemas.microsoft.com/office/drawing/2014/main" id="{ED42B9A8-50EF-D241-B2DF-E24B8681BECA}"/>
                </a:ext>
              </a:extLst>
            </p:cNvPr>
            <p:cNvSpPr/>
            <p:nvPr userDrawn="1"/>
          </p:nvSpPr>
          <p:spPr>
            <a:xfrm>
              <a:off x="4270890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5">
              <a:extLst>
                <a:ext uri="{FF2B5EF4-FFF2-40B4-BE49-F238E27FC236}">
                  <a16:creationId xmlns="" xmlns:a16="http://schemas.microsoft.com/office/drawing/2014/main" id="{0926AF3A-0B5A-6A48-87FF-DC16340568D0}"/>
                </a:ext>
              </a:extLst>
            </p:cNvPr>
            <p:cNvSpPr/>
            <p:nvPr userDrawn="1"/>
          </p:nvSpPr>
          <p:spPr>
            <a:xfrm>
              <a:off x="4097240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6">
              <a:extLst>
                <a:ext uri="{FF2B5EF4-FFF2-40B4-BE49-F238E27FC236}">
                  <a16:creationId xmlns="" xmlns:a16="http://schemas.microsoft.com/office/drawing/2014/main" id="{7D4A8379-1F73-C24C-86DA-E4DAD8E2D0D7}"/>
                </a:ext>
              </a:extLst>
            </p:cNvPr>
            <p:cNvSpPr/>
            <p:nvPr userDrawn="1"/>
          </p:nvSpPr>
          <p:spPr>
            <a:xfrm>
              <a:off x="2452046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7">
              <a:extLst>
                <a:ext uri="{FF2B5EF4-FFF2-40B4-BE49-F238E27FC236}">
                  <a16:creationId xmlns="" xmlns:a16="http://schemas.microsoft.com/office/drawing/2014/main" id="{CAB6CD15-CA39-F146-8AD1-3CBEBBEB9093}"/>
                </a:ext>
              </a:extLst>
            </p:cNvPr>
            <p:cNvSpPr/>
            <p:nvPr userDrawn="1"/>
          </p:nvSpPr>
          <p:spPr>
            <a:xfrm>
              <a:off x="2278395" y="769934"/>
              <a:ext cx="0" cy="5415280"/>
            </a:xfrm>
            <a:custGeom>
              <a:avLst/>
              <a:gdLst/>
              <a:ahLst/>
              <a:cxnLst/>
              <a:rect l="l" t="t" r="r" b="b"/>
              <a:pathLst>
                <a:path h="5415280">
                  <a:moveTo>
                    <a:pt x="0" y="0"/>
                  </a:moveTo>
                  <a:lnTo>
                    <a:pt x="0" y="5414822"/>
                  </a:lnTo>
                </a:path>
              </a:pathLst>
            </a:custGeom>
            <a:ln w="6350">
              <a:solidFill>
                <a:srgbClr val="EC008C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CA6CAFEF-A9A8-F04E-8A5F-196BDEC6B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432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bg>
      <p:bgPr>
        <a:solidFill>
          <a:srgbClr val="FF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B768FE9-A053-0345-A95A-FB15A2BDC9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BB873-F886-4618-9014-71A0DC03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1989138"/>
            <a:ext cx="7033292" cy="648000"/>
          </a:xfrm>
          <a:solidFill>
            <a:schemeClr val="bg1"/>
          </a:solidFill>
        </p:spPr>
        <p:txBody>
          <a:bodyPr lIns="72000" tIns="36000" rIns="72000" bIns="36000"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1618AF-D91A-4A17-976A-923E419E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00" y="2916000"/>
            <a:ext cx="6713498" cy="24576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C42F1D-7E90-49CC-9C4F-ADE4998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64AB68-4B46-4F5F-A3EE-97460443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84FEBD-8A12-4347-99EE-CD90C45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6EB02-3AF8-4C19-B0D1-31A9E52C2F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168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54E8A8FA-A12F-0C4B-81F4-D721BA5D3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BB873-F886-4618-9014-71A0DC03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2002608"/>
            <a:ext cx="7033292" cy="648000"/>
          </a:xfrm>
          <a:solidFill>
            <a:schemeClr val="bg1"/>
          </a:solidFill>
        </p:spPr>
        <p:txBody>
          <a:bodyPr lIns="72000" tIns="36000" rIns="72000" bIns="36000"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1618AF-D91A-4A17-976A-923E419E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00" y="2916000"/>
            <a:ext cx="6713498" cy="24576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C42F1D-7E90-49CC-9C4F-ADE4998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Logicalis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64AB68-4B46-4F5F-A3EE-97460443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84FEBD-8A12-4347-99EE-CD90C45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86EB02-3AF8-4C19-B0D1-31A9E52C2F8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3378AB-A34D-6844-98D2-A5B1E8AD42FB}"/>
              </a:ext>
            </a:extLst>
          </p:cNvPr>
          <p:cNvGrpSpPr/>
          <p:nvPr userDrawn="1"/>
        </p:nvGrpSpPr>
        <p:grpSpPr>
          <a:xfrm>
            <a:off x="505360" y="512099"/>
            <a:ext cx="2282455" cy="436053"/>
            <a:chOff x="505360" y="512099"/>
            <a:chExt cx="2282455" cy="436053"/>
          </a:xfrm>
        </p:grpSpPr>
        <p:sp>
          <p:nvSpPr>
            <p:cNvPr id="9" name="object 41">
              <a:extLst>
                <a:ext uri="{FF2B5EF4-FFF2-40B4-BE49-F238E27FC236}">
                  <a16:creationId xmlns="" xmlns:a16="http://schemas.microsoft.com/office/drawing/2014/main" id="{75005A3B-A189-E643-85FC-8CE12C018272}"/>
                </a:ext>
              </a:extLst>
            </p:cNvPr>
            <p:cNvSpPr/>
            <p:nvPr/>
          </p:nvSpPr>
          <p:spPr>
            <a:xfrm>
              <a:off x="1737620" y="52296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498"/>
                  </a:lnTo>
                </a:path>
              </a:pathLst>
            </a:custGeom>
            <a:ln w="458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2">
              <a:extLst>
                <a:ext uri="{FF2B5EF4-FFF2-40B4-BE49-F238E27FC236}">
                  <a16:creationId xmlns="" xmlns:a16="http://schemas.microsoft.com/office/drawing/2014/main" id="{6B37473E-05CA-A247-8E91-C8A6F275F4F9}"/>
                </a:ext>
              </a:extLst>
            </p:cNvPr>
            <p:cNvSpPr/>
            <p:nvPr/>
          </p:nvSpPr>
          <p:spPr>
            <a:xfrm>
              <a:off x="2500445" y="522960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h="179070">
                  <a:moveTo>
                    <a:pt x="0" y="0"/>
                  </a:moveTo>
                  <a:lnTo>
                    <a:pt x="0" y="178498"/>
                  </a:lnTo>
                </a:path>
              </a:pathLst>
            </a:custGeom>
            <a:ln w="459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3">
              <a:extLst>
                <a:ext uri="{FF2B5EF4-FFF2-40B4-BE49-F238E27FC236}">
                  <a16:creationId xmlns="" xmlns:a16="http://schemas.microsoft.com/office/drawing/2014/main" id="{B1CABDC7-FBC7-344F-ADF8-8795BF08D522}"/>
                </a:ext>
              </a:extLst>
            </p:cNvPr>
            <p:cNvSpPr/>
            <p:nvPr/>
          </p:nvSpPr>
          <p:spPr>
            <a:xfrm>
              <a:off x="1016130" y="682759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178" y="0"/>
                  </a:lnTo>
                </a:path>
              </a:pathLst>
            </a:custGeom>
            <a:ln w="36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4">
              <a:extLst>
                <a:ext uri="{FF2B5EF4-FFF2-40B4-BE49-F238E27FC236}">
                  <a16:creationId xmlns="" xmlns:a16="http://schemas.microsoft.com/office/drawing/2014/main" id="{001A5305-BE0E-194D-9F37-2CA7ECA4E541}"/>
                </a:ext>
              </a:extLst>
            </p:cNvPr>
            <p:cNvSpPr/>
            <p:nvPr/>
          </p:nvSpPr>
          <p:spPr>
            <a:xfrm>
              <a:off x="1039111" y="523374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h="140970">
                  <a:moveTo>
                    <a:pt x="0" y="0"/>
                  </a:moveTo>
                  <a:lnTo>
                    <a:pt x="0" y="140970"/>
                  </a:lnTo>
                </a:path>
              </a:pathLst>
            </a:custGeom>
            <a:ln w="45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5">
              <a:extLst>
                <a:ext uri="{FF2B5EF4-FFF2-40B4-BE49-F238E27FC236}">
                  <a16:creationId xmlns="" xmlns:a16="http://schemas.microsoft.com/office/drawing/2014/main" id="{8F31CCC0-F99B-E642-9549-1DBE82760DEA}"/>
                </a:ext>
              </a:extLst>
            </p:cNvPr>
            <p:cNvSpPr/>
            <p:nvPr/>
          </p:nvSpPr>
          <p:spPr>
            <a:xfrm>
              <a:off x="2023885" y="512610"/>
              <a:ext cx="232410" cy="189230"/>
            </a:xfrm>
            <a:custGeom>
              <a:avLst/>
              <a:gdLst/>
              <a:ahLst/>
              <a:cxnLst/>
              <a:rect l="l" t="t" r="r" b="b"/>
              <a:pathLst>
                <a:path w="232410" h="189229">
                  <a:moveTo>
                    <a:pt x="116027" y="0"/>
                  </a:moveTo>
                  <a:lnTo>
                    <a:pt x="0" y="188849"/>
                  </a:lnTo>
                  <a:lnTo>
                    <a:pt x="54470" y="188849"/>
                  </a:lnTo>
                  <a:lnTo>
                    <a:pt x="67589" y="165468"/>
                  </a:lnTo>
                  <a:lnTo>
                    <a:pt x="217555" y="165468"/>
                  </a:lnTo>
                  <a:lnTo>
                    <a:pt x="195690" y="129832"/>
                  </a:lnTo>
                  <a:lnTo>
                    <a:pt x="87160" y="129832"/>
                  </a:lnTo>
                  <a:lnTo>
                    <a:pt x="115443" y="79971"/>
                  </a:lnTo>
                  <a:lnTo>
                    <a:pt x="165096" y="79971"/>
                  </a:lnTo>
                  <a:lnTo>
                    <a:pt x="116027" y="0"/>
                  </a:lnTo>
                  <a:close/>
                </a:path>
                <a:path w="232410" h="189229">
                  <a:moveTo>
                    <a:pt x="217555" y="165468"/>
                  </a:moveTo>
                  <a:lnTo>
                    <a:pt x="163195" y="165468"/>
                  </a:lnTo>
                  <a:lnTo>
                    <a:pt x="176580" y="188849"/>
                  </a:lnTo>
                  <a:lnTo>
                    <a:pt x="231901" y="188849"/>
                  </a:lnTo>
                  <a:lnTo>
                    <a:pt x="217555" y="165468"/>
                  </a:lnTo>
                  <a:close/>
                </a:path>
                <a:path w="232410" h="189229">
                  <a:moveTo>
                    <a:pt x="165096" y="79971"/>
                  </a:moveTo>
                  <a:lnTo>
                    <a:pt x="115443" y="79971"/>
                  </a:lnTo>
                  <a:lnTo>
                    <a:pt x="143370" y="129832"/>
                  </a:lnTo>
                  <a:lnTo>
                    <a:pt x="195690" y="129832"/>
                  </a:lnTo>
                  <a:lnTo>
                    <a:pt x="165096" y="79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6">
              <a:extLst>
                <a:ext uri="{FF2B5EF4-FFF2-40B4-BE49-F238E27FC236}">
                  <a16:creationId xmlns="" xmlns:a16="http://schemas.microsoft.com/office/drawing/2014/main" id="{DF3F8118-8C96-3D4D-A3E3-30F680FAE1D9}"/>
                </a:ext>
              </a:extLst>
            </p:cNvPr>
            <p:cNvSpPr/>
            <p:nvPr/>
          </p:nvSpPr>
          <p:spPr>
            <a:xfrm>
              <a:off x="2561384" y="519734"/>
              <a:ext cx="201053" cy="1851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7">
              <a:extLst>
                <a:ext uri="{FF2B5EF4-FFF2-40B4-BE49-F238E27FC236}">
                  <a16:creationId xmlns="" xmlns:a16="http://schemas.microsoft.com/office/drawing/2014/main" id="{6122A657-52C4-364A-A20C-0BA1392389F4}"/>
                </a:ext>
              </a:extLst>
            </p:cNvPr>
            <p:cNvSpPr/>
            <p:nvPr/>
          </p:nvSpPr>
          <p:spPr>
            <a:xfrm>
              <a:off x="2284389" y="682759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178" y="0"/>
                  </a:lnTo>
                </a:path>
              </a:pathLst>
            </a:custGeom>
            <a:ln w="368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8">
              <a:extLst>
                <a:ext uri="{FF2B5EF4-FFF2-40B4-BE49-F238E27FC236}">
                  <a16:creationId xmlns="" xmlns:a16="http://schemas.microsoft.com/office/drawing/2014/main" id="{1677AC97-500A-DF43-8C76-F9D0AE5DAB3C}"/>
                </a:ext>
              </a:extLst>
            </p:cNvPr>
            <p:cNvSpPr/>
            <p:nvPr/>
          </p:nvSpPr>
          <p:spPr>
            <a:xfrm>
              <a:off x="2307370" y="523374"/>
              <a:ext cx="0" cy="140970"/>
            </a:xfrm>
            <a:custGeom>
              <a:avLst/>
              <a:gdLst/>
              <a:ahLst/>
              <a:cxnLst/>
              <a:rect l="l" t="t" r="r" b="b"/>
              <a:pathLst>
                <a:path h="140970">
                  <a:moveTo>
                    <a:pt x="0" y="0"/>
                  </a:moveTo>
                  <a:lnTo>
                    <a:pt x="0" y="140970"/>
                  </a:lnTo>
                </a:path>
              </a:pathLst>
            </a:custGeom>
            <a:ln w="459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9">
              <a:extLst>
                <a:ext uri="{FF2B5EF4-FFF2-40B4-BE49-F238E27FC236}">
                  <a16:creationId xmlns="" xmlns:a16="http://schemas.microsoft.com/office/drawing/2014/main" id="{CEAF61A6-4CE4-4144-9D75-E63584EF845A}"/>
                </a:ext>
              </a:extLst>
            </p:cNvPr>
            <p:cNvSpPr/>
            <p:nvPr/>
          </p:nvSpPr>
          <p:spPr>
            <a:xfrm>
              <a:off x="1189466" y="519788"/>
              <a:ext cx="231775" cy="185420"/>
            </a:xfrm>
            <a:custGeom>
              <a:avLst/>
              <a:gdLst/>
              <a:ahLst/>
              <a:cxnLst/>
              <a:rect l="l" t="t" r="r" b="b"/>
              <a:pathLst>
                <a:path w="231775" h="185420">
                  <a:moveTo>
                    <a:pt x="115811" y="0"/>
                  </a:moveTo>
                  <a:lnTo>
                    <a:pt x="70296" y="7023"/>
                  </a:lnTo>
                  <a:lnTo>
                    <a:pt x="33545" y="26431"/>
                  </a:lnTo>
                  <a:lnTo>
                    <a:pt x="8974" y="55731"/>
                  </a:lnTo>
                  <a:lnTo>
                    <a:pt x="0" y="92430"/>
                  </a:lnTo>
                  <a:lnTo>
                    <a:pt x="8974" y="129164"/>
                  </a:lnTo>
                  <a:lnTo>
                    <a:pt x="33545" y="158529"/>
                  </a:lnTo>
                  <a:lnTo>
                    <a:pt x="70296" y="178000"/>
                  </a:lnTo>
                  <a:lnTo>
                    <a:pt x="115811" y="185051"/>
                  </a:lnTo>
                  <a:lnTo>
                    <a:pt x="161326" y="178000"/>
                  </a:lnTo>
                  <a:lnTo>
                    <a:pt x="198078" y="158529"/>
                  </a:lnTo>
                  <a:lnTo>
                    <a:pt x="206842" y="148056"/>
                  </a:lnTo>
                  <a:lnTo>
                    <a:pt x="115811" y="148056"/>
                  </a:lnTo>
                  <a:lnTo>
                    <a:pt x="88367" y="143790"/>
                  </a:lnTo>
                  <a:lnTo>
                    <a:pt x="66551" y="131978"/>
                  </a:lnTo>
                  <a:lnTo>
                    <a:pt x="52149" y="114298"/>
                  </a:lnTo>
                  <a:lnTo>
                    <a:pt x="46951" y="92430"/>
                  </a:lnTo>
                  <a:lnTo>
                    <a:pt x="52149" y="70594"/>
                  </a:lnTo>
                  <a:lnTo>
                    <a:pt x="66551" y="52984"/>
                  </a:lnTo>
                  <a:lnTo>
                    <a:pt x="88367" y="41242"/>
                  </a:lnTo>
                  <a:lnTo>
                    <a:pt x="115811" y="37007"/>
                  </a:lnTo>
                  <a:lnTo>
                    <a:pt x="206948" y="37007"/>
                  </a:lnTo>
                  <a:lnTo>
                    <a:pt x="198078" y="26431"/>
                  </a:lnTo>
                  <a:lnTo>
                    <a:pt x="161326" y="7023"/>
                  </a:lnTo>
                  <a:lnTo>
                    <a:pt x="115811" y="0"/>
                  </a:lnTo>
                  <a:close/>
                </a:path>
                <a:path w="231775" h="185420">
                  <a:moveTo>
                    <a:pt x="206948" y="37007"/>
                  </a:moveTo>
                  <a:lnTo>
                    <a:pt x="115811" y="37007"/>
                  </a:lnTo>
                  <a:lnTo>
                    <a:pt x="143242" y="41242"/>
                  </a:lnTo>
                  <a:lnTo>
                    <a:pt x="165055" y="52984"/>
                  </a:lnTo>
                  <a:lnTo>
                    <a:pt x="179458" y="70594"/>
                  </a:lnTo>
                  <a:lnTo>
                    <a:pt x="184658" y="92430"/>
                  </a:lnTo>
                  <a:lnTo>
                    <a:pt x="179458" y="114298"/>
                  </a:lnTo>
                  <a:lnTo>
                    <a:pt x="165055" y="131978"/>
                  </a:lnTo>
                  <a:lnTo>
                    <a:pt x="143242" y="143790"/>
                  </a:lnTo>
                  <a:lnTo>
                    <a:pt x="115811" y="148056"/>
                  </a:lnTo>
                  <a:lnTo>
                    <a:pt x="206842" y="148056"/>
                  </a:lnTo>
                  <a:lnTo>
                    <a:pt x="222653" y="129164"/>
                  </a:lnTo>
                  <a:lnTo>
                    <a:pt x="231635" y="92430"/>
                  </a:lnTo>
                  <a:lnTo>
                    <a:pt x="222653" y="55731"/>
                  </a:lnTo>
                  <a:lnTo>
                    <a:pt x="206948" y="37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0">
              <a:extLst>
                <a:ext uri="{FF2B5EF4-FFF2-40B4-BE49-F238E27FC236}">
                  <a16:creationId xmlns="" xmlns:a16="http://schemas.microsoft.com/office/drawing/2014/main" id="{8EFAD62B-05A9-4444-A650-4435B4065166}"/>
                </a:ext>
              </a:extLst>
            </p:cNvPr>
            <p:cNvSpPr/>
            <p:nvPr/>
          </p:nvSpPr>
          <p:spPr>
            <a:xfrm>
              <a:off x="1453268" y="519794"/>
              <a:ext cx="213258" cy="185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1">
              <a:extLst>
                <a:ext uri="{FF2B5EF4-FFF2-40B4-BE49-F238E27FC236}">
                  <a16:creationId xmlns="" xmlns:a16="http://schemas.microsoft.com/office/drawing/2014/main" id="{ABAA0F65-6BA4-4B42-A36A-9743DE56EB4E}"/>
                </a:ext>
              </a:extLst>
            </p:cNvPr>
            <p:cNvSpPr/>
            <p:nvPr/>
          </p:nvSpPr>
          <p:spPr>
            <a:xfrm>
              <a:off x="1802013" y="519656"/>
              <a:ext cx="212090" cy="185420"/>
            </a:xfrm>
            <a:custGeom>
              <a:avLst/>
              <a:gdLst/>
              <a:ahLst/>
              <a:cxnLst/>
              <a:rect l="l" t="t" r="r" b="b"/>
              <a:pathLst>
                <a:path w="212089" h="185420">
                  <a:moveTo>
                    <a:pt x="115722" y="0"/>
                  </a:moveTo>
                  <a:lnTo>
                    <a:pt x="70230" y="7055"/>
                  </a:lnTo>
                  <a:lnTo>
                    <a:pt x="33496" y="26531"/>
                  </a:lnTo>
                  <a:lnTo>
                    <a:pt x="8944" y="55898"/>
                  </a:lnTo>
                  <a:lnTo>
                    <a:pt x="0" y="92621"/>
                  </a:lnTo>
                  <a:lnTo>
                    <a:pt x="8944" y="129378"/>
                  </a:lnTo>
                  <a:lnTo>
                    <a:pt x="33496" y="158781"/>
                  </a:lnTo>
                  <a:lnTo>
                    <a:pt x="70230" y="178288"/>
                  </a:lnTo>
                  <a:lnTo>
                    <a:pt x="115722" y="185356"/>
                  </a:lnTo>
                  <a:lnTo>
                    <a:pt x="145069" y="182723"/>
                  </a:lnTo>
                  <a:lnTo>
                    <a:pt x="170899" y="175420"/>
                  </a:lnTo>
                  <a:lnTo>
                    <a:pt x="193187" y="164337"/>
                  </a:lnTo>
                  <a:lnTo>
                    <a:pt x="211912" y="150368"/>
                  </a:lnTo>
                  <a:lnTo>
                    <a:pt x="210033" y="148056"/>
                  </a:lnTo>
                  <a:lnTo>
                    <a:pt x="115722" y="148056"/>
                  </a:lnTo>
                  <a:lnTo>
                    <a:pt x="88304" y="143825"/>
                  </a:lnTo>
                  <a:lnTo>
                    <a:pt x="66494" y="132087"/>
                  </a:lnTo>
                  <a:lnTo>
                    <a:pt x="52089" y="114475"/>
                  </a:lnTo>
                  <a:lnTo>
                    <a:pt x="46888" y="92621"/>
                  </a:lnTo>
                  <a:lnTo>
                    <a:pt x="52089" y="70791"/>
                  </a:lnTo>
                  <a:lnTo>
                    <a:pt x="66494" y="53186"/>
                  </a:lnTo>
                  <a:lnTo>
                    <a:pt x="88304" y="41445"/>
                  </a:lnTo>
                  <a:lnTo>
                    <a:pt x="115722" y="37211"/>
                  </a:lnTo>
                  <a:lnTo>
                    <a:pt x="210133" y="37211"/>
                  </a:lnTo>
                  <a:lnTo>
                    <a:pt x="211912" y="35026"/>
                  </a:lnTo>
                  <a:lnTo>
                    <a:pt x="193187" y="21029"/>
                  </a:lnTo>
                  <a:lnTo>
                    <a:pt x="170899" y="9936"/>
                  </a:lnTo>
                  <a:lnTo>
                    <a:pt x="145069" y="2631"/>
                  </a:lnTo>
                  <a:lnTo>
                    <a:pt x="115722" y="0"/>
                  </a:lnTo>
                  <a:close/>
                </a:path>
                <a:path w="212089" h="185420">
                  <a:moveTo>
                    <a:pt x="188658" y="121754"/>
                  </a:moveTo>
                  <a:lnTo>
                    <a:pt x="170731" y="134228"/>
                  </a:lnTo>
                  <a:lnTo>
                    <a:pt x="153023" y="142340"/>
                  </a:lnTo>
                  <a:lnTo>
                    <a:pt x="134899" y="146734"/>
                  </a:lnTo>
                  <a:lnTo>
                    <a:pt x="115722" y="148056"/>
                  </a:lnTo>
                  <a:lnTo>
                    <a:pt x="210033" y="148056"/>
                  </a:lnTo>
                  <a:lnTo>
                    <a:pt x="188658" y="121754"/>
                  </a:lnTo>
                  <a:close/>
                </a:path>
                <a:path w="212089" h="185420">
                  <a:moveTo>
                    <a:pt x="210133" y="37211"/>
                  </a:moveTo>
                  <a:lnTo>
                    <a:pt x="115722" y="37211"/>
                  </a:lnTo>
                  <a:lnTo>
                    <a:pt x="134899" y="38548"/>
                  </a:lnTo>
                  <a:lnTo>
                    <a:pt x="153023" y="42975"/>
                  </a:lnTo>
                  <a:lnTo>
                    <a:pt x="170731" y="51114"/>
                  </a:lnTo>
                  <a:lnTo>
                    <a:pt x="188658" y="63588"/>
                  </a:lnTo>
                  <a:lnTo>
                    <a:pt x="210133" y="37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2">
              <a:extLst>
                <a:ext uri="{FF2B5EF4-FFF2-40B4-BE49-F238E27FC236}">
                  <a16:creationId xmlns="" xmlns:a16="http://schemas.microsoft.com/office/drawing/2014/main" id="{6841A080-A8B4-8E4B-BEAD-FB42150C6081}"/>
                </a:ext>
              </a:extLst>
            </p:cNvPr>
            <p:cNvSpPr txBox="1"/>
            <p:nvPr/>
          </p:nvSpPr>
          <p:spPr>
            <a:xfrm>
              <a:off x="997115" y="729077"/>
              <a:ext cx="1790700" cy="21907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250" spc="114" dirty="0">
                  <a:solidFill>
                    <a:srgbClr val="FFFFFF"/>
                  </a:solidFill>
                  <a:latin typeface="Arial"/>
                  <a:cs typeface="Arial"/>
                </a:rPr>
                <a:t>Architects </a:t>
              </a:r>
              <a:r>
                <a:rPr sz="1250" spc="110" dirty="0">
                  <a:solidFill>
                    <a:srgbClr val="FFFFFF"/>
                  </a:solidFill>
                  <a:latin typeface="Arial"/>
                  <a:cs typeface="Arial"/>
                </a:rPr>
                <a:t>of</a:t>
              </a:r>
              <a:r>
                <a:rPr sz="1250" spc="-9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250" spc="125" dirty="0">
                  <a:solidFill>
                    <a:srgbClr val="FFFFFF"/>
                  </a:solidFill>
                  <a:latin typeface="Arial"/>
                  <a:cs typeface="Arial"/>
                </a:rPr>
                <a:t>Change</a:t>
              </a:r>
              <a:endParaRPr sz="1250" dirty="0">
                <a:latin typeface="Arial"/>
                <a:cs typeface="Arial"/>
              </a:endParaRPr>
            </a:p>
          </p:txBody>
        </p:sp>
        <p:sp>
          <p:nvSpPr>
            <p:cNvPr id="21" name="object 53">
              <a:extLst>
                <a:ext uri="{FF2B5EF4-FFF2-40B4-BE49-F238E27FC236}">
                  <a16:creationId xmlns="" xmlns:a16="http://schemas.microsoft.com/office/drawing/2014/main" id="{67F8ADFD-7C4A-A641-97F8-EBEC13A16714}"/>
                </a:ext>
              </a:extLst>
            </p:cNvPr>
            <p:cNvSpPr/>
            <p:nvPr/>
          </p:nvSpPr>
          <p:spPr>
            <a:xfrm>
              <a:off x="505360" y="512099"/>
              <a:ext cx="431165" cy="200025"/>
            </a:xfrm>
            <a:custGeom>
              <a:avLst/>
              <a:gdLst/>
              <a:ahLst/>
              <a:cxnLst/>
              <a:rect l="l" t="t" r="r" b="b"/>
              <a:pathLst>
                <a:path w="431165" h="200025">
                  <a:moveTo>
                    <a:pt x="279742" y="155676"/>
                  </a:moveTo>
                  <a:lnTo>
                    <a:pt x="271810" y="156486"/>
                  </a:lnTo>
                  <a:lnTo>
                    <a:pt x="265587" y="159208"/>
                  </a:lnTo>
                  <a:lnTo>
                    <a:pt x="260913" y="164286"/>
                  </a:lnTo>
                  <a:lnTo>
                    <a:pt x="257632" y="172161"/>
                  </a:lnTo>
                  <a:lnTo>
                    <a:pt x="270008" y="179412"/>
                  </a:lnTo>
                  <a:lnTo>
                    <a:pt x="291026" y="188517"/>
                  </a:lnTo>
                  <a:lnTo>
                    <a:pt x="319122" y="196305"/>
                  </a:lnTo>
                  <a:lnTo>
                    <a:pt x="352729" y="199605"/>
                  </a:lnTo>
                  <a:lnTo>
                    <a:pt x="393035" y="193202"/>
                  </a:lnTo>
                  <a:lnTo>
                    <a:pt x="398406" y="189636"/>
                  </a:lnTo>
                  <a:lnTo>
                    <a:pt x="366306" y="189636"/>
                  </a:lnTo>
                  <a:lnTo>
                    <a:pt x="357219" y="189044"/>
                  </a:lnTo>
                  <a:lnTo>
                    <a:pt x="347227" y="186999"/>
                  </a:lnTo>
                  <a:lnTo>
                    <a:pt x="336373" y="183094"/>
                  </a:lnTo>
                  <a:lnTo>
                    <a:pt x="324700" y="176923"/>
                  </a:lnTo>
                  <a:lnTo>
                    <a:pt x="311312" y="168540"/>
                  </a:lnTo>
                  <a:lnTo>
                    <a:pt x="299797" y="161799"/>
                  </a:lnTo>
                  <a:lnTo>
                    <a:pt x="289494" y="157308"/>
                  </a:lnTo>
                  <a:lnTo>
                    <a:pt x="279742" y="155676"/>
                  </a:lnTo>
                  <a:close/>
                </a:path>
                <a:path w="431165" h="200025">
                  <a:moveTo>
                    <a:pt x="77939" y="0"/>
                  </a:moveTo>
                  <a:lnTo>
                    <a:pt x="37638" y="6403"/>
                  </a:lnTo>
                  <a:lnTo>
                    <a:pt x="13971" y="22121"/>
                  </a:lnTo>
                  <a:lnTo>
                    <a:pt x="2813" y="41897"/>
                  </a:lnTo>
                  <a:lnTo>
                    <a:pt x="0" y="60540"/>
                  </a:lnTo>
                  <a:lnTo>
                    <a:pt x="546" y="68001"/>
                  </a:lnTo>
                  <a:lnTo>
                    <a:pt x="2244" y="75660"/>
                  </a:lnTo>
                  <a:lnTo>
                    <a:pt x="5186" y="83347"/>
                  </a:lnTo>
                  <a:lnTo>
                    <a:pt x="9461" y="90893"/>
                  </a:lnTo>
                  <a:lnTo>
                    <a:pt x="5999" y="96320"/>
                  </a:lnTo>
                  <a:lnTo>
                    <a:pt x="3008" y="102939"/>
                  </a:lnTo>
                  <a:lnTo>
                    <a:pt x="890" y="110807"/>
                  </a:lnTo>
                  <a:lnTo>
                    <a:pt x="50" y="119976"/>
                  </a:lnTo>
                  <a:lnTo>
                    <a:pt x="5461" y="144633"/>
                  </a:lnTo>
                  <a:lnTo>
                    <a:pt x="23306" y="167401"/>
                  </a:lnTo>
                  <a:lnTo>
                    <a:pt x="55402" y="184202"/>
                  </a:lnTo>
                  <a:lnTo>
                    <a:pt x="103568" y="190957"/>
                  </a:lnTo>
                  <a:lnTo>
                    <a:pt x="130334" y="188865"/>
                  </a:lnTo>
                  <a:lnTo>
                    <a:pt x="158114" y="183094"/>
                  </a:lnTo>
                  <a:lnTo>
                    <a:pt x="184646" y="174946"/>
                  </a:lnTo>
                  <a:lnTo>
                    <a:pt x="207911" y="165646"/>
                  </a:lnTo>
                  <a:lnTo>
                    <a:pt x="239194" y="150937"/>
                  </a:lnTo>
                  <a:lnTo>
                    <a:pt x="258363" y="142532"/>
                  </a:lnTo>
                  <a:lnTo>
                    <a:pt x="97777" y="142532"/>
                  </a:lnTo>
                  <a:lnTo>
                    <a:pt x="60041" y="138672"/>
                  </a:lnTo>
                  <a:lnTo>
                    <a:pt x="34043" y="129093"/>
                  </a:lnTo>
                  <a:lnTo>
                    <a:pt x="19012" y="115826"/>
                  </a:lnTo>
                  <a:lnTo>
                    <a:pt x="14280" y="101231"/>
                  </a:lnTo>
                  <a:lnTo>
                    <a:pt x="14389" y="97256"/>
                  </a:lnTo>
                  <a:lnTo>
                    <a:pt x="200151" y="97256"/>
                  </a:lnTo>
                  <a:lnTo>
                    <a:pt x="232232" y="83223"/>
                  </a:lnTo>
                  <a:lnTo>
                    <a:pt x="248710" y="76644"/>
                  </a:lnTo>
                  <a:lnTo>
                    <a:pt x="91058" y="76644"/>
                  </a:lnTo>
                  <a:lnTo>
                    <a:pt x="56347" y="73345"/>
                  </a:lnTo>
                  <a:lnTo>
                    <a:pt x="34728" y="64952"/>
                  </a:lnTo>
                  <a:lnTo>
                    <a:pt x="23643" y="53718"/>
                  </a:lnTo>
                  <a:lnTo>
                    <a:pt x="20535" y="41897"/>
                  </a:lnTo>
                  <a:lnTo>
                    <a:pt x="24740" y="27772"/>
                  </a:lnTo>
                  <a:lnTo>
                    <a:pt x="35383" y="17821"/>
                  </a:lnTo>
                  <a:lnTo>
                    <a:pt x="49562" y="11932"/>
                  </a:lnTo>
                  <a:lnTo>
                    <a:pt x="64376" y="9994"/>
                  </a:lnTo>
                  <a:lnTo>
                    <a:pt x="135633" y="9994"/>
                  </a:lnTo>
                  <a:lnTo>
                    <a:pt x="111552" y="3306"/>
                  </a:lnTo>
                  <a:lnTo>
                    <a:pt x="77939" y="0"/>
                  </a:lnTo>
                  <a:close/>
                </a:path>
                <a:path w="431165" h="200025">
                  <a:moveTo>
                    <a:pt x="428080" y="123012"/>
                  </a:moveTo>
                  <a:lnTo>
                    <a:pt x="339610" y="123012"/>
                  </a:lnTo>
                  <a:lnTo>
                    <a:pt x="374343" y="126308"/>
                  </a:lnTo>
                  <a:lnTo>
                    <a:pt x="395970" y="134697"/>
                  </a:lnTo>
                  <a:lnTo>
                    <a:pt x="407047" y="145927"/>
                  </a:lnTo>
                  <a:lnTo>
                    <a:pt x="410133" y="157746"/>
                  </a:lnTo>
                  <a:lnTo>
                    <a:pt x="405921" y="171869"/>
                  </a:lnTo>
                  <a:lnTo>
                    <a:pt x="395287" y="181816"/>
                  </a:lnTo>
                  <a:lnTo>
                    <a:pt x="381119" y="187700"/>
                  </a:lnTo>
                  <a:lnTo>
                    <a:pt x="366306" y="189636"/>
                  </a:lnTo>
                  <a:lnTo>
                    <a:pt x="398406" y="189636"/>
                  </a:lnTo>
                  <a:lnTo>
                    <a:pt x="416710" y="177484"/>
                  </a:lnTo>
                  <a:lnTo>
                    <a:pt x="427856" y="157746"/>
                  </a:lnTo>
                  <a:lnTo>
                    <a:pt x="427945" y="157308"/>
                  </a:lnTo>
                  <a:lnTo>
                    <a:pt x="430695" y="139065"/>
                  </a:lnTo>
                  <a:lnTo>
                    <a:pt x="430147" y="131613"/>
                  </a:lnTo>
                  <a:lnTo>
                    <a:pt x="428445" y="123964"/>
                  </a:lnTo>
                  <a:lnTo>
                    <a:pt x="428080" y="123012"/>
                  </a:lnTo>
                  <a:close/>
                </a:path>
                <a:path w="431165" h="200025">
                  <a:moveTo>
                    <a:pt x="336956" y="73875"/>
                  </a:moveTo>
                  <a:lnTo>
                    <a:pt x="299073" y="77592"/>
                  </a:lnTo>
                  <a:lnTo>
                    <a:pt x="264899" y="87796"/>
                  </a:lnTo>
                  <a:lnTo>
                    <a:pt x="232121" y="101670"/>
                  </a:lnTo>
                  <a:lnTo>
                    <a:pt x="198424" y="116395"/>
                  </a:lnTo>
                  <a:lnTo>
                    <a:pt x="173022" y="126562"/>
                  </a:lnTo>
                  <a:lnTo>
                    <a:pt x="148605" y="134950"/>
                  </a:lnTo>
                  <a:lnTo>
                    <a:pt x="123936" y="140594"/>
                  </a:lnTo>
                  <a:lnTo>
                    <a:pt x="97777" y="142532"/>
                  </a:lnTo>
                  <a:lnTo>
                    <a:pt x="258363" y="142532"/>
                  </a:lnTo>
                  <a:lnTo>
                    <a:pt x="270579" y="137175"/>
                  </a:lnTo>
                  <a:lnTo>
                    <a:pt x="303555" y="126991"/>
                  </a:lnTo>
                  <a:lnTo>
                    <a:pt x="339610" y="123012"/>
                  </a:lnTo>
                  <a:lnTo>
                    <a:pt x="428080" y="123012"/>
                  </a:lnTo>
                  <a:lnTo>
                    <a:pt x="425503" y="116287"/>
                  </a:lnTo>
                  <a:lnTo>
                    <a:pt x="421233" y="108750"/>
                  </a:lnTo>
                  <a:lnTo>
                    <a:pt x="424695" y="103316"/>
                  </a:lnTo>
                  <a:lnTo>
                    <a:pt x="425133" y="102349"/>
                  </a:lnTo>
                  <a:lnTo>
                    <a:pt x="416280" y="102349"/>
                  </a:lnTo>
                  <a:lnTo>
                    <a:pt x="403723" y="91338"/>
                  </a:lnTo>
                  <a:lnTo>
                    <a:pt x="386595" y="82397"/>
                  </a:lnTo>
                  <a:lnTo>
                    <a:pt x="364479" y="76313"/>
                  </a:lnTo>
                  <a:lnTo>
                    <a:pt x="336956" y="73875"/>
                  </a:lnTo>
                  <a:close/>
                </a:path>
                <a:path w="431165" h="200025">
                  <a:moveTo>
                    <a:pt x="200151" y="97256"/>
                  </a:moveTo>
                  <a:lnTo>
                    <a:pt x="14389" y="97256"/>
                  </a:lnTo>
                  <a:lnTo>
                    <a:pt x="26953" y="108276"/>
                  </a:lnTo>
                  <a:lnTo>
                    <a:pt x="44086" y="117227"/>
                  </a:lnTo>
                  <a:lnTo>
                    <a:pt x="66208" y="123320"/>
                  </a:lnTo>
                  <a:lnTo>
                    <a:pt x="93738" y="125768"/>
                  </a:lnTo>
                  <a:lnTo>
                    <a:pt x="131621" y="122038"/>
                  </a:lnTo>
                  <a:lnTo>
                    <a:pt x="165790" y="111829"/>
                  </a:lnTo>
                  <a:lnTo>
                    <a:pt x="198557" y="97953"/>
                  </a:lnTo>
                  <a:lnTo>
                    <a:pt x="200151" y="97256"/>
                  </a:lnTo>
                  <a:close/>
                </a:path>
                <a:path w="431165" h="200025">
                  <a:moveTo>
                    <a:pt x="425684" y="57073"/>
                  </a:moveTo>
                  <a:lnTo>
                    <a:pt x="332905" y="57073"/>
                  </a:lnTo>
                  <a:lnTo>
                    <a:pt x="370638" y="60953"/>
                  </a:lnTo>
                  <a:lnTo>
                    <a:pt x="396632" y="70548"/>
                  </a:lnTo>
                  <a:lnTo>
                    <a:pt x="411659" y="83820"/>
                  </a:lnTo>
                  <a:lnTo>
                    <a:pt x="416385" y="98386"/>
                  </a:lnTo>
                  <a:lnTo>
                    <a:pt x="416441" y="100901"/>
                  </a:lnTo>
                  <a:lnTo>
                    <a:pt x="416280" y="102349"/>
                  </a:lnTo>
                  <a:lnTo>
                    <a:pt x="425133" y="102349"/>
                  </a:lnTo>
                  <a:lnTo>
                    <a:pt x="427689" y="96696"/>
                  </a:lnTo>
                  <a:lnTo>
                    <a:pt x="429815" y="88835"/>
                  </a:lnTo>
                  <a:lnTo>
                    <a:pt x="430669" y="79679"/>
                  </a:lnTo>
                  <a:lnTo>
                    <a:pt x="425684" y="57073"/>
                  </a:lnTo>
                  <a:close/>
                </a:path>
                <a:path w="431165" h="200025">
                  <a:moveTo>
                    <a:pt x="327113" y="8674"/>
                  </a:moveTo>
                  <a:lnTo>
                    <a:pt x="272544" y="16536"/>
                  </a:lnTo>
                  <a:lnTo>
                    <a:pt x="222745" y="33985"/>
                  </a:lnTo>
                  <a:lnTo>
                    <a:pt x="191485" y="48708"/>
                  </a:lnTo>
                  <a:lnTo>
                    <a:pt x="160112" y="62477"/>
                  </a:lnTo>
                  <a:lnTo>
                    <a:pt x="127133" y="72665"/>
                  </a:lnTo>
                  <a:lnTo>
                    <a:pt x="91058" y="76644"/>
                  </a:lnTo>
                  <a:lnTo>
                    <a:pt x="248710" y="76644"/>
                  </a:lnTo>
                  <a:lnTo>
                    <a:pt x="257663" y="73070"/>
                  </a:lnTo>
                  <a:lnTo>
                    <a:pt x="282092" y="64685"/>
                  </a:lnTo>
                  <a:lnTo>
                    <a:pt x="306759" y="59032"/>
                  </a:lnTo>
                  <a:lnTo>
                    <a:pt x="332905" y="57073"/>
                  </a:lnTo>
                  <a:lnTo>
                    <a:pt x="425684" y="57073"/>
                  </a:lnTo>
                  <a:lnTo>
                    <a:pt x="425233" y="55026"/>
                  </a:lnTo>
                  <a:lnTo>
                    <a:pt x="407381" y="32251"/>
                  </a:lnTo>
                  <a:lnTo>
                    <a:pt x="375284" y="15439"/>
                  </a:lnTo>
                  <a:lnTo>
                    <a:pt x="327113" y="8674"/>
                  </a:lnTo>
                  <a:close/>
                </a:path>
                <a:path w="431165" h="200025">
                  <a:moveTo>
                    <a:pt x="135633" y="9994"/>
                  </a:moveTo>
                  <a:lnTo>
                    <a:pt x="64376" y="9994"/>
                  </a:lnTo>
                  <a:lnTo>
                    <a:pt x="73460" y="10583"/>
                  </a:lnTo>
                  <a:lnTo>
                    <a:pt x="83454" y="12625"/>
                  </a:lnTo>
                  <a:lnTo>
                    <a:pt x="94301" y="16536"/>
                  </a:lnTo>
                  <a:lnTo>
                    <a:pt x="105943" y="22733"/>
                  </a:lnTo>
                  <a:lnTo>
                    <a:pt x="119335" y="31099"/>
                  </a:lnTo>
                  <a:lnTo>
                    <a:pt x="130860" y="37828"/>
                  </a:lnTo>
                  <a:lnTo>
                    <a:pt x="141176" y="42312"/>
                  </a:lnTo>
                  <a:lnTo>
                    <a:pt x="150939" y="43942"/>
                  </a:lnTo>
                  <a:lnTo>
                    <a:pt x="158862" y="43134"/>
                  </a:lnTo>
                  <a:lnTo>
                    <a:pt x="165077" y="40419"/>
                  </a:lnTo>
                  <a:lnTo>
                    <a:pt x="169745" y="35353"/>
                  </a:lnTo>
                  <a:lnTo>
                    <a:pt x="173024" y="27495"/>
                  </a:lnTo>
                  <a:lnTo>
                    <a:pt x="160657" y="20231"/>
                  </a:lnTo>
                  <a:lnTo>
                    <a:pt x="139646" y="11109"/>
                  </a:lnTo>
                  <a:lnTo>
                    <a:pt x="135633" y="99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548901A2-015A-EE4F-A433-6ADA27C6CA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30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48C8018-DE3C-AB42-AE02-7C873692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C67BF-8069-4B9D-B189-8D114C4A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F8737-6433-4549-9EEA-CDCE8BEC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3B995-7EE5-453C-A997-6AC0B64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43C5B49-CD0D-B54D-BA67-4281E35A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080" y="1915748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65195EC6-26F6-134E-8CAE-6CA15E1F80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81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B77FB-59D1-4D43-83D9-A3EEA39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16043D-B461-4BE6-B44E-7CD7A8CC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989138"/>
            <a:ext cx="6872847" cy="360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0C67BF-8069-4B9D-B189-8D114C4A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F8737-6433-4549-9EEA-CDCE8BEC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3B995-7EE5-453C-A997-6AC0B647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BDDD1829-E827-3248-8411-4D93E6B6B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264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0826A-3F9E-482A-A796-73A8FA1F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</p:spPr>
        <p:txBody>
          <a:bodyPr lIns="72000" tIns="36000" rIns="72000" bIns="36000"/>
          <a:lstStyle>
            <a:lvl1pPr>
              <a:defRPr sz="26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5793EE-D3AA-472A-A738-DCEE55147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00" y="1989138"/>
            <a:ext cx="5181599" cy="3586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F9686-F213-4094-90B1-0276D78C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514" y="1989138"/>
            <a:ext cx="5038724" cy="35867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4206C-55E4-4BAD-9EF3-A93BDA4A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Logicalis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484558-953E-4554-A37C-8A4ADE21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zh-TW" altLang="en-US" dirty="0"/>
              <a:t>雲林縣網－主要常用指令設定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3295E9-D993-4853-8D96-00FF1476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="" xmlns:a16="http://schemas.microsoft.com/office/drawing/2014/main" id="{2390BF96-F83F-2748-BE0A-BF1C8DC8D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84" y="3209"/>
            <a:ext cx="2058488" cy="8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28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C3FD339-BB19-4043-A166-4FFEA6AB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772100"/>
            <a:ext cx="4464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36000" rIns="72000" bIns="3600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8FAE61-913B-4243-9F6F-41F836C74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00" y="1989138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CD77ED-3344-4DF3-9E22-411DE35F1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408001"/>
            <a:ext cx="996720" cy="2310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Logicalis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7E58C2-BC66-43BC-9D7C-F0E9E65D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75149" y="6408000"/>
            <a:ext cx="6357851" cy="2310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dirty="0"/>
              <a:t>Name of the presentation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9CE0CB-80D4-4D3D-B6BC-FDB5FB57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6438" y="6408001"/>
            <a:ext cx="658800" cy="2310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500" b="1" i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C86EB02-3AF8-4C19-B0D1-31A9E52C2F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8" r:id="rId4"/>
    <p:sldLayoutId id="2147483651" r:id="rId5"/>
    <p:sldLayoutId id="2147483663" r:id="rId6"/>
    <p:sldLayoutId id="2147483657" r:id="rId7"/>
    <p:sldLayoutId id="2147483659" r:id="rId8"/>
    <p:sldLayoutId id="2147483652" r:id="rId9"/>
    <p:sldLayoutId id="2147483661" r:id="rId10"/>
    <p:sldLayoutId id="2147483656" r:id="rId11"/>
    <p:sldLayoutId id="2147483654" r:id="rId12"/>
    <p:sldLayoutId id="2147483655" r:id="rId13"/>
    <p:sldLayoutId id="2147483660" r:id="rId14"/>
    <p:sldLayoutId id="2147483665" r:id="rId15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Arial" panose="020B0604020202020204" pitchFamily="34" charset="0"/>
        <a:buNone/>
        <a:defRPr sz="1900" b="0" i="0" kern="1200">
          <a:solidFill>
            <a:schemeClr val="accent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80000"/>
        <a:buFont typeface=".Lucida Grande UI Regular"/>
        <a:buChar char="►"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SzPct val="80000"/>
        <a:buFont typeface=".Lucida Grande UI Regular"/>
        <a:buChar char="►"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9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SzPct val="90000"/>
        <a:buFont typeface="Monaco" pitchFamily="2" charset="77"/>
        <a:buChar char="⎻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pos="398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1132" userDrawn="1">
          <p15:clr>
            <a:srgbClr val="F26B43"/>
          </p15:clr>
        </p15:guide>
        <p15:guide id="6" orient="horz" pos="3401" userDrawn="1">
          <p15:clr>
            <a:srgbClr val="F26B43"/>
          </p15:clr>
        </p15:guide>
        <p15:guide id="7" orient="horz" pos="489" userDrawn="1">
          <p15:clr>
            <a:srgbClr val="F26B43"/>
          </p15:clr>
        </p15:guide>
        <p15:guide id="8" orient="horz" pos="12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FF6CCBF-F0D1-4483-8419-EC66B9D0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99" y="1753565"/>
            <a:ext cx="4767074" cy="7200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宿舍</a:t>
            </a:r>
            <a:r>
              <a:rPr lang="en-GB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無線網路基地台</a:t>
            </a:r>
            <a:endParaRPr lang="en-GB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88B8B90-17BC-404A-AD4F-8096FE9BA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599" y="2744833"/>
            <a:ext cx="4767075" cy="442035"/>
          </a:xfrm>
        </p:spPr>
        <p:txBody>
          <a:bodyPr/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ASUS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RT-AC1200</a:t>
            </a:r>
            <a:endParaRPr lang="en-GB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Placeholder 16" descr="A picture containing outdoor, track, building, large&#10;&#10;Description automatically generated">
            <a:extLst>
              <a:ext uri="{FF2B5EF4-FFF2-40B4-BE49-F238E27FC236}">
                <a16:creationId xmlns="" xmlns:a16="http://schemas.microsoft.com/office/drawing/2014/main" id="{79F1206A-FC18-E647-8EA0-6F6A354E5D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7" t="326" r="778" b="-326"/>
          <a:stretch/>
        </p:blipFill>
        <p:spPr>
          <a:xfrm>
            <a:off x="5892801" y="501128"/>
            <a:ext cx="5805469" cy="5846029"/>
          </a:xfr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026E571-B378-F344-87F2-DD8303120C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0713" y="574931"/>
            <a:ext cx="2823966" cy="5660317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B88B8B90-17BC-404A-AD4F-8096FE9BABAC}"/>
              </a:ext>
            </a:extLst>
          </p:cNvPr>
          <p:cNvSpPr txBox="1">
            <a:spLocks/>
          </p:cNvSpPr>
          <p:nvPr/>
        </p:nvSpPr>
        <p:spPr>
          <a:xfrm>
            <a:off x="3115680" y="3458137"/>
            <a:ext cx="2284994" cy="68825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72000" tIns="36000" rIns="72000" bIns="36000" rtlCol="0" anchor="ctr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2000" b="0" i="0" kern="120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.Lucida Grande UI Regular"/>
              <a:buNone/>
              <a:defRPr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Monaco" pitchFamily="2" charset="77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使用手冊</a:t>
            </a:r>
            <a:endParaRPr lang="en-GB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66191" y="4757920"/>
            <a:ext cx="401231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zh-TW" altLang="en-US" sz="3200" dirty="0" smtClean="0"/>
              <a:t>配件：</a:t>
            </a:r>
            <a:r>
              <a:rPr lang="en-US" altLang="zh-TW" sz="3200" dirty="0" err="1" smtClean="0"/>
              <a:t>1.WiFi</a:t>
            </a:r>
            <a:r>
              <a:rPr lang="zh-TW" altLang="en-US" sz="3200" dirty="0" smtClean="0"/>
              <a:t>分享器*</a:t>
            </a:r>
            <a:r>
              <a:rPr lang="en-US" altLang="zh-TW" sz="3200" dirty="0" smtClean="0"/>
              <a:t>1</a:t>
            </a:r>
          </a:p>
          <a:p>
            <a:pPr algn="l"/>
            <a:r>
              <a:rPr lang="zh-TW" altLang="en-US" sz="3200" dirty="0"/>
              <a:t> </a:t>
            </a:r>
            <a:r>
              <a:rPr lang="zh-TW" altLang="en-US" sz="3200" dirty="0" smtClean="0"/>
              <a:t>          </a:t>
            </a:r>
            <a:r>
              <a:rPr lang="en-US" altLang="zh-TW" sz="3200" dirty="0" smtClean="0"/>
              <a:t>2.</a:t>
            </a:r>
            <a:r>
              <a:rPr lang="zh-TW" altLang="en-US" sz="3200" dirty="0" smtClean="0"/>
              <a:t>電源線*</a:t>
            </a:r>
            <a:r>
              <a:rPr lang="en-US" altLang="zh-TW" sz="3200" dirty="0" smtClean="0"/>
              <a:t>1</a:t>
            </a:r>
          </a:p>
          <a:p>
            <a:pPr algn="l"/>
            <a:r>
              <a:rPr lang="zh-TW" altLang="en-US" sz="3200" dirty="0"/>
              <a:t> </a:t>
            </a:r>
            <a:r>
              <a:rPr lang="zh-TW" altLang="en-US" sz="3200" dirty="0" smtClean="0"/>
              <a:t>          </a:t>
            </a:r>
            <a:r>
              <a:rPr lang="en-US" altLang="zh-TW" sz="3200" dirty="0" smtClean="0"/>
              <a:t>3.</a:t>
            </a:r>
            <a:r>
              <a:rPr lang="zh-TW" altLang="en-US" sz="3200" dirty="0" smtClean="0"/>
              <a:t>網路線*</a:t>
            </a:r>
            <a:r>
              <a:rPr lang="en-US" altLang="zh-TW" sz="3200" dirty="0" smtClean="0"/>
              <a:t>1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12200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en-US" altLang="zh-TW" sz="2400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C9DBAE6-1D58-064A-B6D3-7C929A4182F7}"/>
              </a:ext>
            </a:extLst>
          </p:cNvPr>
          <p:cNvSpPr txBox="1"/>
          <p:nvPr/>
        </p:nvSpPr>
        <p:spPr>
          <a:xfrm>
            <a:off x="1122218" y="136120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kumimoji="1" lang="zh-TW" altLang="en-US" sz="1600" dirty="0"/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E446DCA1-2F7F-1146-A043-E1E206DF5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2" y="1866698"/>
            <a:ext cx="5284034" cy="33407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81CF2231-A644-BA4B-B574-D85268130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634" y="1866698"/>
            <a:ext cx="6133175" cy="33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608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en-US" altLang="zh-TW" sz="2400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C9DBAE6-1D58-064A-B6D3-7C929A4182F7}"/>
              </a:ext>
            </a:extLst>
          </p:cNvPr>
          <p:cNvSpPr txBox="1"/>
          <p:nvPr/>
        </p:nvSpPr>
        <p:spPr>
          <a:xfrm>
            <a:off x="1122218" y="136120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kumimoji="1" lang="zh-TW" altLang="en-US" sz="160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A4D12FD7-7F5C-6B42-8C3F-68682463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01" y="1208232"/>
            <a:ext cx="7788564" cy="4794221"/>
          </a:xfrm>
          <a:prstGeom prst="rect">
            <a:avLst/>
          </a:prstGeom>
        </p:spPr>
      </p:pic>
      <p:sp>
        <p:nvSpPr>
          <p:cNvPr id="10" name="內容版面配置區 1">
            <a:extLst>
              <a:ext uri="{FF2B5EF4-FFF2-40B4-BE49-F238E27FC236}">
                <a16:creationId xmlns="" xmlns:a16="http://schemas.microsoft.com/office/drawing/2014/main" id="{D7E4693D-9DAE-2942-BD81-26EB5784D65D}"/>
              </a:ext>
            </a:extLst>
          </p:cNvPr>
          <p:cNvSpPr txBox="1">
            <a:spLocks/>
          </p:cNvSpPr>
          <p:nvPr/>
        </p:nvSpPr>
        <p:spPr>
          <a:xfrm>
            <a:off x="700181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6.</a:t>
            </a:r>
            <a:r>
              <a:rPr lang="zh-TW" altLang="en-US" sz="2400" dirty="0">
                <a:latin typeface="+mn-ea"/>
              </a:rPr>
              <a:t> 請輸入宿舍提供的</a:t>
            </a:r>
            <a:r>
              <a:rPr lang="en-US" altLang="zh-TW" sz="2400" dirty="0">
                <a:latin typeface="+mn-ea"/>
              </a:rPr>
              <a:t>IP</a:t>
            </a:r>
            <a:r>
              <a:rPr lang="zh-TW" altLang="en-US" sz="2400" dirty="0">
                <a:latin typeface="+mn-ea"/>
              </a:rPr>
              <a:t> 資訊</a:t>
            </a:r>
            <a:endParaRPr lang="en-US" altLang="zh-TW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05555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478152" y="450475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400" dirty="0">
                <a:latin typeface="+mn-ea"/>
              </a:rPr>
              <a:t>SSID</a:t>
            </a:r>
            <a:r>
              <a:rPr lang="zh-TW" altLang="en-US" sz="2400" dirty="0">
                <a:latin typeface="+mn-ea"/>
              </a:rPr>
              <a:t>請輸入 “資訊孔編號＿</a:t>
            </a:r>
            <a:r>
              <a:rPr lang="en-US" altLang="zh-TW" sz="2400" dirty="0">
                <a:latin typeface="+mn-ea"/>
              </a:rPr>
              <a:t>2.4G</a:t>
            </a:r>
            <a:r>
              <a:rPr lang="zh-TW" altLang="en-US" sz="2400" dirty="0">
                <a:latin typeface="+mn-ea"/>
              </a:rPr>
              <a:t>”</a:t>
            </a:r>
            <a:r>
              <a:rPr lang="en-US" altLang="zh-TW" sz="2400" dirty="0">
                <a:latin typeface="+mn-ea"/>
              </a:rPr>
              <a:t>/</a:t>
            </a:r>
            <a:r>
              <a:rPr lang="zh-TW" altLang="en-US" sz="2400" dirty="0">
                <a:latin typeface="+mn-ea"/>
              </a:rPr>
              <a:t> “資訊孔編號＿</a:t>
            </a:r>
            <a:r>
              <a:rPr lang="en-US" altLang="zh-TW" sz="2400" dirty="0">
                <a:latin typeface="+mn-ea"/>
              </a:rPr>
              <a:t>5G</a:t>
            </a:r>
            <a:r>
              <a:rPr lang="zh-TW" altLang="en-US" sz="2400" dirty="0">
                <a:latin typeface="+mn-ea"/>
              </a:rPr>
              <a:t>” </a:t>
            </a:r>
            <a:endParaRPr lang="en-US" altLang="zh-TW" sz="2400" dirty="0"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/>
              <a:t>密碼請自行設定</a:t>
            </a:r>
            <a:endParaRPr lang="en-US" altLang="zh-TW" sz="2400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C9DBAE6-1D58-064A-B6D3-7C929A4182F7}"/>
              </a:ext>
            </a:extLst>
          </p:cNvPr>
          <p:cNvSpPr txBox="1"/>
          <p:nvPr/>
        </p:nvSpPr>
        <p:spPr>
          <a:xfrm>
            <a:off x="1122218" y="136120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kumimoji="1" lang="zh-TW" altLang="en-US" sz="160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FA90618-4D51-304A-9C7C-736781CF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0" y="1484319"/>
            <a:ext cx="8725296" cy="50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06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en-US" altLang="zh-TW" sz="2400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C9DBAE6-1D58-064A-B6D3-7C929A4182F7}"/>
              </a:ext>
            </a:extLst>
          </p:cNvPr>
          <p:cNvSpPr txBox="1"/>
          <p:nvPr/>
        </p:nvSpPr>
        <p:spPr>
          <a:xfrm>
            <a:off x="1122218" y="136120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kumimoji="1" lang="zh-TW" altLang="en-US" sz="1600" dirty="0"/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755EFAE7-2B47-7C4F-9EB9-649D908A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23" y="731959"/>
            <a:ext cx="8672690" cy="54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93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700181" y="764886"/>
            <a:ext cx="10791638" cy="40069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7.</a:t>
            </a:r>
            <a:r>
              <a:rPr lang="zh-TW" altLang="en-US" sz="2400" dirty="0">
                <a:latin typeface="+mn-ea"/>
              </a:rPr>
              <a:t> 將宿舍網孔插入此孔後，即可連接無線使用</a:t>
            </a:r>
            <a:endParaRPr lang="en-US" altLang="zh-TW" sz="2400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ECCDB4C1-9CB6-B24A-9BE3-11D22CD8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18" y="2067214"/>
            <a:ext cx="7874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982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cap="none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使用方法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6E41-0CD0-419F-AB8E-E62B91C9D535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8" name="內容版面配置區 5"/>
          <p:cNvSpPr txBox="1">
            <a:spLocks/>
          </p:cNvSpPr>
          <p:nvPr/>
        </p:nvSpPr>
        <p:spPr>
          <a:xfrm>
            <a:off x="1776000" y="1080002"/>
            <a:ext cx="4320000" cy="5040000"/>
          </a:xfrm>
          <a:prstGeom prst="rect">
            <a:avLst/>
          </a:prstGeom>
        </p:spPr>
        <p:txBody>
          <a:bodyPr lIns="91424" tIns="45713" rIns="91424" bIns="45713"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  <a:defRPr sz="2800" b="1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defRPr>
            </a:lvl1pPr>
            <a:lvl2pPr marL="4572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7493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  <a:defRPr sz="2000">
                <a:solidFill>
                  <a:srgbClr val="008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092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  <a:defRPr sz="120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9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60000"/>
              <a:buFont typeface="Wingdings" panose="05000000000000000000" pitchFamily="2" charset="2"/>
              <a:buChar char="p"/>
              <a:defRPr sz="1600">
                <a:solidFill>
                  <a:srgbClr val="0066FF"/>
                </a:solidFill>
                <a:latin typeface="+mn-lt"/>
                <a:ea typeface="+mn-ea"/>
              </a:defRPr>
            </a:lvl5pPr>
            <a:lvl6pPr marL="20066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n"/>
              <a:defRPr sz="1600">
                <a:solidFill>
                  <a:srgbClr val="0000CC"/>
                </a:solidFill>
                <a:latin typeface="+mn-lt"/>
                <a:ea typeface="+mn-ea"/>
              </a:defRPr>
            </a:lvl6pPr>
            <a:lvl7pPr marL="2463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n"/>
              <a:defRPr sz="1600">
                <a:solidFill>
                  <a:srgbClr val="0000CC"/>
                </a:solidFill>
                <a:latin typeface="+mn-lt"/>
                <a:ea typeface="+mn-ea"/>
              </a:defRPr>
            </a:lvl7pPr>
            <a:lvl8pPr marL="2921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n"/>
              <a:defRPr sz="1600">
                <a:solidFill>
                  <a:srgbClr val="0000CC"/>
                </a:solidFill>
                <a:latin typeface="+mn-lt"/>
                <a:ea typeface="+mn-ea"/>
              </a:defRPr>
            </a:lvl8pPr>
            <a:lvl9pPr marL="3378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n"/>
              <a:defRPr sz="1600">
                <a:solidFill>
                  <a:srgbClr val="0000CC"/>
                </a:solidFill>
                <a:latin typeface="+mn-lt"/>
                <a:ea typeface="+mn-ea"/>
              </a:defRPr>
            </a:lvl9pPr>
          </a:lstStyle>
          <a:p>
            <a:endParaRPr lang="zh-TW" altLang="en-US" sz="2000" kern="0" dirty="0"/>
          </a:p>
        </p:txBody>
      </p:sp>
      <p:sp>
        <p:nvSpPr>
          <p:cNvPr id="7" name="內容版面配置區 1">
            <a:extLst>
              <a:ext uri="{FF2B5EF4-FFF2-40B4-BE49-F238E27FC236}">
                <a16:creationId xmlns="" xmlns:a16="http://schemas.microsoft.com/office/drawing/2014/main" id="{65C603DD-A3C0-5849-A7CC-D8F48140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81" y="1629000"/>
            <a:ext cx="10791638" cy="3600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>
                <a:latin typeface="+mn-ea"/>
              </a:rPr>
              <a:t>1.</a:t>
            </a:r>
            <a:r>
              <a:rPr lang="zh-TW" altLang="en-US" sz="2400" dirty="0">
                <a:latin typeface="+mn-ea"/>
              </a:rPr>
              <a:t> 插入電源，開機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78AD67D-2048-2F46-8083-9888660E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40" y="2216379"/>
            <a:ext cx="9312499" cy="390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73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716743" y="5930923"/>
            <a:ext cx="658800" cy="231030"/>
          </a:xfrm>
        </p:spPr>
        <p:txBody>
          <a:bodyPr/>
          <a:lstStyle/>
          <a:p>
            <a:fld id="{AB256E41-0CD0-419F-AB8E-E62B91C9D535}" type="slidenum"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內容版面配置區 1">
            <a:extLst>
              <a:ext uri="{FF2B5EF4-FFF2-40B4-BE49-F238E27FC236}">
                <a16:creationId xmlns="" xmlns:a16="http://schemas.microsoft.com/office/drawing/2014/main" id="{3E549C82-EF1A-164F-B955-9077EFBFB1D4}"/>
              </a:ext>
            </a:extLst>
          </p:cNvPr>
          <p:cNvSpPr txBox="1">
            <a:spLocks/>
          </p:cNvSpPr>
          <p:nvPr/>
        </p:nvSpPr>
        <p:spPr>
          <a:xfrm>
            <a:off x="650486" y="1151922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2.</a:t>
            </a:r>
            <a:r>
              <a:rPr lang="zh-TW" altLang="en-US" sz="2400" dirty="0">
                <a:latin typeface="+mn-ea"/>
              </a:rPr>
              <a:t> 將電腦網卡設定為</a:t>
            </a:r>
            <a:r>
              <a:rPr lang="en-US" altLang="zh-TW" sz="2400" dirty="0" err="1" smtClean="0">
                <a:latin typeface="+mn-ea"/>
              </a:rPr>
              <a:t>DHCP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還</a:t>
            </a:r>
            <a:r>
              <a:rPr lang="zh-TW" altLang="en-US" sz="2400" dirty="0" smtClean="0">
                <a:latin typeface="+mn-ea"/>
              </a:rPr>
              <a:t>不用插入</a:t>
            </a:r>
            <a:r>
              <a:rPr lang="en-US" altLang="zh-TW" sz="2400" dirty="0" err="1" smtClean="0">
                <a:latin typeface="+mn-ea"/>
              </a:rPr>
              <a:t>WiFi</a:t>
            </a:r>
            <a:r>
              <a:rPr lang="zh-TW" altLang="en-US" sz="2400" dirty="0" smtClean="0">
                <a:latin typeface="+mn-ea"/>
              </a:rPr>
              <a:t>分享器</a:t>
            </a:r>
            <a:r>
              <a:rPr lang="en-US" altLang="zh-TW" sz="2400" dirty="0" smtClean="0">
                <a:latin typeface="+mn-ea"/>
              </a:rPr>
              <a:t>)</a:t>
            </a:r>
            <a:endParaRPr lang="en-US" altLang="zh-TW" sz="2400" dirty="0">
              <a:latin typeface="+mn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7D90FA3A-116A-9A43-A6DB-8D30DAA92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78" r="63879"/>
          <a:stretch/>
        </p:blipFill>
        <p:spPr>
          <a:xfrm>
            <a:off x="650486" y="2430269"/>
            <a:ext cx="3516583" cy="240871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9DB6AAA-5F3A-254E-8214-2CBE4646E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90" y="2092664"/>
            <a:ext cx="2682586" cy="3333391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976159DE-C373-3C42-B1E2-BD7322C4C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955" y="2101483"/>
            <a:ext cx="2682586" cy="33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9486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86A84EB-FD27-CC46-889E-6A444E7D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37AF45-5E53-F84B-93F7-313B98DE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雲林縣網－主要常用指令設定</a:t>
            </a:r>
            <a:endParaRPr lang="en-GB" alt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FA599AB-56C8-5947-B96A-FC3A7BE4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D5B18D76-9305-BA4D-BF95-A2A41A31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03" y="1100281"/>
            <a:ext cx="2442469" cy="3252539"/>
          </a:xfrm>
          <a:prstGeom prst="rect">
            <a:avLst/>
          </a:prstGeom>
        </p:spPr>
      </p:pic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EF8D032-56B5-1544-B7EA-E62E1722B310}"/>
              </a:ext>
            </a:extLst>
          </p:cNvPr>
          <p:cNvSpPr txBox="1">
            <a:spLocks/>
          </p:cNvSpPr>
          <p:nvPr/>
        </p:nvSpPr>
        <p:spPr>
          <a:xfrm>
            <a:off x="633600" y="693818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zh-TW" altLang="en-US" sz="2400" dirty="0">
              <a:latin typeface="+mn-ea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D0364EB9-51EC-754D-8E1A-79B9DDD11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235" y="1100281"/>
            <a:ext cx="3554469" cy="371070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F3F1CE8E-9FAC-424B-8ACD-C7A92B499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359" y="972593"/>
            <a:ext cx="3914486" cy="46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57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286A84EB-FD27-CC46-889E-6A444E7D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EE37AF45-5E53-F84B-93F7-313B98DE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雲林縣網－主要常用指令設定</a:t>
            </a:r>
            <a:endParaRPr lang="en-GB" altLang="zh-TW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FA599AB-56C8-5947-B96A-FC3A7BE4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EF8D032-56B5-1544-B7EA-E62E1722B310}"/>
              </a:ext>
            </a:extLst>
          </p:cNvPr>
          <p:cNvSpPr txBox="1">
            <a:spLocks/>
          </p:cNvSpPr>
          <p:nvPr/>
        </p:nvSpPr>
        <p:spPr>
          <a:xfrm>
            <a:off x="633600" y="693818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zh-TW" altLang="en-US" sz="2400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D52AF118-5CB7-6E46-A572-A58F210E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281" y="1125744"/>
            <a:ext cx="4342246" cy="483310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653A2259-DE09-0F4B-881C-7A02916DB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208" y="1125744"/>
            <a:ext cx="4008199" cy="51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61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ECFDCA60-8CE3-4F44-8E35-AF5CD2C97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55" y="2359838"/>
            <a:ext cx="7086599" cy="3488787"/>
          </a:xfrm>
          <a:prstGeom prst="rect">
            <a:avLst/>
          </a:prstGeom>
        </p:spPr>
      </p:pic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700181" y="1171800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3.</a:t>
            </a:r>
            <a:r>
              <a:rPr lang="zh-TW" altLang="en-US" sz="2400" dirty="0">
                <a:latin typeface="+mn-ea"/>
              </a:rPr>
              <a:t> 將電腦網卡插入此孔後，開啟網頁瀏覽器</a:t>
            </a:r>
            <a:endParaRPr lang="en-US" altLang="zh-TW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946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4.</a:t>
            </a:r>
            <a:r>
              <a:rPr lang="zh-TW" altLang="en-US" sz="2400" dirty="0">
                <a:latin typeface="+mn-ea"/>
              </a:rPr>
              <a:t> 會自動開啟設定頁面</a:t>
            </a:r>
            <a:endParaRPr lang="en-US" altLang="zh-TW" sz="2400" dirty="0">
              <a:latin typeface="+mn-ea"/>
            </a:endParaRPr>
          </a:p>
          <a:p>
            <a:pPr marL="0" indent="0">
              <a:buFont typeface=".Lucida Grande UI Regular"/>
              <a:buNone/>
            </a:pP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＃如果沒有跳出設定頁面，請在網址輸入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http://</a:t>
            </a:r>
            <a:r>
              <a:rPr lang="en-US" altLang="zh-TW" sz="2400" dirty="0" err="1">
                <a:solidFill>
                  <a:srgbClr val="FF0000"/>
                </a:solidFill>
                <a:latin typeface="+mn-ea"/>
              </a:rPr>
              <a:t>router.asus.com</a:t>
            </a:r>
            <a:endParaRPr lang="en-US" altLang="zh-TW" sz="24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26F27FF-B646-984A-984C-2C91C761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56" y="1874101"/>
            <a:ext cx="65786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229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r>
              <a:rPr lang="en-US" altLang="zh-TW" sz="2400" dirty="0">
                <a:latin typeface="+mn-ea"/>
              </a:rPr>
              <a:t>5.</a:t>
            </a:r>
            <a:r>
              <a:rPr lang="zh-TW" altLang="en-US" sz="2400" dirty="0">
                <a:latin typeface="+mn-ea"/>
              </a:rPr>
              <a:t> 按手動設定</a:t>
            </a:r>
            <a:endParaRPr lang="en-US" altLang="zh-TW" sz="2400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997DE33A-DE6E-3F42-9DAD-B53A02A8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0" y="1429212"/>
            <a:ext cx="8389863" cy="497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47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37B0A480-B04E-0D43-948B-5CA1BAB5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Logicalis</a:t>
            </a:r>
          </a:p>
          <a:p>
            <a:endParaRPr lang="en-GB"/>
          </a:p>
          <a:p>
            <a:endParaRPr lang="en-GB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6519C57-4C35-3647-95F4-4A8295D4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EB02-3AF8-4C19-B0D1-31A9E52C2F8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內容版面配置區 1">
            <a:extLst>
              <a:ext uri="{FF2B5EF4-FFF2-40B4-BE49-F238E27FC236}">
                <a16:creationId xmlns="" xmlns:a16="http://schemas.microsoft.com/office/drawing/2014/main" id="{5665749B-4AD8-4940-BA05-E9E775A328CA}"/>
              </a:ext>
            </a:extLst>
          </p:cNvPr>
          <p:cNvSpPr txBox="1">
            <a:spLocks/>
          </p:cNvSpPr>
          <p:nvPr/>
        </p:nvSpPr>
        <p:spPr>
          <a:xfrm>
            <a:off x="633600" y="656566"/>
            <a:ext cx="10791638" cy="36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8775" indent="-358775" algn="l" defTabSz="612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.Lucida Grande UI Regular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7550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90000"/>
              <a:buFont typeface="+mj-lt"/>
              <a:buAutoNum type="romanUcPeriod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076325" indent="-3587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80000"/>
              <a:buFont typeface="+mj-lt"/>
              <a:buAutoNum type="romanUcPeriod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buChar char="§"/>
              <a:defRPr sz="1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.Lucida Grande UI Regular"/>
              <a:buNone/>
            </a:pPr>
            <a:endParaRPr lang="en-US" altLang="zh-TW" sz="2400" dirty="0">
              <a:latin typeface="+mn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="" xmlns:a16="http://schemas.microsoft.com/office/drawing/2014/main" id="{2C9DBAE6-1D58-064A-B6D3-7C929A4182F7}"/>
              </a:ext>
            </a:extLst>
          </p:cNvPr>
          <p:cNvSpPr txBox="1"/>
          <p:nvPr/>
        </p:nvSpPr>
        <p:spPr>
          <a:xfrm>
            <a:off x="1122218" y="1361209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kumimoji="1" lang="zh-TW" altLang="en-US" sz="160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EC641903-4F6E-4541-BB66-59404B70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9" y="1536699"/>
            <a:ext cx="4826489" cy="342450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B7A8E1C7-E12D-A747-8E4D-E2C54BFA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82" y="1536698"/>
            <a:ext cx="5569824" cy="34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678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F4243"/>
      </a:dk2>
      <a:lt2>
        <a:srgbClr val="E7E6E6"/>
      </a:lt2>
      <a:accent1>
        <a:srgbClr val="FF1414"/>
      </a:accent1>
      <a:accent2>
        <a:srgbClr val="000043"/>
      </a:accent2>
      <a:accent3>
        <a:srgbClr val="194BFF"/>
      </a:accent3>
      <a:accent4>
        <a:srgbClr val="00FFCD"/>
      </a:accent4>
      <a:accent5>
        <a:srgbClr val="E6E6E6"/>
      </a:accent5>
      <a:accent6>
        <a:srgbClr val="FF1414"/>
      </a:accent6>
      <a:hlink>
        <a:srgbClr val="3F4243"/>
      </a:hlink>
      <a:folHlink>
        <a:srgbClr val="A2979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EB814D17-5D8D-6C4A-8F87-44E2438D60BE}" vid="{708F1342-1289-F04D-B698-80067CABF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178</Words>
  <Application>Microsoft Office PowerPoint</Application>
  <PresentationFormat>自訂</PresentationFormat>
  <Paragraphs>43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Theme</vt:lpstr>
      <vt:lpstr>宿舍無線網路基地台</vt:lpstr>
      <vt:lpstr>使用方法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Logicalis</dc:title>
  <dc:creator>Harminder Malah</dc:creator>
  <cp:lastModifiedBy>user</cp:lastModifiedBy>
  <cp:revision>55</cp:revision>
  <dcterms:created xsi:type="dcterms:W3CDTF">2020-01-02T16:16:03Z</dcterms:created>
  <dcterms:modified xsi:type="dcterms:W3CDTF">2021-05-13T02:09:50Z</dcterms:modified>
</cp:coreProperties>
</file>