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6" r:id="rId3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2020/11/12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9B422B-3BF5-43B3-9165-CCDB821825AF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2563F1-500E-408A-A491-AE24D688795F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7B3416-5CF5-4927-985D-18A895A86DC6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889B35-78A4-45CE-AD89-6D92CED8C8C3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B725DB8-7E1F-4134-B0B4-81426C2F1419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  <a:endParaRPr lang="zh-TW" altLang="en-US" sz="1200" i="1" noProof="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F88363-1F06-484F-8EF8-105DD2962615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25015EE-A651-48B6-9DC6-905699ADF8ED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E8B0A60-0F1A-4E29-9883-18EE76F0CFF8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25917-AF7F-4360-B651-0C1870BBDB38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E9807A-A7EC-48A6-8C49-0D504F76532B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B48C6C-65B7-481E-987C-5E2442136467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9DC7F4-5BF6-457F-99BE-03398AF10899}" type="datetime1">
              <a:rPr lang="zh-TW" altLang="en-US" smtClean="0"/>
              <a:pPr/>
              <a:t>2020/11/12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3805428" cy="2219691"/>
          </a:xfrm>
        </p:spPr>
        <p:txBody>
          <a:bodyPr rtlCol="0" anchor="ctr"/>
          <a:lstStyle/>
          <a:p>
            <a:r>
              <a:rPr lang="en-US" altLang="zh-TW" dirty="0" err="1" smtClean="0"/>
              <a:t>BeeCut</a:t>
            </a:r>
            <a:r>
              <a:rPr lang="zh-TW" altLang="en-US" dirty="0" smtClean="0"/>
              <a:t>  教學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副標題</a:t>
            </a:r>
          </a:p>
        </p:txBody>
      </p:sp>
      <p:pic>
        <p:nvPicPr>
          <p:cNvPr id="4" name="圖片預留位置 3" descr="桌上有攤開的書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50044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刪除片段</a:t>
            </a:r>
          </a:p>
          <a:p>
            <a:pPr marL="0" indent="0">
              <a:buNone/>
            </a:pPr>
            <a:r>
              <a:rPr lang="zh-CN" altLang="en-US" dirty="0" smtClean="0"/>
              <a:t>當我們想要刪除視頻素材中的某一個片段時，我們首先要將分割開，分割之後，選中片段，點擊工具列的刪除按鈕將其刪除。當然啦，你也可以在選中視頻後，直接按下鍵盤上的“</a:t>
            </a:r>
            <a:r>
              <a:rPr lang="en-US" altLang="zh-CN" dirty="0" smtClean="0"/>
              <a:t>Delete”</a:t>
            </a:r>
            <a:r>
              <a:rPr lang="zh-CN" altLang="en-US" dirty="0" smtClean="0"/>
              <a:t>鍵來刪除它。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01" y="3354185"/>
            <a:ext cx="60007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649" y="835429"/>
            <a:ext cx="9982200" cy="182464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裁剪視頻</a:t>
            </a:r>
          </a:p>
          <a:p>
            <a:pPr marL="0" indent="0">
              <a:buNone/>
            </a:pPr>
            <a:r>
              <a:rPr lang="zh-CN" altLang="en-US" dirty="0" smtClean="0"/>
              <a:t>選中軌道上的視頻，點擊工具列的裁剪按鈕裁剪視頻。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裁剪的時候，如果沒有勾選“保持寬高比”，為了不使畫面變形，在調整大小時就會出現黑邊。勾選“保持寬高比”就會避免黑邊的問題。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49" y="2660073"/>
            <a:ext cx="4620920" cy="20977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707" y="3225338"/>
            <a:ext cx="5590343" cy="32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5023" y="910243"/>
            <a:ext cx="9982200" cy="155032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縮放視頻</a:t>
            </a:r>
          </a:p>
          <a:p>
            <a:pPr marL="0" indent="0">
              <a:buNone/>
            </a:pPr>
            <a:r>
              <a:rPr lang="zh-CN" altLang="en-US" dirty="0" smtClean="0"/>
              <a:t>選中軌道上的視頻，點擊工具列的縮放按鈕來縮放視頻。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縮放視頻的時候，我們可以勾選“保持寬高比”，來保持視頻的不變形。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23" y="2679642"/>
            <a:ext cx="4869450" cy="224149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34" y="3503603"/>
            <a:ext cx="4560397" cy="26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6587" y="1433946"/>
            <a:ext cx="9982200" cy="125937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/>
              <a:t>旋轉視頻</a:t>
            </a:r>
          </a:p>
          <a:p>
            <a:pPr marL="0" indent="0">
              <a:buNone/>
            </a:pPr>
            <a:r>
              <a:rPr lang="zh-CN" altLang="en-US" dirty="0" smtClean="0"/>
              <a:t>雙擊軌道上的視頻，在彈出的視頻編輯方塊內，可以對視頻進行</a:t>
            </a:r>
            <a:r>
              <a:rPr lang="en-US" altLang="zh-CN" dirty="0" smtClean="0"/>
              <a:t>90°</a:t>
            </a:r>
            <a:r>
              <a:rPr lang="zh-CN" altLang="en-US" dirty="0" smtClean="0"/>
              <a:t>左旋轉、</a:t>
            </a:r>
            <a:r>
              <a:rPr lang="en-US" altLang="zh-CN" dirty="0" smtClean="0"/>
              <a:t>90°</a:t>
            </a:r>
            <a:r>
              <a:rPr lang="zh-CN" altLang="en-US" dirty="0" smtClean="0"/>
              <a:t>右旋轉、水準旋轉、垂直旋轉，設置好之後，點擊“確定”。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38" y="2928071"/>
            <a:ext cx="6000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4505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/>
              <a:t>調整播放速度</a:t>
            </a:r>
          </a:p>
          <a:p>
            <a:pPr marL="0" indent="0">
              <a:buNone/>
            </a:pPr>
            <a:r>
              <a:rPr lang="zh-CN" altLang="en-US" dirty="0" smtClean="0"/>
              <a:t>雙擊軌道上的視頻，在彈出的視頻編輯方塊內，用滑鼠直接拖拉速度欄調整視頻播放速度，加速的話，軌道上的視頻時間線就會變短，減速的話，軌道上的視頻時間線就會變長。</a:t>
            </a:r>
            <a:endParaRPr lang="zh-CN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93" y="2932488"/>
            <a:ext cx="6419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367444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添加馬賽克</a:t>
            </a:r>
          </a:p>
          <a:p>
            <a:pPr marL="0" indent="0">
              <a:buNone/>
            </a:pPr>
            <a:r>
              <a:rPr lang="zh-CN" altLang="en-US" dirty="0" smtClean="0"/>
              <a:t>選中軌道上的視頻，點擊工具列的“馬賽克”按鈕打開馬賽克添加框。點擊“添加”後，左上方的視窗會出現黃色矩形，移動該矩形即可選擇我們需要添加馬賽克的地方；拖動矩形的邊緣可以調整馬賽克的大小，拖拉矩形框下方的百分比可以調整馬賽克的圖元大小。需要注意的是，當我們為視頻添加了馬賽克之後，它會一直出現在視頻當中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47" y="3246211"/>
            <a:ext cx="5192164" cy="32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860368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添加動畫</a:t>
            </a:r>
          </a:p>
          <a:p>
            <a:pPr marL="0" indent="0">
              <a:buNone/>
            </a:pPr>
            <a:r>
              <a:rPr lang="zh-CN" altLang="en-US" dirty="0" smtClean="0"/>
              <a:t>剪輯的動畫素材一般有兩種功能，一種將動畫拖入視頻軌道，充當一個精彩的片頭或者片尾；另一種則是將它拖入畫中畫軌道，制作畫中畫視頻。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動畫拖入視頻軌道後，我們同樣可通過按兩下來編輯動畫，比如調整播放速度、動畫顏色等；動畫拖入畫中畫的話，按兩下滑鼠可以為動畫添加蒙版、為音訊添加淡入淡出音效。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47" y="3146368"/>
            <a:ext cx="4804796" cy="23795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090" y="3241965"/>
            <a:ext cx="5205823" cy="2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359131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/>
              <a:t>添加濾鏡</a:t>
            </a:r>
          </a:p>
          <a:p>
            <a:pPr marL="0" indent="0">
              <a:buNone/>
            </a:pPr>
            <a:r>
              <a:rPr lang="zh-CN" altLang="en-US" dirty="0" smtClean="0"/>
              <a:t>點擊軟件左側的“濾鏡”欄進入濾鏡素材區，按兩下濾鏡可快速預覽濾鏡效果；選中合適的濾鏡，滑鼠右鍵選擇“添加到軌道”，可將濾鏡添加至濾鏡軌道。當然啦，選中濾鏡後，直接用滑鼠將它拖至濾鏡軌道也是可以的。需要注意的是，濾鏡軌道上的濾鏡默認的是一段時間的濾鏡，如果你需要整個視頻都添加有濾鏡，可以在濾鏡軌道拖到素材邊緣調整時間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19" y="3248025"/>
            <a:ext cx="60007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417320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添加轉場</a:t>
            </a:r>
          </a:p>
          <a:p>
            <a:pPr marL="0" indent="0">
              <a:buNone/>
            </a:pPr>
            <a:r>
              <a:rPr lang="zh-CN" altLang="en-US" dirty="0" smtClean="0"/>
              <a:t>打開轉場素材特效區，選中我們喜歡的轉場樣式，用滑鼠直接將它拖到兩個視頻片段之間即可。注意：如果你想要在視頻的不同部分添加轉場效果，就要重複這些步驟。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96" y="2838363"/>
            <a:ext cx="60007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367443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添加字幕</a:t>
            </a:r>
          </a:p>
          <a:p>
            <a:pPr marL="0" indent="0">
              <a:buNone/>
            </a:pPr>
            <a:r>
              <a:rPr lang="zh-CN" altLang="en-US" dirty="0" smtClean="0"/>
              <a:t>打開文字工具列，選中我們喜歡的文字樣式，用滑鼠直接將它拖入下方的文字軌道。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按兩下軌道上的文字，可以對文字樣式、字體、文字顏色以及文字動效進行設置。</a:t>
            </a:r>
            <a:endParaRPr lang="en-US" altLang="zh-CN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836112"/>
            <a:ext cx="4932886" cy="24507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476" y="3474720"/>
            <a:ext cx="5004040" cy="28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 err="1" smtClean="0"/>
              <a:t>BeeCut</a:t>
            </a:r>
            <a:r>
              <a:rPr lang="zh-TW" altLang="en-US" dirty="0" smtClean="0"/>
              <a:t>  教學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04899" y="1600200"/>
            <a:ext cx="10143473" cy="4572000"/>
          </a:xfrm>
        </p:spPr>
        <p:txBody>
          <a:bodyPr rtlCol="0"/>
          <a:lstStyle/>
          <a:p>
            <a:pPr marL="0" indent="0">
              <a:buNone/>
            </a:pPr>
            <a:r>
              <a:rPr lang="en-US" altLang="zh-TW" dirty="0" err="1"/>
              <a:t>BeeCut</a:t>
            </a:r>
            <a:r>
              <a:rPr lang="zh-TW" altLang="en-US" dirty="0"/>
              <a:t>是一款全能的影片後期編輯軟體，具備了剪輯，添加特效、轉場、動畫等功能，還可以為影片上字幕，內含豐富的樣式，肯定有一款適合你。具體方法參考以下步驟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安裝步驟</a:t>
            </a:r>
            <a:endPara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打開光碟片 </a:t>
            </a:r>
            <a:r>
              <a:rPr lang="en-US" altLang="zh-TW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BeeCutanxz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目錄 </a:t>
            </a:r>
            <a:endPara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點選 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Setup.exe 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安裝軟體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安裝完後不要執行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  <a:p>
            <a:pPr marL="457200" indent="-457200">
              <a:buAutoNum type="arabicPeriod"/>
            </a:pP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再打開光碟片</a:t>
            </a:r>
            <a:r>
              <a:rPr lang="en-US" altLang="zh-TW" dirty="0" err="1" smtClean="0"/>
              <a:t>BeeCutanxz</a:t>
            </a:r>
            <a:r>
              <a:rPr lang="en-US" altLang="zh-TW" dirty="0" smtClean="0"/>
              <a:t> </a:t>
            </a:r>
            <a:r>
              <a:rPr lang="zh-TW" altLang="en-US" dirty="0"/>
              <a:t>目錄 </a:t>
            </a:r>
            <a:r>
              <a:rPr lang="zh-TW" altLang="en-US" dirty="0" smtClean="0"/>
              <a:t>下的 </a:t>
            </a:r>
            <a:r>
              <a:rPr lang="en-US" altLang="zh-TW" dirty="0" smtClean="0"/>
              <a:t>fix </a:t>
            </a:r>
            <a:r>
              <a:rPr lang="zh-TW" altLang="en-US" dirty="0" smtClean="0"/>
              <a:t>目錄 </a:t>
            </a:r>
            <a:endParaRPr lang="en-US" altLang="zh-TW" dirty="0" smtClean="0"/>
          </a:p>
          <a:p>
            <a:pPr marL="457200" indent="-457200">
              <a:buAutoNum type="arabicPeriod"/>
            </a:pP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將目錄內四個檔案 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COPY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到 目錄 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C:\Program Files(x86)\</a:t>
            </a:r>
            <a:r>
              <a:rPr lang="en-US" altLang="zh-TW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Apowersoft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\</a:t>
            </a:r>
            <a:r>
              <a:rPr lang="en-US" altLang="zh-TW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BeeCut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下取代這四個檔案</a:t>
            </a:r>
            <a:endPara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dirty="0" smtClean="0"/>
              <a:t>就可使用 </a:t>
            </a:r>
            <a:r>
              <a:rPr lang="en-US" altLang="zh-TW" dirty="0" err="1" smtClean="0"/>
              <a:t>BeeCut</a:t>
            </a:r>
            <a:r>
              <a:rPr lang="zh-TW" altLang="en-US" dirty="0" smtClean="0"/>
              <a:t> 軟體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359131"/>
            <a:ext cx="9982200" cy="138406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添加疊附</a:t>
            </a:r>
          </a:p>
          <a:p>
            <a:pPr marL="0" indent="0">
              <a:buNone/>
            </a:pPr>
            <a:r>
              <a:rPr lang="zh-CN" altLang="en-US" dirty="0" smtClean="0"/>
              <a:t>打開疊附工具列，選中我們喜歡的疊附樣式，用滑鼠將它拖入下方的疊附軌道。選中疊附軌道上的疊附，拖動它的兩側邊緣可以調整疊附時長。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36" y="2743200"/>
            <a:ext cx="6372571" cy="35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37575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視頻參數調整</a:t>
            </a:r>
          </a:p>
          <a:p>
            <a:pPr marL="0" indent="0">
              <a:buNone/>
            </a:pPr>
            <a:r>
              <a:rPr lang="zh-CN" altLang="en-US" dirty="0" smtClean="0"/>
              <a:t>雙擊視頻軌道上的視頻片段，即可彈出視頻參數調整框。在這裡我們可以對視頻的播放速度、對比度、飽和度、亮度以及亮度進行快速調整，調整之後，點擊“確定“後保存。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01" y="2838797"/>
            <a:ext cx="60007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35081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音訊參數調整</a:t>
            </a:r>
          </a:p>
          <a:p>
            <a:pPr marL="0" indent="0">
              <a:buNone/>
            </a:pPr>
            <a:r>
              <a:rPr lang="zh-CN" altLang="en-US" dirty="0" smtClean="0"/>
              <a:t>雙擊軌道上的視頻片段，在彈出的編輯方塊內選擇”音訊”。在這裡我們可以調整音訊音量、為音訊添加淡入淡出效果。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54" y="2951018"/>
            <a:ext cx="60007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3382" y="810490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更換背景音樂</a:t>
            </a:r>
          </a:p>
          <a:p>
            <a:pPr marL="0" indent="0">
              <a:buNone/>
            </a:pPr>
            <a:r>
              <a:rPr lang="zh-CN" altLang="en-US" dirty="0" smtClean="0"/>
              <a:t>更換背景音樂有兩種方式，一種是點擊視頻軌道的“靜音“按鈕，將視頻的背景音樂消除，之後將自己的背景音拖入下方的音訊軌道。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另一種方式是選中視頻後，滑鼠右鍵選擇“音訊分離”將來的背景音分離至音訊軌道，音訊分離後將其刪除，重新將新的背景音樂拖入音訊軌道。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63" y="2972579"/>
            <a:ext cx="5186543" cy="26426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81" y="3620386"/>
            <a:ext cx="5598095" cy="28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392382"/>
            <a:ext cx="9982200" cy="179139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視頻加圖片</a:t>
            </a:r>
          </a:p>
          <a:p>
            <a:pPr marL="0" indent="0">
              <a:buNone/>
            </a:pPr>
            <a:r>
              <a:rPr lang="zh-CN" altLang="en-US" dirty="0" smtClean="0"/>
              <a:t>在素材庫裡面導入圖片後，滑鼠右鍵選擇“添加到軌道”，圖片會自動添加至視頻軌道上的指標處。如果我們需要將圖片加到其他視頻片段間，直接拖動圖片也可以快速實現。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89" y="2746750"/>
            <a:ext cx="60007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35913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編輯圖片</a:t>
            </a:r>
          </a:p>
          <a:p>
            <a:pPr marL="0" indent="0">
              <a:buNone/>
            </a:pPr>
            <a:r>
              <a:rPr lang="zh-CN" altLang="en-US" dirty="0" smtClean="0"/>
              <a:t>圖片添加至視頻軌道後，按兩下圖片可以對圖片參數進行調整，比如旋轉圖片、調整圖片對比度、亮度以及添加動效等等。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01" y="2959331"/>
            <a:ext cx="6000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預留位置 4" descr="架上書籍特寫，前景和後景有更多模糊的書影" title="範例圖片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29838" y="2593570"/>
            <a:ext cx="3396996" cy="1292629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8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END</a:t>
            </a:r>
            <a:endParaRPr lang="en-US" sz="8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44322" y="1540487"/>
            <a:ext cx="10157354" cy="1152837"/>
          </a:xfrm>
        </p:spPr>
        <p:txBody>
          <a:bodyPr rtlCol="0"/>
          <a:lstStyle/>
          <a:p>
            <a:pPr marL="0" indent="0">
              <a:buNone/>
            </a:pPr>
            <a:r>
              <a:rPr lang="zh-TW" altLang="en-US" dirty="0" smtClean="0"/>
              <a:t>在</a:t>
            </a:r>
            <a:r>
              <a:rPr lang="zh-TW" altLang="en-US" dirty="0"/>
              <a:t>硬碟資料夾選擇或拖拽導入影片檔，導入完成後，右擊影片檔選擇“添加到軌道”，或直接拖入軌道。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781" y="2693324"/>
            <a:ext cx="5256584" cy="34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1319" y="512516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將分割條拖動到需要添加字幕的位置，選擇“文字”素材，右鍵選擇一款合適的素材，點擊“添加到軌道”。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916832"/>
            <a:ext cx="6696744" cy="44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4000" y="623388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按兩下文字素材，編輯文字內容，選擇字型大小、顏色和樣式等，點擊動效功能，能更改字幕的展示方式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編輯好字幕以後，點擊“匯出”按鈕，設置影片品質，最後按確認鍵即可將影片保存至硬碟。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2492897"/>
            <a:ext cx="61912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440" y="116632"/>
            <a:ext cx="10157354" cy="78050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音訊轉字幕方法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017" y="1454088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如果視訊的內容是一些演講、對話等已帶有旁白的內容</a:t>
            </a:r>
            <a:r>
              <a:rPr lang="zh-TW" altLang="en-US" dirty="0" smtClean="0"/>
              <a:t>，可以</a:t>
            </a:r>
            <a:r>
              <a:rPr lang="zh-TW" altLang="en-US" dirty="0"/>
              <a:t>使用</a:t>
            </a:r>
            <a:r>
              <a:rPr lang="en-US" altLang="zh-TW" dirty="0" err="1"/>
              <a:t>BeeCut</a:t>
            </a:r>
            <a:r>
              <a:rPr lang="zh-TW" altLang="en-US" dirty="0"/>
              <a:t>裡的「語音文字互轉」功能</a:t>
            </a:r>
            <a:r>
              <a:rPr lang="zh-TW" altLang="en-US" dirty="0" smtClean="0"/>
              <a:t>，能</a:t>
            </a:r>
            <a:r>
              <a:rPr lang="zh-TW" altLang="en-US" dirty="0"/>
              <a:t>將音訊轉換為文字內容</a:t>
            </a:r>
            <a:r>
              <a:rPr lang="zh-TW" altLang="en-US" dirty="0" smtClean="0"/>
              <a:t>，實現</a:t>
            </a:r>
            <a:r>
              <a:rPr lang="zh-TW" altLang="en-US" dirty="0"/>
              <a:t>影片上</a:t>
            </a:r>
            <a:r>
              <a:rPr lang="zh-TW" altLang="en-US" dirty="0" smtClean="0"/>
              <a:t>字幕以下說怎麼</a:t>
            </a:r>
            <a:r>
              <a:rPr lang="zh-TW" altLang="en-US" dirty="0"/>
              <a:t>操作：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en-US" dirty="0"/>
              <a:t>按上述方法將你的影片匯入，並拖到軌道上。</a:t>
            </a:r>
          </a:p>
          <a:p>
            <a:pPr marL="0" indent="0">
              <a:buNone/>
            </a:pPr>
            <a:r>
              <a:rPr lang="zh-TW" altLang="en-US" dirty="0" smtClean="0"/>
              <a:t>然後</a:t>
            </a:r>
            <a:r>
              <a:rPr lang="zh-TW" altLang="en-US" dirty="0"/>
              <a:t>選中影片，點擊工具列上的 「語音文字互轉」 按鈕，稍等一下就能將字幕按順序放到軌道上了！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3501008"/>
            <a:ext cx="8186105" cy="32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4871" y="262077"/>
            <a:ext cx="10369152" cy="4470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首次使用可以選擇中文或者英文， 下次需要更換語言的話，可以在設定裡選擇預設語言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轉好的字幕可以根據上述方法，在軌道上按兩下來修改個別錯字和文字</a:t>
            </a:r>
            <a:r>
              <a:rPr lang="zh-TW" altLang="en-US" dirty="0" smtClean="0"/>
              <a:t>樣式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第二次 選 畫面右上角  </a:t>
            </a:r>
            <a:r>
              <a:rPr lang="en-US" altLang="zh-TW" dirty="0" smtClean="0"/>
              <a:t>| </a:t>
            </a:r>
            <a:r>
              <a:rPr lang="zh-TW" altLang="en-US" dirty="0" smtClean="0"/>
              <a:t>選</a:t>
            </a:r>
            <a:r>
              <a:rPr lang="en-US" altLang="zh-TW" dirty="0" smtClean="0"/>
              <a:t>[</a:t>
            </a:r>
            <a:r>
              <a:rPr lang="zh-TW" altLang="en-US" dirty="0" smtClean="0"/>
              <a:t>設置</a:t>
            </a:r>
            <a:r>
              <a:rPr lang="en-US" altLang="zh-TW" dirty="0" smtClean="0"/>
              <a:t>]</a:t>
            </a:r>
            <a:r>
              <a:rPr lang="zh-TW" altLang="en-US" dirty="0" smtClean="0"/>
              <a:t>  如下圖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文字字幕選</a:t>
            </a:r>
            <a:r>
              <a:rPr lang="en-US" altLang="zh-TW" dirty="0" smtClean="0"/>
              <a:t>[</a:t>
            </a:r>
            <a:r>
              <a:rPr lang="zh-TW" altLang="en-US" smtClean="0"/>
              <a:t>中文簡體</a:t>
            </a:r>
            <a:r>
              <a:rPr lang="en-US" altLang="zh-TW" smtClean="0"/>
              <a:t>]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5" y="2689052"/>
            <a:ext cx="4243535" cy="40868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433" y="1357577"/>
            <a:ext cx="2015475" cy="1139700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3724102" y="1554480"/>
            <a:ext cx="3724102" cy="372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分割視頻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0099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如果需要將視頻分割成幾個片段，我們需要選中軌道內的檔，移動播放指標到需要要裁切的地方，點擊工具列裡的“分割”按鈕或者使用快速鍵“</a:t>
            </a:r>
            <a:r>
              <a:rPr lang="en-US" altLang="zh-CN" dirty="0" err="1" smtClean="0"/>
              <a:t>Ctrl+B</a:t>
            </a:r>
            <a:r>
              <a:rPr lang="en-US" altLang="zh-CN" dirty="0" smtClean="0"/>
              <a:t>”</a:t>
            </a:r>
            <a:r>
              <a:rPr lang="zh-CN" altLang="en-US" dirty="0" smtClean="0"/>
              <a:t>來分割視頻。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34" y="2610196"/>
            <a:ext cx="60007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42563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拼接視頻</a:t>
            </a: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如果需要把多個視頻拼接在一起，我們需要將素材區的視頻片段全部拖入下方的視頻軌道，拖入軌道後，選中視頻後左右拖動可以調整它們播放的順序。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03" y="2961149"/>
            <a:ext cx="6000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1502</Words>
  <Application>Microsoft Office PowerPoint</Application>
  <PresentationFormat>寬螢幕</PresentationFormat>
  <Paragraphs>66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0" baseType="lpstr">
      <vt:lpstr>Microsoft JhengHei UI</vt:lpstr>
      <vt:lpstr>Arial</vt:lpstr>
      <vt:lpstr>Wingdings</vt:lpstr>
      <vt:lpstr>學術文獻 16x9</vt:lpstr>
      <vt:lpstr>BeeCut  教學</vt:lpstr>
      <vt:lpstr>BeeCut  教學</vt:lpstr>
      <vt:lpstr>PowerPoint 簡報</vt:lpstr>
      <vt:lpstr>PowerPoint 簡報</vt:lpstr>
      <vt:lpstr>PowerPoint 簡報</vt:lpstr>
      <vt:lpstr>音訊轉字幕方法</vt:lpstr>
      <vt:lpstr>PowerPoint 簡報</vt:lpstr>
      <vt:lpstr>分割視頻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2020-11-12T02:53:42Z</dcterms:created>
  <dcterms:modified xsi:type="dcterms:W3CDTF">2020-11-12T03:40:23Z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