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67" r:id="rId4"/>
    <p:sldId id="264" r:id="rId5"/>
    <p:sldId id="268" r:id="rId6"/>
    <p:sldId id="265" r:id="rId7"/>
    <p:sldId id="270" r:id="rId8"/>
    <p:sldId id="271" r:id="rId9"/>
    <p:sldId id="261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9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8590-B233-408A-851F-B782FC116E7A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E8C7-D37E-4B2D-90D9-EA4BA1BC9A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3215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8590-B233-408A-851F-B782FC116E7A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E8C7-D37E-4B2D-90D9-EA4BA1BC9A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2965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8590-B233-408A-851F-B782FC116E7A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E8C7-D37E-4B2D-90D9-EA4BA1BC9A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76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8590-B233-408A-851F-B782FC116E7A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E8C7-D37E-4B2D-90D9-EA4BA1BC9A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5898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8590-B233-408A-851F-B782FC116E7A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E8C7-D37E-4B2D-90D9-EA4BA1BC9A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1649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8590-B233-408A-851F-B782FC116E7A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E8C7-D37E-4B2D-90D9-EA4BA1BC9A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723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8590-B233-408A-851F-B782FC116E7A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E8C7-D37E-4B2D-90D9-EA4BA1BC9A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1376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8590-B233-408A-851F-B782FC116E7A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E8C7-D37E-4B2D-90D9-EA4BA1BC9A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1113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8590-B233-408A-851F-B782FC116E7A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E8C7-D37E-4B2D-90D9-EA4BA1BC9A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654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8590-B233-408A-851F-B782FC116E7A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E8C7-D37E-4B2D-90D9-EA4BA1BC9A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3319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8590-B233-408A-851F-B782FC116E7A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E8C7-D37E-4B2D-90D9-EA4BA1BC9A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5713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29228590-B233-408A-851F-B782FC116E7A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806BE8C7-D37E-4B2D-90D9-EA4BA1BC9A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15327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46011" y="18340"/>
            <a:ext cx="7788402" cy="3255264"/>
          </a:xfrm>
        </p:spPr>
        <p:txBody>
          <a:bodyPr/>
          <a:lstStyle/>
          <a:p>
            <a:r>
              <a:rPr lang="zh-TW" altLang="en-US" b="1" dirty="0"/>
              <a:t>全國教育實習資訊平臺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38090" y="3584396"/>
            <a:ext cx="7315200" cy="9144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zh-TW" altLang="en-US" sz="16000" b="1"/>
              <a:t>輔導教師操作說明</a:t>
            </a:r>
            <a:endParaRPr lang="en-US" altLang="zh-TW" sz="16000" b="1"/>
          </a:p>
          <a:p>
            <a:pPr algn="ctr"/>
            <a:r>
              <a:rPr lang="zh-TW" altLang="en-US" sz="9600"/>
              <a:t>演講人</a:t>
            </a:r>
            <a:r>
              <a:rPr lang="en-US" altLang="zh-TW" sz="9600"/>
              <a:t>:</a:t>
            </a:r>
            <a:r>
              <a:rPr lang="zh-TW" altLang="en-US" sz="9600"/>
              <a:t>莊宛蓁專員 洪瑜鎂專員 </a:t>
            </a:r>
            <a:endParaRPr lang="zh-TW" altLang="en-US" sz="9600" dirty="0"/>
          </a:p>
        </p:txBody>
      </p:sp>
      <p:pic>
        <p:nvPicPr>
          <p:cNvPr id="1028" name="Picture 4" descr="卡通办公图片_卡通办公图片分享">
            <a:extLst>
              <a:ext uri="{FF2B5EF4-FFF2-40B4-BE49-F238E27FC236}">
                <a16:creationId xmlns:a16="http://schemas.microsoft.com/office/drawing/2014/main" id="{14A479A0-52F3-4CF6-B806-F5F138078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7409" y="2160292"/>
            <a:ext cx="2590144" cy="2720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8FCF5C71-27D7-4787-BFC7-0562AB6C1B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86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63" y="1645972"/>
            <a:ext cx="679948" cy="693729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104C1EC6-7E8D-433E-B771-4B3351335BDF}"/>
              </a:ext>
            </a:extLst>
          </p:cNvPr>
          <p:cNvSpPr/>
          <p:nvPr/>
        </p:nvSpPr>
        <p:spPr>
          <a:xfrm>
            <a:off x="-267031" y="2160292"/>
            <a:ext cx="2246051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7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EII</a:t>
            </a:r>
            <a:endParaRPr lang="zh-TW" altLang="en-US" sz="7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1084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8800" b="1" dirty="0"/>
              <a:t>實際操作</a:t>
            </a:r>
            <a:r>
              <a:rPr lang="en-US" altLang="zh-TW" sz="8800" b="1" dirty="0"/>
              <a:t>go!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8FB3A032-B8EA-4B55-9187-C176F3FBE0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40" y="2041864"/>
            <a:ext cx="2632180" cy="2512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36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/>
              <a:t>         大綱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/>
              <a:t>如何取得帳號</a:t>
            </a:r>
            <a:endParaRPr lang="en-US" altLang="zh-TW" sz="4400" dirty="0"/>
          </a:p>
          <a:p>
            <a:r>
              <a:rPr lang="zh-TW" altLang="en-US" sz="4400" dirty="0"/>
              <a:t>教育實習成績評定摘要</a:t>
            </a:r>
            <a:endParaRPr lang="en-US" altLang="zh-TW" sz="4400" dirty="0"/>
          </a:p>
          <a:p>
            <a:r>
              <a:rPr lang="zh-TW" altLang="en-US" sz="4400" dirty="0"/>
              <a:t>評定教育實習成績項目</a:t>
            </a:r>
            <a:endParaRPr lang="en-US" altLang="zh-TW" sz="4400" dirty="0"/>
          </a:p>
          <a:p>
            <a:r>
              <a:rPr lang="zh-TW" altLang="en-US" sz="4400" dirty="0"/>
              <a:t>進階功能</a:t>
            </a:r>
          </a:p>
        </p:txBody>
      </p:sp>
      <p:pic>
        <p:nvPicPr>
          <p:cNvPr id="2052" name="Picture 4" descr="學習用品水彩筆卡通手繪插畫PSD圖案素材免費下載- 尺寸2000 × 2000px ...">
            <a:extLst>
              <a:ext uri="{FF2B5EF4-FFF2-40B4-BE49-F238E27FC236}">
                <a16:creationId xmlns:a16="http://schemas.microsoft.com/office/drawing/2014/main" id="{E147D31B-C204-415D-8B1A-6EFC16E1D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52" y="2871003"/>
            <a:ext cx="914399" cy="91439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5829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如何取得帳號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69268" y="1260628"/>
            <a:ext cx="7713132" cy="4358937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zh-TW" altLang="en-US" sz="3200" dirty="0"/>
              <a:t>由單位承辦人上傳教師資料後，</a:t>
            </a:r>
          </a:p>
          <a:p>
            <a:pPr marL="0" indent="0">
              <a:buNone/>
            </a:pPr>
            <a:r>
              <a:rPr lang="zh-TW" altLang="en-US" sz="3200" dirty="0"/>
              <a:t>直接至您的信箱收信即可登入</a:t>
            </a:r>
            <a:endParaRPr lang="en-US" altLang="zh-TW" sz="3200" dirty="0"/>
          </a:p>
          <a:p>
            <a:pPr marL="0" indent="0">
              <a:buNone/>
            </a:pPr>
            <a:r>
              <a:rPr lang="en-US" altLang="zh-TW" sz="3200" dirty="0"/>
              <a:t>※</a:t>
            </a:r>
            <a:r>
              <a:rPr lang="zh-TW" altLang="en-US" sz="3200" dirty="0"/>
              <a:t>注意</a:t>
            </a:r>
            <a:r>
              <a:rPr lang="en-US" altLang="zh-TW" sz="3200" dirty="0"/>
              <a:t>※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3200" dirty="0"/>
              <a:t>垃圾信件須查看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3200" dirty="0"/>
              <a:t>密碼預設系統隨機產生，登入即可修改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24345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教育實習成績評定摘要</a:t>
            </a:r>
            <a:endParaRPr lang="en-US" altLang="zh-TW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69268" y="864108"/>
            <a:ext cx="7713132" cy="512064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sz="3200" dirty="0">
                <a:latin typeface="+mj-ea"/>
                <a:ea typeface="+mj-ea"/>
              </a:rPr>
              <a:t>原百分制改為評量等第制</a:t>
            </a:r>
            <a:r>
              <a:rPr lang="en-US" altLang="zh-TW" sz="3200" dirty="0">
                <a:latin typeface="+mj-ea"/>
                <a:ea typeface="+mj-ea"/>
              </a:rPr>
              <a:t>(</a:t>
            </a:r>
            <a:r>
              <a:rPr lang="zh-TW" altLang="en-US" sz="3200" dirty="0">
                <a:latin typeface="+mj-ea"/>
                <a:ea typeface="+mj-ea"/>
              </a:rPr>
              <a:t>優、通、待</a:t>
            </a:r>
            <a:r>
              <a:rPr lang="en-US" altLang="zh-TW" sz="3200" dirty="0">
                <a:latin typeface="+mj-ea"/>
                <a:ea typeface="+mj-ea"/>
              </a:rPr>
              <a:t>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3200" dirty="0">
                <a:latin typeface="+mj-ea"/>
                <a:ea typeface="+mj-ea"/>
              </a:rPr>
              <a:t>細項評定六成以上通過為及格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3200" dirty="0">
                <a:latin typeface="+mj-ea"/>
                <a:ea typeface="+mj-ea"/>
              </a:rPr>
              <a:t>共同評定、機構審查、師培決定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3200" dirty="0">
                <a:latin typeface="+mj-ea"/>
                <a:ea typeface="+mj-ea"/>
              </a:rPr>
              <a:t>第三方參與教學演示評定</a:t>
            </a:r>
            <a:endParaRPr lang="zh-TW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74475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教育實習成績評定摘要</a:t>
            </a:r>
            <a:endParaRPr lang="en-US" altLang="zh-TW" b="1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48665" y="1141993"/>
            <a:ext cx="7972280" cy="2590477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8666" y="3714314"/>
            <a:ext cx="7972280" cy="2033011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3594606" y="461817"/>
            <a:ext cx="8126339" cy="535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schemeClr val="accent1"/>
                </a:solidFill>
                <a:latin typeface="+mj-ea"/>
                <a:ea typeface="+mj-ea"/>
              </a:rPr>
              <a:t>師資培育之大學及教育實習機構辦理教育實習辦法</a:t>
            </a:r>
          </a:p>
        </p:txBody>
      </p:sp>
      <p:sp>
        <p:nvSpPr>
          <p:cNvPr id="8" name="矩形 7"/>
          <p:cNvSpPr/>
          <p:nvPr/>
        </p:nvSpPr>
        <p:spPr>
          <a:xfrm>
            <a:off x="8951404" y="1786627"/>
            <a:ext cx="1524246" cy="36177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4D28158A-9568-4A7C-A6BF-32B5CFFC8BCF}"/>
              </a:ext>
            </a:extLst>
          </p:cNvPr>
          <p:cNvSpPr/>
          <p:nvPr/>
        </p:nvSpPr>
        <p:spPr>
          <a:xfrm>
            <a:off x="8836326" y="3280311"/>
            <a:ext cx="1524246" cy="36177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0EB33D45-7A39-4B4E-BD60-723A34841250}"/>
              </a:ext>
            </a:extLst>
          </p:cNvPr>
          <p:cNvSpPr/>
          <p:nvPr/>
        </p:nvSpPr>
        <p:spPr>
          <a:xfrm>
            <a:off x="8836326" y="2826670"/>
            <a:ext cx="1524246" cy="36177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451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zh-TW" altLang="en-US" b="1" dirty="0"/>
              <a:t>評定教育實習成績項目</a:t>
            </a:r>
          </a:p>
        </p:txBody>
      </p:sp>
      <p:pic>
        <p:nvPicPr>
          <p:cNvPr id="3" name="內容版面配置區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34381" y="217111"/>
            <a:ext cx="5936504" cy="641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85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>
            <a:extLst>
              <a:ext uri="{FF2B5EF4-FFF2-40B4-BE49-F238E27FC236}">
                <a16:creationId xmlns:a16="http://schemas.microsoft.com/office/drawing/2014/main" id="{4A5F7468-6654-4C5A-B2DC-9BE3266309FE}"/>
              </a:ext>
            </a:extLst>
          </p:cNvPr>
          <p:cNvGrpSpPr/>
          <p:nvPr/>
        </p:nvGrpSpPr>
        <p:grpSpPr>
          <a:xfrm>
            <a:off x="663274" y="1487983"/>
            <a:ext cx="2559676" cy="3949144"/>
            <a:chOff x="624800" y="1192769"/>
            <a:chExt cx="2559676" cy="3949144"/>
          </a:xfrm>
        </p:grpSpPr>
        <p:grpSp>
          <p:nvGrpSpPr>
            <p:cNvPr id="3" name="组合 5">
              <a:extLst>
                <a:ext uri="{FF2B5EF4-FFF2-40B4-BE49-F238E27FC236}">
                  <a16:creationId xmlns:a16="http://schemas.microsoft.com/office/drawing/2014/main" id="{DC3467D3-1D58-4092-B05E-8263F42C375B}"/>
                </a:ext>
              </a:extLst>
            </p:cNvPr>
            <p:cNvGrpSpPr/>
            <p:nvPr/>
          </p:nvGrpSpPr>
          <p:grpSpPr>
            <a:xfrm rot="10800000">
              <a:off x="867293" y="1192769"/>
              <a:ext cx="504055" cy="3949144"/>
              <a:chOff x="1775252" y="-4344780"/>
              <a:chExt cx="1045160" cy="8188584"/>
            </a:xfrm>
          </p:grpSpPr>
          <p:grpSp>
            <p:nvGrpSpPr>
              <p:cNvPr id="26" name="组合 6">
                <a:extLst>
                  <a:ext uri="{FF2B5EF4-FFF2-40B4-BE49-F238E27FC236}">
                    <a16:creationId xmlns:a16="http://schemas.microsoft.com/office/drawing/2014/main" id="{1E39BF76-D78C-4226-BEEC-749079059CEA}"/>
                  </a:ext>
                </a:extLst>
              </p:cNvPr>
              <p:cNvGrpSpPr/>
              <p:nvPr/>
            </p:nvGrpSpPr>
            <p:grpSpPr>
              <a:xfrm>
                <a:off x="1775252" y="2763988"/>
                <a:ext cx="1045160" cy="1079816"/>
                <a:chOff x="-4061568" y="1901032"/>
                <a:chExt cx="1819276" cy="1879600"/>
              </a:xfrm>
            </p:grpSpPr>
            <p:sp>
              <p:nvSpPr>
                <p:cNvPr id="29" name="Freeform 274">
                  <a:extLst>
                    <a:ext uri="{FF2B5EF4-FFF2-40B4-BE49-F238E27FC236}">
                      <a16:creationId xmlns:a16="http://schemas.microsoft.com/office/drawing/2014/main" id="{F0A1ED4B-0E5B-49AD-96BD-CF756F33CA0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3664693" y="1901032"/>
                  <a:ext cx="1041400" cy="1509713"/>
                </a:xfrm>
                <a:custGeom>
                  <a:avLst/>
                  <a:gdLst>
                    <a:gd name="T0" fmla="*/ 328 w 328"/>
                    <a:gd name="T1" fmla="*/ 311 h 475"/>
                    <a:gd name="T2" fmla="*/ 240 w 328"/>
                    <a:gd name="T3" fmla="*/ 166 h 475"/>
                    <a:gd name="T4" fmla="*/ 237 w 328"/>
                    <a:gd name="T5" fmla="*/ 30 h 475"/>
                    <a:gd name="T6" fmla="*/ 88 w 328"/>
                    <a:gd name="T7" fmla="*/ 30 h 475"/>
                    <a:gd name="T8" fmla="*/ 85 w 328"/>
                    <a:gd name="T9" fmla="*/ 168 h 475"/>
                    <a:gd name="T10" fmla="*/ 0 w 328"/>
                    <a:gd name="T11" fmla="*/ 311 h 475"/>
                    <a:gd name="T12" fmla="*/ 106 w 328"/>
                    <a:gd name="T13" fmla="*/ 56 h 475"/>
                    <a:gd name="T14" fmla="*/ 218 w 328"/>
                    <a:gd name="T15" fmla="*/ 99 h 475"/>
                    <a:gd name="T16" fmla="*/ 106 w 328"/>
                    <a:gd name="T17" fmla="*/ 56 h 475"/>
                    <a:gd name="T18" fmla="*/ 218 w 328"/>
                    <a:gd name="T19" fmla="*/ 120 h 475"/>
                    <a:gd name="T20" fmla="*/ 218 w 328"/>
                    <a:gd name="T21" fmla="*/ 140 h 475"/>
                    <a:gd name="T22" fmla="*/ 106 w 328"/>
                    <a:gd name="T23" fmla="*/ 100 h 475"/>
                    <a:gd name="T24" fmla="*/ 158 w 328"/>
                    <a:gd name="T25" fmla="*/ 306 h 475"/>
                    <a:gd name="T26" fmla="*/ 137 w 328"/>
                    <a:gd name="T27" fmla="*/ 298 h 475"/>
                    <a:gd name="T28" fmla="*/ 145 w 328"/>
                    <a:gd name="T29" fmla="*/ 149 h 475"/>
                    <a:gd name="T30" fmla="*/ 171 w 328"/>
                    <a:gd name="T31" fmla="*/ 169 h 475"/>
                    <a:gd name="T32" fmla="*/ 162 w 328"/>
                    <a:gd name="T33" fmla="*/ 304 h 475"/>
                    <a:gd name="T34" fmla="*/ 158 w 328"/>
                    <a:gd name="T35" fmla="*/ 341 h 475"/>
                    <a:gd name="T36" fmla="*/ 158 w 328"/>
                    <a:gd name="T37" fmla="*/ 324 h 475"/>
                    <a:gd name="T38" fmla="*/ 101 w 328"/>
                    <a:gd name="T39" fmla="*/ 183 h 475"/>
                    <a:gd name="T40" fmla="*/ 107 w 328"/>
                    <a:gd name="T41" fmla="*/ 142 h 475"/>
                    <a:gd name="T42" fmla="*/ 136 w 328"/>
                    <a:gd name="T43" fmla="*/ 169 h 475"/>
                    <a:gd name="T44" fmla="*/ 108 w 328"/>
                    <a:gd name="T45" fmla="*/ 306 h 475"/>
                    <a:gd name="T46" fmla="*/ 103 w 328"/>
                    <a:gd name="T47" fmla="*/ 350 h 475"/>
                    <a:gd name="T48" fmla="*/ 134 w 328"/>
                    <a:gd name="T49" fmla="*/ 313 h 475"/>
                    <a:gd name="T50" fmla="*/ 140 w 328"/>
                    <a:gd name="T51" fmla="*/ 335 h 475"/>
                    <a:gd name="T52" fmla="*/ 176 w 328"/>
                    <a:gd name="T53" fmla="*/ 335 h 475"/>
                    <a:gd name="T54" fmla="*/ 182 w 328"/>
                    <a:gd name="T55" fmla="*/ 313 h 475"/>
                    <a:gd name="T56" fmla="*/ 213 w 328"/>
                    <a:gd name="T57" fmla="*/ 350 h 475"/>
                    <a:gd name="T58" fmla="*/ 208 w 328"/>
                    <a:gd name="T59" fmla="*/ 306 h 475"/>
                    <a:gd name="T60" fmla="*/ 180 w 328"/>
                    <a:gd name="T61" fmla="*/ 169 h 475"/>
                    <a:gd name="T62" fmla="*/ 218 w 328"/>
                    <a:gd name="T63" fmla="*/ 161 h 475"/>
                    <a:gd name="T64" fmla="*/ 224 w 328"/>
                    <a:gd name="T65" fmla="*/ 181 h 475"/>
                    <a:gd name="T66" fmla="*/ 164 w 328"/>
                    <a:gd name="T67" fmla="*/ 454 h 475"/>
                    <a:gd name="T68" fmla="*/ 101 w 328"/>
                    <a:gd name="T69" fmla="*/ 183 h 475"/>
                    <a:gd name="T70" fmla="*/ 119 w 328"/>
                    <a:gd name="T71" fmla="*/ 330 h 475"/>
                    <a:gd name="T72" fmla="*/ 106 w 328"/>
                    <a:gd name="T73" fmla="*/ 333 h 475"/>
                    <a:gd name="T74" fmla="*/ 124 w 328"/>
                    <a:gd name="T75" fmla="*/ 314 h 475"/>
                    <a:gd name="T76" fmla="*/ 203 w 328"/>
                    <a:gd name="T77" fmla="*/ 319 h 475"/>
                    <a:gd name="T78" fmla="*/ 208 w 328"/>
                    <a:gd name="T79" fmla="*/ 336 h 475"/>
                    <a:gd name="T80" fmla="*/ 192 w 328"/>
                    <a:gd name="T81" fmla="*/ 314 h 4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328" h="475">
                      <a:moveTo>
                        <a:pt x="164" y="475"/>
                      </a:moveTo>
                      <a:cubicBezTo>
                        <a:pt x="254" y="475"/>
                        <a:pt x="328" y="402"/>
                        <a:pt x="328" y="311"/>
                      </a:cubicBezTo>
                      <a:cubicBezTo>
                        <a:pt x="328" y="279"/>
                        <a:pt x="319" y="249"/>
                        <a:pt x="301" y="222"/>
                      </a:cubicBezTo>
                      <a:cubicBezTo>
                        <a:pt x="286" y="198"/>
                        <a:pt x="265" y="179"/>
                        <a:pt x="240" y="166"/>
                      </a:cubicBezTo>
                      <a:cubicBezTo>
                        <a:pt x="239" y="165"/>
                        <a:pt x="239" y="37"/>
                        <a:pt x="239" y="37"/>
                      </a:cubicBezTo>
                      <a:cubicBezTo>
                        <a:pt x="239" y="35"/>
                        <a:pt x="239" y="32"/>
                        <a:pt x="237" y="30"/>
                      </a:cubicBezTo>
                      <a:cubicBezTo>
                        <a:pt x="236" y="29"/>
                        <a:pt x="210" y="0"/>
                        <a:pt x="165" y="0"/>
                      </a:cubicBezTo>
                      <a:cubicBezTo>
                        <a:pt x="121" y="0"/>
                        <a:pt x="90" y="28"/>
                        <a:pt x="88" y="30"/>
                      </a:cubicBezTo>
                      <a:cubicBezTo>
                        <a:pt x="86" y="32"/>
                        <a:pt x="85" y="34"/>
                        <a:pt x="85" y="37"/>
                      </a:cubicBezTo>
                      <a:cubicBezTo>
                        <a:pt x="85" y="37"/>
                        <a:pt x="85" y="166"/>
                        <a:pt x="85" y="168"/>
                      </a:cubicBezTo>
                      <a:cubicBezTo>
                        <a:pt x="61" y="181"/>
                        <a:pt x="40" y="200"/>
                        <a:pt x="26" y="223"/>
                      </a:cubicBezTo>
                      <a:cubicBezTo>
                        <a:pt x="9" y="250"/>
                        <a:pt x="0" y="280"/>
                        <a:pt x="0" y="311"/>
                      </a:cubicBezTo>
                      <a:cubicBezTo>
                        <a:pt x="0" y="402"/>
                        <a:pt x="74" y="475"/>
                        <a:pt x="164" y="475"/>
                      </a:cubicBezTo>
                      <a:close/>
                      <a:moveTo>
                        <a:pt x="106" y="56"/>
                      </a:moveTo>
                      <a:cubicBezTo>
                        <a:pt x="218" y="76"/>
                        <a:pt x="218" y="76"/>
                        <a:pt x="218" y="76"/>
                      </a:cubicBezTo>
                      <a:cubicBezTo>
                        <a:pt x="218" y="99"/>
                        <a:pt x="218" y="99"/>
                        <a:pt x="218" y="99"/>
                      </a:cubicBezTo>
                      <a:cubicBezTo>
                        <a:pt x="106" y="79"/>
                        <a:pt x="106" y="79"/>
                        <a:pt x="106" y="79"/>
                      </a:cubicBezTo>
                      <a:lnTo>
                        <a:pt x="106" y="56"/>
                      </a:lnTo>
                      <a:close/>
                      <a:moveTo>
                        <a:pt x="106" y="100"/>
                      </a:moveTo>
                      <a:cubicBezTo>
                        <a:pt x="218" y="120"/>
                        <a:pt x="218" y="120"/>
                        <a:pt x="218" y="120"/>
                      </a:cubicBezTo>
                      <a:cubicBezTo>
                        <a:pt x="218" y="134"/>
                        <a:pt x="218" y="134"/>
                        <a:pt x="218" y="134"/>
                      </a:cubicBezTo>
                      <a:cubicBezTo>
                        <a:pt x="218" y="140"/>
                        <a:pt x="218" y="140"/>
                        <a:pt x="218" y="140"/>
                      </a:cubicBezTo>
                      <a:cubicBezTo>
                        <a:pt x="106" y="121"/>
                        <a:pt x="106" y="121"/>
                        <a:pt x="106" y="121"/>
                      </a:cubicBezTo>
                      <a:lnTo>
                        <a:pt x="106" y="100"/>
                      </a:lnTo>
                      <a:close/>
                      <a:moveTo>
                        <a:pt x="162" y="304"/>
                      </a:moveTo>
                      <a:cubicBezTo>
                        <a:pt x="161" y="304"/>
                        <a:pt x="159" y="305"/>
                        <a:pt x="158" y="306"/>
                      </a:cubicBezTo>
                      <a:cubicBezTo>
                        <a:pt x="157" y="305"/>
                        <a:pt x="155" y="304"/>
                        <a:pt x="154" y="304"/>
                      </a:cubicBezTo>
                      <a:cubicBezTo>
                        <a:pt x="149" y="301"/>
                        <a:pt x="143" y="299"/>
                        <a:pt x="137" y="298"/>
                      </a:cubicBezTo>
                      <a:cubicBezTo>
                        <a:pt x="142" y="263"/>
                        <a:pt x="144" y="203"/>
                        <a:pt x="145" y="169"/>
                      </a:cubicBezTo>
                      <a:cubicBezTo>
                        <a:pt x="145" y="160"/>
                        <a:pt x="145" y="152"/>
                        <a:pt x="145" y="149"/>
                      </a:cubicBezTo>
                      <a:cubicBezTo>
                        <a:pt x="171" y="153"/>
                        <a:pt x="171" y="153"/>
                        <a:pt x="171" y="153"/>
                      </a:cubicBezTo>
                      <a:cubicBezTo>
                        <a:pt x="171" y="157"/>
                        <a:pt x="171" y="163"/>
                        <a:pt x="171" y="169"/>
                      </a:cubicBezTo>
                      <a:cubicBezTo>
                        <a:pt x="172" y="203"/>
                        <a:pt x="174" y="263"/>
                        <a:pt x="179" y="298"/>
                      </a:cubicBezTo>
                      <a:cubicBezTo>
                        <a:pt x="173" y="299"/>
                        <a:pt x="167" y="301"/>
                        <a:pt x="162" y="304"/>
                      </a:cubicBezTo>
                      <a:close/>
                      <a:moveTo>
                        <a:pt x="167" y="334"/>
                      </a:moveTo>
                      <a:cubicBezTo>
                        <a:pt x="167" y="336"/>
                        <a:pt x="162" y="341"/>
                        <a:pt x="158" y="341"/>
                      </a:cubicBezTo>
                      <a:cubicBezTo>
                        <a:pt x="154" y="341"/>
                        <a:pt x="149" y="336"/>
                        <a:pt x="149" y="334"/>
                      </a:cubicBezTo>
                      <a:cubicBezTo>
                        <a:pt x="149" y="332"/>
                        <a:pt x="152" y="327"/>
                        <a:pt x="158" y="324"/>
                      </a:cubicBezTo>
                      <a:cubicBezTo>
                        <a:pt x="165" y="327"/>
                        <a:pt x="167" y="332"/>
                        <a:pt x="167" y="334"/>
                      </a:cubicBezTo>
                      <a:close/>
                      <a:moveTo>
                        <a:pt x="101" y="183"/>
                      </a:moveTo>
                      <a:cubicBezTo>
                        <a:pt x="107" y="180"/>
                        <a:pt x="107" y="180"/>
                        <a:pt x="107" y="180"/>
                      </a:cubicBezTo>
                      <a:cubicBezTo>
                        <a:pt x="107" y="142"/>
                        <a:pt x="107" y="142"/>
                        <a:pt x="107" y="142"/>
                      </a:cubicBezTo>
                      <a:cubicBezTo>
                        <a:pt x="136" y="147"/>
                        <a:pt x="136" y="147"/>
                        <a:pt x="136" y="147"/>
                      </a:cubicBezTo>
                      <a:cubicBezTo>
                        <a:pt x="136" y="152"/>
                        <a:pt x="136" y="160"/>
                        <a:pt x="136" y="169"/>
                      </a:cubicBezTo>
                      <a:cubicBezTo>
                        <a:pt x="135" y="206"/>
                        <a:pt x="132" y="268"/>
                        <a:pt x="127" y="298"/>
                      </a:cubicBezTo>
                      <a:cubicBezTo>
                        <a:pt x="121" y="298"/>
                        <a:pt x="114" y="301"/>
                        <a:pt x="108" y="306"/>
                      </a:cubicBezTo>
                      <a:cubicBezTo>
                        <a:pt x="103" y="311"/>
                        <a:pt x="99" y="319"/>
                        <a:pt x="97" y="329"/>
                      </a:cubicBezTo>
                      <a:cubicBezTo>
                        <a:pt x="96" y="337"/>
                        <a:pt x="98" y="345"/>
                        <a:pt x="103" y="350"/>
                      </a:cubicBezTo>
                      <a:cubicBezTo>
                        <a:pt x="109" y="355"/>
                        <a:pt x="118" y="355"/>
                        <a:pt x="126" y="340"/>
                      </a:cubicBezTo>
                      <a:cubicBezTo>
                        <a:pt x="129" y="334"/>
                        <a:pt x="132" y="325"/>
                        <a:pt x="134" y="313"/>
                      </a:cubicBezTo>
                      <a:cubicBezTo>
                        <a:pt x="138" y="314"/>
                        <a:pt x="142" y="315"/>
                        <a:pt x="146" y="316"/>
                      </a:cubicBezTo>
                      <a:cubicBezTo>
                        <a:pt x="140" y="323"/>
                        <a:pt x="140" y="331"/>
                        <a:pt x="140" y="335"/>
                      </a:cubicBezTo>
                      <a:cubicBezTo>
                        <a:pt x="140" y="346"/>
                        <a:pt x="149" y="357"/>
                        <a:pt x="158" y="357"/>
                      </a:cubicBezTo>
                      <a:cubicBezTo>
                        <a:pt x="167" y="357"/>
                        <a:pt x="176" y="346"/>
                        <a:pt x="176" y="335"/>
                      </a:cubicBezTo>
                      <a:cubicBezTo>
                        <a:pt x="176" y="331"/>
                        <a:pt x="176" y="323"/>
                        <a:pt x="170" y="316"/>
                      </a:cubicBezTo>
                      <a:cubicBezTo>
                        <a:pt x="174" y="315"/>
                        <a:pt x="178" y="314"/>
                        <a:pt x="182" y="313"/>
                      </a:cubicBezTo>
                      <a:cubicBezTo>
                        <a:pt x="184" y="325"/>
                        <a:pt x="187" y="334"/>
                        <a:pt x="190" y="340"/>
                      </a:cubicBezTo>
                      <a:cubicBezTo>
                        <a:pt x="198" y="355"/>
                        <a:pt x="208" y="355"/>
                        <a:pt x="213" y="350"/>
                      </a:cubicBezTo>
                      <a:cubicBezTo>
                        <a:pt x="218" y="345"/>
                        <a:pt x="220" y="337"/>
                        <a:pt x="219" y="329"/>
                      </a:cubicBezTo>
                      <a:cubicBezTo>
                        <a:pt x="217" y="319"/>
                        <a:pt x="213" y="311"/>
                        <a:pt x="208" y="306"/>
                      </a:cubicBezTo>
                      <a:cubicBezTo>
                        <a:pt x="202" y="301"/>
                        <a:pt x="196" y="298"/>
                        <a:pt x="189" y="298"/>
                      </a:cubicBezTo>
                      <a:cubicBezTo>
                        <a:pt x="184" y="268"/>
                        <a:pt x="182" y="206"/>
                        <a:pt x="180" y="169"/>
                      </a:cubicBezTo>
                      <a:cubicBezTo>
                        <a:pt x="180" y="164"/>
                        <a:pt x="180" y="159"/>
                        <a:pt x="180" y="155"/>
                      </a:cubicBezTo>
                      <a:cubicBezTo>
                        <a:pt x="218" y="161"/>
                        <a:pt x="218" y="161"/>
                        <a:pt x="218" y="161"/>
                      </a:cubicBezTo>
                      <a:cubicBezTo>
                        <a:pt x="218" y="179"/>
                        <a:pt x="218" y="179"/>
                        <a:pt x="218" y="179"/>
                      </a:cubicBezTo>
                      <a:cubicBezTo>
                        <a:pt x="224" y="181"/>
                        <a:pt x="224" y="181"/>
                        <a:pt x="224" y="181"/>
                      </a:cubicBezTo>
                      <a:cubicBezTo>
                        <a:pt x="275" y="205"/>
                        <a:pt x="307" y="256"/>
                        <a:pt x="307" y="311"/>
                      </a:cubicBezTo>
                      <a:cubicBezTo>
                        <a:pt x="307" y="390"/>
                        <a:pt x="243" y="454"/>
                        <a:pt x="164" y="454"/>
                      </a:cubicBezTo>
                      <a:cubicBezTo>
                        <a:pt x="85" y="454"/>
                        <a:pt x="21" y="390"/>
                        <a:pt x="21" y="311"/>
                      </a:cubicBezTo>
                      <a:cubicBezTo>
                        <a:pt x="21" y="256"/>
                        <a:pt x="52" y="207"/>
                        <a:pt x="101" y="183"/>
                      </a:cubicBezTo>
                      <a:close/>
                      <a:moveTo>
                        <a:pt x="124" y="314"/>
                      </a:moveTo>
                      <a:cubicBezTo>
                        <a:pt x="123" y="321"/>
                        <a:pt x="121" y="326"/>
                        <a:pt x="119" y="330"/>
                      </a:cubicBezTo>
                      <a:cubicBezTo>
                        <a:pt x="114" y="338"/>
                        <a:pt x="110" y="339"/>
                        <a:pt x="108" y="336"/>
                      </a:cubicBezTo>
                      <a:cubicBezTo>
                        <a:pt x="107" y="335"/>
                        <a:pt x="106" y="334"/>
                        <a:pt x="106" y="333"/>
                      </a:cubicBezTo>
                      <a:cubicBezTo>
                        <a:pt x="107" y="327"/>
                        <a:pt x="109" y="323"/>
                        <a:pt x="113" y="319"/>
                      </a:cubicBezTo>
                      <a:cubicBezTo>
                        <a:pt x="116" y="316"/>
                        <a:pt x="120" y="315"/>
                        <a:pt x="124" y="314"/>
                      </a:cubicBezTo>
                      <a:close/>
                      <a:moveTo>
                        <a:pt x="192" y="314"/>
                      </a:moveTo>
                      <a:cubicBezTo>
                        <a:pt x="196" y="315"/>
                        <a:pt x="200" y="316"/>
                        <a:pt x="203" y="319"/>
                      </a:cubicBezTo>
                      <a:cubicBezTo>
                        <a:pt x="207" y="323"/>
                        <a:pt x="209" y="327"/>
                        <a:pt x="210" y="333"/>
                      </a:cubicBezTo>
                      <a:cubicBezTo>
                        <a:pt x="210" y="334"/>
                        <a:pt x="209" y="335"/>
                        <a:pt x="208" y="336"/>
                      </a:cubicBezTo>
                      <a:cubicBezTo>
                        <a:pt x="206" y="339"/>
                        <a:pt x="202" y="338"/>
                        <a:pt x="197" y="330"/>
                      </a:cubicBezTo>
                      <a:cubicBezTo>
                        <a:pt x="195" y="326"/>
                        <a:pt x="193" y="321"/>
                        <a:pt x="192" y="314"/>
                      </a:cubicBezTo>
                      <a:close/>
                    </a:path>
                  </a:pathLst>
                </a:custGeom>
                <a:solidFill>
                  <a:srgbClr val="3B3B3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0" name="Freeform 275">
                  <a:extLst>
                    <a:ext uri="{FF2B5EF4-FFF2-40B4-BE49-F238E27FC236}">
                      <a16:creationId xmlns:a16="http://schemas.microsoft.com/office/drawing/2014/main" id="{0B8F95BE-BB20-4731-9F63-FA839DFF56BA}"/>
                    </a:ext>
                  </a:extLst>
                </p:cNvPr>
                <p:cNvSpPr/>
                <p:nvPr/>
              </p:nvSpPr>
              <p:spPr bwMode="auto">
                <a:xfrm>
                  <a:off x="-2540742" y="2934495"/>
                  <a:ext cx="298450" cy="79375"/>
                </a:xfrm>
                <a:custGeom>
                  <a:avLst/>
                  <a:gdLst>
                    <a:gd name="T0" fmla="*/ 0 w 94"/>
                    <a:gd name="T1" fmla="*/ 12 h 25"/>
                    <a:gd name="T2" fmla="*/ 13 w 94"/>
                    <a:gd name="T3" fmla="*/ 25 h 25"/>
                    <a:gd name="T4" fmla="*/ 81 w 94"/>
                    <a:gd name="T5" fmla="*/ 25 h 25"/>
                    <a:gd name="T6" fmla="*/ 94 w 94"/>
                    <a:gd name="T7" fmla="*/ 12 h 25"/>
                    <a:gd name="T8" fmla="*/ 81 w 94"/>
                    <a:gd name="T9" fmla="*/ 0 h 25"/>
                    <a:gd name="T10" fmla="*/ 13 w 94"/>
                    <a:gd name="T11" fmla="*/ 0 h 25"/>
                    <a:gd name="T12" fmla="*/ 0 w 94"/>
                    <a:gd name="T13" fmla="*/ 12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4" h="25">
                      <a:moveTo>
                        <a:pt x="0" y="12"/>
                      </a:moveTo>
                      <a:cubicBezTo>
                        <a:pt x="0" y="19"/>
                        <a:pt x="6" y="25"/>
                        <a:pt x="13" y="25"/>
                      </a:cubicBezTo>
                      <a:cubicBezTo>
                        <a:pt x="81" y="25"/>
                        <a:pt x="81" y="25"/>
                        <a:pt x="81" y="25"/>
                      </a:cubicBezTo>
                      <a:cubicBezTo>
                        <a:pt x="88" y="25"/>
                        <a:pt x="94" y="19"/>
                        <a:pt x="94" y="12"/>
                      </a:cubicBezTo>
                      <a:cubicBezTo>
                        <a:pt x="94" y="6"/>
                        <a:pt x="88" y="0"/>
                        <a:pt x="81" y="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6" y="0"/>
                        <a:pt x="0" y="6"/>
                        <a:pt x="0" y="12"/>
                      </a:cubicBezTo>
                      <a:close/>
                    </a:path>
                  </a:pathLst>
                </a:custGeom>
                <a:solidFill>
                  <a:srgbClr val="3B3B3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" name="Freeform 276">
                  <a:extLst>
                    <a:ext uri="{FF2B5EF4-FFF2-40B4-BE49-F238E27FC236}">
                      <a16:creationId xmlns:a16="http://schemas.microsoft.com/office/drawing/2014/main" id="{4748F729-EA51-4C86-8163-2D5EDDD72BDF}"/>
                    </a:ext>
                  </a:extLst>
                </p:cNvPr>
                <p:cNvSpPr/>
                <p:nvPr/>
              </p:nvSpPr>
              <p:spPr bwMode="auto">
                <a:xfrm>
                  <a:off x="-3236068" y="3488532"/>
                  <a:ext cx="79375" cy="292100"/>
                </a:xfrm>
                <a:custGeom>
                  <a:avLst/>
                  <a:gdLst>
                    <a:gd name="T0" fmla="*/ 13 w 25"/>
                    <a:gd name="T1" fmla="*/ 0 h 92"/>
                    <a:gd name="T2" fmla="*/ 0 w 25"/>
                    <a:gd name="T3" fmla="*/ 13 h 92"/>
                    <a:gd name="T4" fmla="*/ 0 w 25"/>
                    <a:gd name="T5" fmla="*/ 79 h 92"/>
                    <a:gd name="T6" fmla="*/ 13 w 25"/>
                    <a:gd name="T7" fmla="*/ 92 h 92"/>
                    <a:gd name="T8" fmla="*/ 25 w 25"/>
                    <a:gd name="T9" fmla="*/ 79 h 92"/>
                    <a:gd name="T10" fmla="*/ 25 w 25"/>
                    <a:gd name="T11" fmla="*/ 13 h 92"/>
                    <a:gd name="T12" fmla="*/ 13 w 25"/>
                    <a:gd name="T13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5" h="92">
                      <a:moveTo>
                        <a:pt x="13" y="0"/>
                      </a:moveTo>
                      <a:cubicBezTo>
                        <a:pt x="6" y="0"/>
                        <a:pt x="0" y="6"/>
                        <a:pt x="0" y="13"/>
                      </a:cubicBezTo>
                      <a:cubicBezTo>
                        <a:pt x="0" y="79"/>
                        <a:pt x="0" y="79"/>
                        <a:pt x="0" y="79"/>
                      </a:cubicBezTo>
                      <a:cubicBezTo>
                        <a:pt x="0" y="86"/>
                        <a:pt x="6" y="92"/>
                        <a:pt x="13" y="92"/>
                      </a:cubicBezTo>
                      <a:cubicBezTo>
                        <a:pt x="20" y="92"/>
                        <a:pt x="25" y="86"/>
                        <a:pt x="25" y="79"/>
                      </a:cubicBezTo>
                      <a:cubicBezTo>
                        <a:pt x="25" y="13"/>
                        <a:pt x="25" y="13"/>
                        <a:pt x="25" y="13"/>
                      </a:cubicBezTo>
                      <a:cubicBezTo>
                        <a:pt x="25" y="6"/>
                        <a:pt x="20" y="0"/>
                        <a:pt x="13" y="0"/>
                      </a:cubicBezTo>
                      <a:close/>
                    </a:path>
                  </a:pathLst>
                </a:custGeom>
                <a:solidFill>
                  <a:srgbClr val="3B3B3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2" name="Freeform 277">
                  <a:extLst>
                    <a:ext uri="{FF2B5EF4-FFF2-40B4-BE49-F238E27FC236}">
                      <a16:creationId xmlns:a16="http://schemas.microsoft.com/office/drawing/2014/main" id="{944A3339-288C-4A57-81A0-0C9D05418473}"/>
                    </a:ext>
                  </a:extLst>
                </p:cNvPr>
                <p:cNvSpPr/>
                <p:nvPr/>
              </p:nvSpPr>
              <p:spPr bwMode="auto">
                <a:xfrm>
                  <a:off x="-4061568" y="2899570"/>
                  <a:ext cx="298450" cy="76200"/>
                </a:xfrm>
                <a:custGeom>
                  <a:avLst/>
                  <a:gdLst>
                    <a:gd name="T0" fmla="*/ 13 w 94"/>
                    <a:gd name="T1" fmla="*/ 24 h 24"/>
                    <a:gd name="T2" fmla="*/ 81 w 94"/>
                    <a:gd name="T3" fmla="*/ 24 h 24"/>
                    <a:gd name="T4" fmla="*/ 94 w 94"/>
                    <a:gd name="T5" fmla="*/ 12 h 24"/>
                    <a:gd name="T6" fmla="*/ 81 w 94"/>
                    <a:gd name="T7" fmla="*/ 0 h 24"/>
                    <a:gd name="T8" fmla="*/ 13 w 94"/>
                    <a:gd name="T9" fmla="*/ 0 h 24"/>
                    <a:gd name="T10" fmla="*/ 0 w 94"/>
                    <a:gd name="T11" fmla="*/ 12 h 24"/>
                    <a:gd name="T12" fmla="*/ 13 w 94"/>
                    <a:gd name="T13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4" h="24">
                      <a:moveTo>
                        <a:pt x="13" y="24"/>
                      </a:moveTo>
                      <a:cubicBezTo>
                        <a:pt x="81" y="24"/>
                        <a:pt x="81" y="24"/>
                        <a:pt x="81" y="24"/>
                      </a:cubicBezTo>
                      <a:cubicBezTo>
                        <a:pt x="88" y="24"/>
                        <a:pt x="94" y="19"/>
                        <a:pt x="94" y="12"/>
                      </a:cubicBezTo>
                      <a:cubicBezTo>
                        <a:pt x="94" y="5"/>
                        <a:pt x="88" y="0"/>
                        <a:pt x="81" y="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6" y="0"/>
                        <a:pt x="0" y="5"/>
                        <a:pt x="0" y="12"/>
                      </a:cubicBezTo>
                      <a:cubicBezTo>
                        <a:pt x="0" y="19"/>
                        <a:pt x="6" y="24"/>
                        <a:pt x="13" y="24"/>
                      </a:cubicBezTo>
                      <a:close/>
                    </a:path>
                  </a:pathLst>
                </a:custGeom>
                <a:solidFill>
                  <a:srgbClr val="3B3B3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3" name="Freeform 278">
                  <a:extLst>
                    <a:ext uri="{FF2B5EF4-FFF2-40B4-BE49-F238E27FC236}">
                      <a16:creationId xmlns:a16="http://schemas.microsoft.com/office/drawing/2014/main" id="{EFBA0E3B-1CDB-48AB-872B-CB36D92FB018}"/>
                    </a:ext>
                  </a:extLst>
                </p:cNvPr>
                <p:cNvSpPr/>
                <p:nvPr/>
              </p:nvSpPr>
              <p:spPr bwMode="auto">
                <a:xfrm>
                  <a:off x="-3890118" y="2304257"/>
                  <a:ext cx="266700" cy="212725"/>
                </a:xfrm>
                <a:custGeom>
                  <a:avLst/>
                  <a:gdLst>
                    <a:gd name="T0" fmla="*/ 7 w 84"/>
                    <a:gd name="T1" fmla="*/ 22 h 67"/>
                    <a:gd name="T2" fmla="*/ 62 w 84"/>
                    <a:gd name="T3" fmla="*/ 63 h 67"/>
                    <a:gd name="T4" fmla="*/ 79 w 84"/>
                    <a:gd name="T5" fmla="*/ 60 h 67"/>
                    <a:gd name="T6" fmla="*/ 77 w 84"/>
                    <a:gd name="T7" fmla="*/ 43 h 67"/>
                    <a:gd name="T8" fmla="*/ 22 w 84"/>
                    <a:gd name="T9" fmla="*/ 3 h 67"/>
                    <a:gd name="T10" fmla="*/ 15 w 84"/>
                    <a:gd name="T11" fmla="*/ 0 h 67"/>
                    <a:gd name="T12" fmla="*/ 4 w 84"/>
                    <a:gd name="T13" fmla="*/ 5 h 67"/>
                    <a:gd name="T14" fmla="*/ 7 w 84"/>
                    <a:gd name="T15" fmla="*/ 22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84" h="67">
                      <a:moveTo>
                        <a:pt x="7" y="22"/>
                      </a:moveTo>
                      <a:cubicBezTo>
                        <a:pt x="62" y="63"/>
                        <a:pt x="62" y="63"/>
                        <a:pt x="62" y="63"/>
                      </a:cubicBezTo>
                      <a:cubicBezTo>
                        <a:pt x="67" y="67"/>
                        <a:pt x="75" y="66"/>
                        <a:pt x="79" y="60"/>
                      </a:cubicBezTo>
                      <a:cubicBezTo>
                        <a:pt x="84" y="55"/>
                        <a:pt x="82" y="47"/>
                        <a:pt x="77" y="43"/>
                      </a:cubicBezTo>
                      <a:cubicBezTo>
                        <a:pt x="22" y="3"/>
                        <a:pt x="22" y="3"/>
                        <a:pt x="22" y="3"/>
                      </a:cubicBezTo>
                      <a:cubicBezTo>
                        <a:pt x="20" y="1"/>
                        <a:pt x="17" y="0"/>
                        <a:pt x="15" y="0"/>
                      </a:cubicBezTo>
                      <a:cubicBezTo>
                        <a:pt x="11" y="0"/>
                        <a:pt x="7" y="2"/>
                        <a:pt x="4" y="5"/>
                      </a:cubicBezTo>
                      <a:cubicBezTo>
                        <a:pt x="0" y="11"/>
                        <a:pt x="1" y="18"/>
                        <a:pt x="7" y="22"/>
                      </a:cubicBezTo>
                      <a:close/>
                    </a:path>
                  </a:pathLst>
                </a:custGeom>
                <a:solidFill>
                  <a:srgbClr val="3B3B3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4" name="Freeform 279">
                  <a:extLst>
                    <a:ext uri="{FF2B5EF4-FFF2-40B4-BE49-F238E27FC236}">
                      <a16:creationId xmlns:a16="http://schemas.microsoft.com/office/drawing/2014/main" id="{4EFFD739-B469-4D46-B0C5-E5B5974C7D8A}"/>
                    </a:ext>
                  </a:extLst>
                </p:cNvPr>
                <p:cNvSpPr/>
                <p:nvPr/>
              </p:nvSpPr>
              <p:spPr bwMode="auto">
                <a:xfrm>
                  <a:off x="-2674092" y="2304257"/>
                  <a:ext cx="266700" cy="212725"/>
                </a:xfrm>
                <a:custGeom>
                  <a:avLst/>
                  <a:gdLst>
                    <a:gd name="T0" fmla="*/ 22 w 84"/>
                    <a:gd name="T1" fmla="*/ 63 h 67"/>
                    <a:gd name="T2" fmla="*/ 77 w 84"/>
                    <a:gd name="T3" fmla="*/ 22 h 67"/>
                    <a:gd name="T4" fmla="*/ 79 w 84"/>
                    <a:gd name="T5" fmla="*/ 5 h 67"/>
                    <a:gd name="T6" fmla="*/ 69 w 84"/>
                    <a:gd name="T7" fmla="*/ 0 h 67"/>
                    <a:gd name="T8" fmla="*/ 62 w 84"/>
                    <a:gd name="T9" fmla="*/ 3 h 67"/>
                    <a:gd name="T10" fmla="*/ 7 w 84"/>
                    <a:gd name="T11" fmla="*/ 43 h 67"/>
                    <a:gd name="T12" fmla="*/ 5 w 84"/>
                    <a:gd name="T13" fmla="*/ 60 h 67"/>
                    <a:gd name="T14" fmla="*/ 22 w 84"/>
                    <a:gd name="T15" fmla="*/ 63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84" h="67">
                      <a:moveTo>
                        <a:pt x="22" y="63"/>
                      </a:moveTo>
                      <a:cubicBezTo>
                        <a:pt x="77" y="22"/>
                        <a:pt x="77" y="22"/>
                        <a:pt x="77" y="22"/>
                      </a:cubicBezTo>
                      <a:cubicBezTo>
                        <a:pt x="83" y="18"/>
                        <a:pt x="84" y="11"/>
                        <a:pt x="79" y="5"/>
                      </a:cubicBezTo>
                      <a:cubicBezTo>
                        <a:pt x="77" y="2"/>
                        <a:pt x="73" y="0"/>
                        <a:pt x="69" y="0"/>
                      </a:cubicBezTo>
                      <a:cubicBezTo>
                        <a:pt x="67" y="0"/>
                        <a:pt x="64" y="1"/>
                        <a:pt x="62" y="3"/>
                      </a:cubicBezTo>
                      <a:cubicBezTo>
                        <a:pt x="7" y="43"/>
                        <a:pt x="7" y="43"/>
                        <a:pt x="7" y="43"/>
                      </a:cubicBezTo>
                      <a:cubicBezTo>
                        <a:pt x="1" y="47"/>
                        <a:pt x="0" y="55"/>
                        <a:pt x="5" y="60"/>
                      </a:cubicBezTo>
                      <a:cubicBezTo>
                        <a:pt x="9" y="66"/>
                        <a:pt x="17" y="67"/>
                        <a:pt x="22" y="63"/>
                      </a:cubicBezTo>
                      <a:close/>
                    </a:path>
                  </a:pathLst>
                </a:custGeom>
                <a:solidFill>
                  <a:srgbClr val="3B3B3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5" name="Freeform 280">
                  <a:extLst>
                    <a:ext uri="{FF2B5EF4-FFF2-40B4-BE49-F238E27FC236}">
                      <a16:creationId xmlns:a16="http://schemas.microsoft.com/office/drawing/2014/main" id="{0F6210C2-2CB8-4274-B921-BE8078E96365}"/>
                    </a:ext>
                  </a:extLst>
                </p:cNvPr>
                <p:cNvSpPr/>
                <p:nvPr/>
              </p:nvSpPr>
              <p:spPr bwMode="auto">
                <a:xfrm>
                  <a:off x="-3839318" y="3363120"/>
                  <a:ext cx="244475" cy="233363"/>
                </a:xfrm>
                <a:custGeom>
                  <a:avLst/>
                  <a:gdLst>
                    <a:gd name="T0" fmla="*/ 63 w 77"/>
                    <a:gd name="T1" fmla="*/ 0 h 73"/>
                    <a:gd name="T2" fmla="*/ 54 w 77"/>
                    <a:gd name="T3" fmla="*/ 3 h 73"/>
                    <a:gd name="T4" fmla="*/ 5 w 77"/>
                    <a:gd name="T5" fmla="*/ 51 h 73"/>
                    <a:gd name="T6" fmla="*/ 5 w 77"/>
                    <a:gd name="T7" fmla="*/ 68 h 73"/>
                    <a:gd name="T8" fmla="*/ 23 w 77"/>
                    <a:gd name="T9" fmla="*/ 68 h 73"/>
                    <a:gd name="T10" fmla="*/ 72 w 77"/>
                    <a:gd name="T11" fmla="*/ 21 h 73"/>
                    <a:gd name="T12" fmla="*/ 72 w 77"/>
                    <a:gd name="T13" fmla="*/ 3 h 73"/>
                    <a:gd name="T14" fmla="*/ 63 w 77"/>
                    <a:gd name="T15" fmla="*/ 0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7" h="73">
                      <a:moveTo>
                        <a:pt x="63" y="0"/>
                      </a:moveTo>
                      <a:cubicBezTo>
                        <a:pt x="60" y="0"/>
                        <a:pt x="56" y="1"/>
                        <a:pt x="54" y="3"/>
                      </a:cubicBezTo>
                      <a:cubicBezTo>
                        <a:pt x="5" y="51"/>
                        <a:pt x="5" y="51"/>
                        <a:pt x="5" y="51"/>
                      </a:cubicBezTo>
                      <a:cubicBezTo>
                        <a:pt x="0" y="55"/>
                        <a:pt x="0" y="63"/>
                        <a:pt x="5" y="68"/>
                      </a:cubicBezTo>
                      <a:cubicBezTo>
                        <a:pt x="10" y="73"/>
                        <a:pt x="18" y="73"/>
                        <a:pt x="23" y="68"/>
                      </a:cubicBezTo>
                      <a:cubicBezTo>
                        <a:pt x="72" y="21"/>
                        <a:pt x="72" y="21"/>
                        <a:pt x="72" y="21"/>
                      </a:cubicBezTo>
                      <a:cubicBezTo>
                        <a:pt x="77" y="16"/>
                        <a:pt x="77" y="8"/>
                        <a:pt x="72" y="3"/>
                      </a:cubicBezTo>
                      <a:cubicBezTo>
                        <a:pt x="69" y="1"/>
                        <a:pt x="66" y="0"/>
                        <a:pt x="63" y="0"/>
                      </a:cubicBezTo>
                      <a:close/>
                    </a:path>
                  </a:pathLst>
                </a:custGeom>
                <a:solidFill>
                  <a:srgbClr val="3B3B3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6" name="Freeform 281">
                  <a:extLst>
                    <a:ext uri="{FF2B5EF4-FFF2-40B4-BE49-F238E27FC236}">
                      <a16:creationId xmlns:a16="http://schemas.microsoft.com/office/drawing/2014/main" id="{73C45D8B-D291-4A58-8D3E-94484A3C1AD4}"/>
                    </a:ext>
                  </a:extLst>
                </p:cNvPr>
                <p:cNvSpPr/>
                <p:nvPr/>
              </p:nvSpPr>
              <p:spPr bwMode="auto">
                <a:xfrm>
                  <a:off x="-2728067" y="3363120"/>
                  <a:ext cx="244475" cy="233363"/>
                </a:xfrm>
                <a:custGeom>
                  <a:avLst/>
                  <a:gdLst>
                    <a:gd name="T0" fmla="*/ 23 w 77"/>
                    <a:gd name="T1" fmla="*/ 3 h 73"/>
                    <a:gd name="T2" fmla="*/ 14 w 77"/>
                    <a:gd name="T3" fmla="*/ 0 h 73"/>
                    <a:gd name="T4" fmla="*/ 5 w 77"/>
                    <a:gd name="T5" fmla="*/ 3 h 73"/>
                    <a:gd name="T6" fmla="*/ 5 w 77"/>
                    <a:gd name="T7" fmla="*/ 21 h 73"/>
                    <a:gd name="T8" fmla="*/ 54 w 77"/>
                    <a:gd name="T9" fmla="*/ 68 h 73"/>
                    <a:gd name="T10" fmla="*/ 72 w 77"/>
                    <a:gd name="T11" fmla="*/ 68 h 73"/>
                    <a:gd name="T12" fmla="*/ 72 w 77"/>
                    <a:gd name="T13" fmla="*/ 51 h 73"/>
                    <a:gd name="T14" fmla="*/ 23 w 77"/>
                    <a:gd name="T15" fmla="*/ 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7" h="73">
                      <a:moveTo>
                        <a:pt x="23" y="3"/>
                      </a:moveTo>
                      <a:cubicBezTo>
                        <a:pt x="21" y="1"/>
                        <a:pt x="17" y="0"/>
                        <a:pt x="14" y="0"/>
                      </a:cubicBezTo>
                      <a:cubicBezTo>
                        <a:pt x="11" y="0"/>
                        <a:pt x="8" y="1"/>
                        <a:pt x="5" y="3"/>
                      </a:cubicBezTo>
                      <a:cubicBezTo>
                        <a:pt x="0" y="8"/>
                        <a:pt x="0" y="16"/>
                        <a:pt x="5" y="21"/>
                      </a:cubicBezTo>
                      <a:cubicBezTo>
                        <a:pt x="54" y="68"/>
                        <a:pt x="54" y="68"/>
                        <a:pt x="54" y="68"/>
                      </a:cubicBezTo>
                      <a:cubicBezTo>
                        <a:pt x="59" y="73"/>
                        <a:pt x="67" y="73"/>
                        <a:pt x="72" y="68"/>
                      </a:cubicBezTo>
                      <a:cubicBezTo>
                        <a:pt x="77" y="63"/>
                        <a:pt x="77" y="55"/>
                        <a:pt x="72" y="51"/>
                      </a:cubicBezTo>
                      <a:lnTo>
                        <a:pt x="23" y="3"/>
                      </a:lnTo>
                      <a:close/>
                    </a:path>
                  </a:pathLst>
                </a:custGeom>
                <a:solidFill>
                  <a:srgbClr val="3B3B3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cxnSp>
            <p:nvCxnSpPr>
              <p:cNvPr id="27" name="直接连接符 7">
                <a:extLst>
                  <a:ext uri="{FF2B5EF4-FFF2-40B4-BE49-F238E27FC236}">
                    <a16:creationId xmlns:a16="http://schemas.microsoft.com/office/drawing/2014/main" id="{C408D25E-6964-467B-BF1F-FA9D4165FE1F}"/>
                  </a:ext>
                </a:extLst>
              </p:cNvPr>
              <p:cNvCxnSpPr/>
              <p:nvPr/>
            </p:nvCxnSpPr>
            <p:spPr>
              <a:xfrm rot="10800000">
                <a:off x="2295726" y="-4344780"/>
                <a:ext cx="0" cy="7172588"/>
              </a:xfrm>
              <a:prstGeom prst="line">
                <a:avLst/>
              </a:prstGeom>
              <a:ln w="12700">
                <a:solidFill>
                  <a:srgbClr val="3B3B3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Rectangle 30">
              <a:extLst>
                <a:ext uri="{FF2B5EF4-FFF2-40B4-BE49-F238E27FC236}">
                  <a16:creationId xmlns:a16="http://schemas.microsoft.com/office/drawing/2014/main" id="{E1BF5939-FB97-4733-84B2-624000F8EE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0831" y="2055108"/>
              <a:ext cx="197364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buFont typeface="Arial" charset="0"/>
                <a:buNone/>
              </a:pPr>
              <a:r>
                <a:rPr lang="zh-TW" altLang="en-US" sz="2000" b="1" dirty="0">
                  <a:solidFill>
                    <a:srgbClr val="FFFF00"/>
                  </a:solidFill>
                  <a:ea typeface="微软雅黑" pitchFamily="34" charset="-122"/>
                </a:rPr>
                <a:t>評定教學演示</a:t>
              </a:r>
              <a:endParaRPr lang="zh-CN" altLang="en-US" sz="2000" b="1" dirty="0">
                <a:solidFill>
                  <a:srgbClr val="FFFF00"/>
                </a:solidFill>
                <a:ea typeface="微软雅黑" pitchFamily="34" charset="-122"/>
              </a:endParaRPr>
            </a:p>
          </p:txBody>
        </p:sp>
        <p:sp>
          <p:nvSpPr>
            <p:cNvPr id="5" name="Rectangle 30">
              <a:extLst>
                <a:ext uri="{FF2B5EF4-FFF2-40B4-BE49-F238E27FC236}">
                  <a16:creationId xmlns:a16="http://schemas.microsoft.com/office/drawing/2014/main" id="{F7989D89-B107-4E5C-B8DC-4A74F8515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800" y="1967745"/>
              <a:ext cx="408385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buFont typeface="Arial" charset="0"/>
                <a:buNone/>
              </a:pPr>
              <a:r>
                <a:rPr lang="en-US" altLang="zh-CN" sz="3200" dirty="0">
                  <a:ln w="6350">
                    <a:solidFill>
                      <a:srgbClr val="C09CC2"/>
                    </a:solidFill>
                  </a:ln>
                  <a:solidFill>
                    <a:srgbClr val="FFFF00"/>
                  </a:solidFill>
                  <a:latin typeface="Impact" pitchFamily="34" charset="0"/>
                  <a:ea typeface="迷你简汉真广标" pitchFamily="49" charset="-122"/>
                </a:rPr>
                <a:t>01</a:t>
              </a:r>
              <a:endParaRPr lang="zh-CN" altLang="en-US" sz="3200" dirty="0">
                <a:ln w="6350">
                  <a:solidFill>
                    <a:srgbClr val="C09CC2"/>
                  </a:solidFill>
                </a:ln>
                <a:solidFill>
                  <a:srgbClr val="FFFF00"/>
                </a:solidFill>
                <a:latin typeface="Impact" pitchFamily="34" charset="0"/>
                <a:ea typeface="迷你简汉真广标" pitchFamily="49" charset="-122"/>
              </a:endParaRPr>
            </a:p>
          </p:txBody>
        </p:sp>
        <p:grpSp>
          <p:nvGrpSpPr>
            <p:cNvPr id="6" name="群組 5">
              <a:extLst>
                <a:ext uri="{FF2B5EF4-FFF2-40B4-BE49-F238E27FC236}">
                  <a16:creationId xmlns:a16="http://schemas.microsoft.com/office/drawing/2014/main" id="{5D6A2B0E-9598-4714-B3E5-F22A5AE9E13D}"/>
                </a:ext>
              </a:extLst>
            </p:cNvPr>
            <p:cNvGrpSpPr/>
            <p:nvPr/>
          </p:nvGrpSpPr>
          <p:grpSpPr>
            <a:xfrm>
              <a:off x="1191484" y="3110400"/>
              <a:ext cx="784351" cy="1500460"/>
              <a:chOff x="1008063" y="1635125"/>
              <a:chExt cx="627062" cy="1401763"/>
            </a:xfrm>
          </p:grpSpPr>
          <p:grpSp>
            <p:nvGrpSpPr>
              <p:cNvPr id="16" name="Group 9">
                <a:extLst>
                  <a:ext uri="{FF2B5EF4-FFF2-40B4-BE49-F238E27FC236}">
                    <a16:creationId xmlns:a16="http://schemas.microsoft.com/office/drawing/2014/main" id="{F2796923-2DBE-45CB-B368-B60A8217CEB9}"/>
                  </a:ext>
                </a:extLst>
              </p:cNvPr>
              <p:cNvGrpSpPr/>
              <p:nvPr/>
            </p:nvGrpSpPr>
            <p:grpSpPr bwMode="auto">
              <a:xfrm>
                <a:off x="1200150" y="1965325"/>
                <a:ext cx="434975" cy="1071563"/>
                <a:chOff x="0" y="0"/>
                <a:chExt cx="274" cy="675"/>
              </a:xfrm>
              <a:solidFill>
                <a:srgbClr val="C09CC2"/>
              </a:solidFill>
            </p:grpSpPr>
            <p:sp>
              <p:nvSpPr>
                <p:cNvPr id="22" name="Freeform 10">
                  <a:extLst>
                    <a:ext uri="{FF2B5EF4-FFF2-40B4-BE49-F238E27FC236}">
                      <a16:creationId xmlns:a16="http://schemas.microsoft.com/office/drawing/2014/main" id="{DC9809E4-2239-42D6-A8B3-CA83E9E97BD5}"/>
                    </a:ext>
                  </a:extLst>
                </p:cNvPr>
                <p:cNvSpPr/>
                <p:nvPr/>
              </p:nvSpPr>
              <p:spPr bwMode="auto">
                <a:xfrm>
                  <a:off x="0" y="134"/>
                  <a:ext cx="274" cy="541"/>
                </a:xfrm>
                <a:custGeom>
                  <a:avLst/>
                  <a:gdLst>
                    <a:gd name="T0" fmla="*/ 115 w 116"/>
                    <a:gd name="T1" fmla="*/ 82 h 229"/>
                    <a:gd name="T2" fmla="*/ 115 w 116"/>
                    <a:gd name="T3" fmla="*/ 37 h 229"/>
                    <a:gd name="T4" fmla="*/ 115 w 116"/>
                    <a:gd name="T5" fmla="*/ 15 h 229"/>
                    <a:gd name="T6" fmla="*/ 97 w 116"/>
                    <a:gd name="T7" fmla="*/ 0 h 229"/>
                    <a:gd name="T8" fmla="*/ 63 w 116"/>
                    <a:gd name="T9" fmla="*/ 0 h 229"/>
                    <a:gd name="T10" fmla="*/ 26 w 116"/>
                    <a:gd name="T11" fmla="*/ 0 h 229"/>
                    <a:gd name="T12" fmla="*/ 9 w 116"/>
                    <a:gd name="T13" fmla="*/ 5 h 229"/>
                    <a:gd name="T14" fmla="*/ 2 w 116"/>
                    <a:gd name="T15" fmla="*/ 38 h 229"/>
                    <a:gd name="T16" fmla="*/ 2 w 116"/>
                    <a:gd name="T17" fmla="*/ 83 h 229"/>
                    <a:gd name="T18" fmla="*/ 12 w 116"/>
                    <a:gd name="T19" fmla="*/ 113 h 229"/>
                    <a:gd name="T20" fmla="*/ 23 w 116"/>
                    <a:gd name="T21" fmla="*/ 93 h 229"/>
                    <a:gd name="T22" fmla="*/ 23 w 116"/>
                    <a:gd name="T23" fmla="*/ 62 h 229"/>
                    <a:gd name="T24" fmla="*/ 24 w 116"/>
                    <a:gd name="T25" fmla="*/ 50 h 229"/>
                    <a:gd name="T26" fmla="*/ 26 w 116"/>
                    <a:gd name="T27" fmla="*/ 61 h 229"/>
                    <a:gd name="T28" fmla="*/ 26 w 116"/>
                    <a:gd name="T29" fmla="*/ 213 h 229"/>
                    <a:gd name="T30" fmla="*/ 41 w 116"/>
                    <a:gd name="T31" fmla="*/ 228 h 229"/>
                    <a:gd name="T32" fmla="*/ 57 w 116"/>
                    <a:gd name="T33" fmla="*/ 214 h 229"/>
                    <a:gd name="T34" fmla="*/ 57 w 116"/>
                    <a:gd name="T35" fmla="*/ 153 h 229"/>
                    <a:gd name="T36" fmla="*/ 59 w 116"/>
                    <a:gd name="T37" fmla="*/ 142 h 229"/>
                    <a:gd name="T38" fmla="*/ 61 w 116"/>
                    <a:gd name="T39" fmla="*/ 153 h 229"/>
                    <a:gd name="T40" fmla="*/ 61 w 116"/>
                    <a:gd name="T41" fmla="*/ 214 h 229"/>
                    <a:gd name="T42" fmla="*/ 77 w 116"/>
                    <a:gd name="T43" fmla="*/ 229 h 229"/>
                    <a:gd name="T44" fmla="*/ 91 w 116"/>
                    <a:gd name="T45" fmla="*/ 215 h 229"/>
                    <a:gd name="T46" fmla="*/ 91 w 116"/>
                    <a:gd name="T47" fmla="*/ 61 h 229"/>
                    <a:gd name="T48" fmla="*/ 93 w 116"/>
                    <a:gd name="T49" fmla="*/ 49 h 229"/>
                    <a:gd name="T50" fmla="*/ 94 w 116"/>
                    <a:gd name="T51" fmla="*/ 58 h 229"/>
                    <a:gd name="T52" fmla="*/ 94 w 116"/>
                    <a:gd name="T53" fmla="*/ 87 h 229"/>
                    <a:gd name="T54" fmla="*/ 105 w 116"/>
                    <a:gd name="T55" fmla="*/ 111 h 229"/>
                    <a:gd name="T56" fmla="*/ 115 w 116"/>
                    <a:gd name="T57" fmla="*/ 82 h 2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16" h="229">
                      <a:moveTo>
                        <a:pt x="115" y="82"/>
                      </a:moveTo>
                      <a:cubicBezTo>
                        <a:pt x="115" y="67"/>
                        <a:pt x="115" y="52"/>
                        <a:pt x="115" y="37"/>
                      </a:cubicBezTo>
                      <a:cubicBezTo>
                        <a:pt x="115" y="23"/>
                        <a:pt x="116" y="24"/>
                        <a:pt x="115" y="15"/>
                      </a:cubicBezTo>
                      <a:cubicBezTo>
                        <a:pt x="111" y="4"/>
                        <a:pt x="104" y="0"/>
                        <a:pt x="97" y="0"/>
                      </a:cubicBezTo>
                      <a:cubicBezTo>
                        <a:pt x="81" y="0"/>
                        <a:pt x="75" y="0"/>
                        <a:pt x="63" y="0"/>
                      </a:cubicBezTo>
                      <a:cubicBezTo>
                        <a:pt x="48" y="0"/>
                        <a:pt x="41" y="0"/>
                        <a:pt x="26" y="0"/>
                      </a:cubicBezTo>
                      <a:cubicBezTo>
                        <a:pt x="19" y="0"/>
                        <a:pt x="14" y="0"/>
                        <a:pt x="9" y="5"/>
                      </a:cubicBezTo>
                      <a:cubicBezTo>
                        <a:pt x="1" y="13"/>
                        <a:pt x="2" y="14"/>
                        <a:pt x="2" y="38"/>
                      </a:cubicBezTo>
                      <a:cubicBezTo>
                        <a:pt x="2" y="49"/>
                        <a:pt x="2" y="70"/>
                        <a:pt x="2" y="83"/>
                      </a:cubicBezTo>
                      <a:cubicBezTo>
                        <a:pt x="2" y="95"/>
                        <a:pt x="0" y="113"/>
                        <a:pt x="12" y="113"/>
                      </a:cubicBezTo>
                      <a:cubicBezTo>
                        <a:pt x="23" y="113"/>
                        <a:pt x="23" y="105"/>
                        <a:pt x="23" y="93"/>
                      </a:cubicBezTo>
                      <a:cubicBezTo>
                        <a:pt x="23" y="76"/>
                        <a:pt x="23" y="72"/>
                        <a:pt x="23" y="62"/>
                      </a:cubicBezTo>
                      <a:cubicBezTo>
                        <a:pt x="23" y="51"/>
                        <a:pt x="22" y="50"/>
                        <a:pt x="24" y="50"/>
                      </a:cubicBezTo>
                      <a:cubicBezTo>
                        <a:pt x="26" y="50"/>
                        <a:pt x="26" y="50"/>
                        <a:pt x="26" y="61"/>
                      </a:cubicBezTo>
                      <a:cubicBezTo>
                        <a:pt x="26" y="72"/>
                        <a:pt x="26" y="204"/>
                        <a:pt x="26" y="213"/>
                      </a:cubicBezTo>
                      <a:cubicBezTo>
                        <a:pt x="26" y="220"/>
                        <a:pt x="30" y="228"/>
                        <a:pt x="41" y="228"/>
                      </a:cubicBezTo>
                      <a:cubicBezTo>
                        <a:pt x="52" y="228"/>
                        <a:pt x="57" y="222"/>
                        <a:pt x="57" y="214"/>
                      </a:cubicBezTo>
                      <a:cubicBezTo>
                        <a:pt x="57" y="201"/>
                        <a:pt x="57" y="160"/>
                        <a:pt x="57" y="153"/>
                      </a:cubicBezTo>
                      <a:cubicBezTo>
                        <a:pt x="57" y="146"/>
                        <a:pt x="57" y="142"/>
                        <a:pt x="59" y="142"/>
                      </a:cubicBezTo>
                      <a:cubicBezTo>
                        <a:pt x="61" y="142"/>
                        <a:pt x="61" y="146"/>
                        <a:pt x="61" y="153"/>
                      </a:cubicBezTo>
                      <a:cubicBezTo>
                        <a:pt x="61" y="160"/>
                        <a:pt x="61" y="201"/>
                        <a:pt x="61" y="214"/>
                      </a:cubicBezTo>
                      <a:cubicBezTo>
                        <a:pt x="61" y="219"/>
                        <a:pt x="66" y="229"/>
                        <a:pt x="77" y="229"/>
                      </a:cubicBezTo>
                      <a:cubicBezTo>
                        <a:pt x="84" y="229"/>
                        <a:pt x="91" y="220"/>
                        <a:pt x="91" y="215"/>
                      </a:cubicBezTo>
                      <a:cubicBezTo>
                        <a:pt x="91" y="185"/>
                        <a:pt x="91" y="70"/>
                        <a:pt x="91" y="61"/>
                      </a:cubicBezTo>
                      <a:cubicBezTo>
                        <a:pt x="91" y="56"/>
                        <a:pt x="91" y="49"/>
                        <a:pt x="93" y="49"/>
                      </a:cubicBezTo>
                      <a:cubicBezTo>
                        <a:pt x="94" y="49"/>
                        <a:pt x="94" y="51"/>
                        <a:pt x="94" y="58"/>
                      </a:cubicBezTo>
                      <a:cubicBezTo>
                        <a:pt x="94" y="67"/>
                        <a:pt x="94" y="75"/>
                        <a:pt x="94" y="87"/>
                      </a:cubicBezTo>
                      <a:cubicBezTo>
                        <a:pt x="94" y="106"/>
                        <a:pt x="97" y="111"/>
                        <a:pt x="105" y="111"/>
                      </a:cubicBezTo>
                      <a:cubicBezTo>
                        <a:pt x="116" y="111"/>
                        <a:pt x="115" y="92"/>
                        <a:pt x="115" y="8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" name="Oval 11">
                  <a:extLst>
                    <a:ext uri="{FF2B5EF4-FFF2-40B4-BE49-F238E27FC236}">
                      <a16:creationId xmlns:a16="http://schemas.microsoft.com/office/drawing/2014/main" id="{DC7FFEFE-347C-4ECA-BFC9-2507A4DC79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" y="0"/>
                  <a:ext cx="114" cy="1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4" name="Freeform 12">
                  <a:extLst>
                    <a:ext uri="{FF2B5EF4-FFF2-40B4-BE49-F238E27FC236}">
                      <a16:creationId xmlns:a16="http://schemas.microsoft.com/office/drawing/2014/main" id="{AA073381-03E3-467C-9033-768C7DC841AB}"/>
                    </a:ext>
                  </a:extLst>
                </p:cNvPr>
                <p:cNvSpPr/>
                <p:nvPr/>
              </p:nvSpPr>
              <p:spPr bwMode="auto">
                <a:xfrm>
                  <a:off x="0" y="134"/>
                  <a:ext cx="274" cy="541"/>
                </a:xfrm>
                <a:custGeom>
                  <a:avLst/>
                  <a:gdLst>
                    <a:gd name="T0" fmla="*/ 115 w 116"/>
                    <a:gd name="T1" fmla="*/ 82 h 229"/>
                    <a:gd name="T2" fmla="*/ 115 w 116"/>
                    <a:gd name="T3" fmla="*/ 37 h 229"/>
                    <a:gd name="T4" fmla="*/ 115 w 116"/>
                    <a:gd name="T5" fmla="*/ 15 h 229"/>
                    <a:gd name="T6" fmla="*/ 97 w 116"/>
                    <a:gd name="T7" fmla="*/ 0 h 229"/>
                    <a:gd name="T8" fmla="*/ 63 w 116"/>
                    <a:gd name="T9" fmla="*/ 0 h 229"/>
                    <a:gd name="T10" fmla="*/ 26 w 116"/>
                    <a:gd name="T11" fmla="*/ 0 h 229"/>
                    <a:gd name="T12" fmla="*/ 9 w 116"/>
                    <a:gd name="T13" fmla="*/ 5 h 229"/>
                    <a:gd name="T14" fmla="*/ 2 w 116"/>
                    <a:gd name="T15" fmla="*/ 38 h 229"/>
                    <a:gd name="T16" fmla="*/ 2 w 116"/>
                    <a:gd name="T17" fmla="*/ 83 h 229"/>
                    <a:gd name="T18" fmla="*/ 12 w 116"/>
                    <a:gd name="T19" fmla="*/ 113 h 229"/>
                    <a:gd name="T20" fmla="*/ 23 w 116"/>
                    <a:gd name="T21" fmla="*/ 93 h 229"/>
                    <a:gd name="T22" fmla="*/ 23 w 116"/>
                    <a:gd name="T23" fmla="*/ 62 h 229"/>
                    <a:gd name="T24" fmla="*/ 24 w 116"/>
                    <a:gd name="T25" fmla="*/ 50 h 229"/>
                    <a:gd name="T26" fmla="*/ 26 w 116"/>
                    <a:gd name="T27" fmla="*/ 61 h 229"/>
                    <a:gd name="T28" fmla="*/ 26 w 116"/>
                    <a:gd name="T29" fmla="*/ 213 h 229"/>
                    <a:gd name="T30" fmla="*/ 41 w 116"/>
                    <a:gd name="T31" fmla="*/ 228 h 229"/>
                    <a:gd name="T32" fmla="*/ 57 w 116"/>
                    <a:gd name="T33" fmla="*/ 214 h 229"/>
                    <a:gd name="T34" fmla="*/ 57 w 116"/>
                    <a:gd name="T35" fmla="*/ 153 h 229"/>
                    <a:gd name="T36" fmla="*/ 59 w 116"/>
                    <a:gd name="T37" fmla="*/ 142 h 229"/>
                    <a:gd name="T38" fmla="*/ 61 w 116"/>
                    <a:gd name="T39" fmla="*/ 153 h 229"/>
                    <a:gd name="T40" fmla="*/ 61 w 116"/>
                    <a:gd name="T41" fmla="*/ 214 h 229"/>
                    <a:gd name="T42" fmla="*/ 77 w 116"/>
                    <a:gd name="T43" fmla="*/ 229 h 229"/>
                    <a:gd name="T44" fmla="*/ 91 w 116"/>
                    <a:gd name="T45" fmla="*/ 215 h 229"/>
                    <a:gd name="T46" fmla="*/ 91 w 116"/>
                    <a:gd name="T47" fmla="*/ 61 h 229"/>
                    <a:gd name="T48" fmla="*/ 93 w 116"/>
                    <a:gd name="T49" fmla="*/ 49 h 229"/>
                    <a:gd name="T50" fmla="*/ 94 w 116"/>
                    <a:gd name="T51" fmla="*/ 58 h 229"/>
                    <a:gd name="T52" fmla="*/ 94 w 116"/>
                    <a:gd name="T53" fmla="*/ 87 h 229"/>
                    <a:gd name="T54" fmla="*/ 105 w 116"/>
                    <a:gd name="T55" fmla="*/ 111 h 229"/>
                    <a:gd name="T56" fmla="*/ 115 w 116"/>
                    <a:gd name="T57" fmla="*/ 82 h 2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16" h="229">
                      <a:moveTo>
                        <a:pt x="115" y="82"/>
                      </a:moveTo>
                      <a:cubicBezTo>
                        <a:pt x="115" y="67"/>
                        <a:pt x="115" y="52"/>
                        <a:pt x="115" y="37"/>
                      </a:cubicBezTo>
                      <a:cubicBezTo>
                        <a:pt x="115" y="23"/>
                        <a:pt x="116" y="24"/>
                        <a:pt x="115" y="15"/>
                      </a:cubicBezTo>
                      <a:cubicBezTo>
                        <a:pt x="111" y="4"/>
                        <a:pt x="104" y="0"/>
                        <a:pt x="97" y="0"/>
                      </a:cubicBezTo>
                      <a:cubicBezTo>
                        <a:pt x="81" y="0"/>
                        <a:pt x="75" y="0"/>
                        <a:pt x="63" y="0"/>
                      </a:cubicBezTo>
                      <a:cubicBezTo>
                        <a:pt x="48" y="0"/>
                        <a:pt x="41" y="0"/>
                        <a:pt x="26" y="0"/>
                      </a:cubicBezTo>
                      <a:cubicBezTo>
                        <a:pt x="19" y="0"/>
                        <a:pt x="14" y="0"/>
                        <a:pt x="9" y="5"/>
                      </a:cubicBezTo>
                      <a:cubicBezTo>
                        <a:pt x="1" y="13"/>
                        <a:pt x="2" y="14"/>
                        <a:pt x="2" y="38"/>
                      </a:cubicBezTo>
                      <a:cubicBezTo>
                        <a:pt x="2" y="49"/>
                        <a:pt x="2" y="70"/>
                        <a:pt x="2" y="83"/>
                      </a:cubicBezTo>
                      <a:cubicBezTo>
                        <a:pt x="2" y="95"/>
                        <a:pt x="0" y="113"/>
                        <a:pt x="12" y="113"/>
                      </a:cubicBezTo>
                      <a:cubicBezTo>
                        <a:pt x="23" y="113"/>
                        <a:pt x="23" y="105"/>
                        <a:pt x="23" y="93"/>
                      </a:cubicBezTo>
                      <a:cubicBezTo>
                        <a:pt x="23" y="76"/>
                        <a:pt x="23" y="72"/>
                        <a:pt x="23" y="62"/>
                      </a:cubicBezTo>
                      <a:cubicBezTo>
                        <a:pt x="23" y="51"/>
                        <a:pt x="22" y="50"/>
                        <a:pt x="24" y="50"/>
                      </a:cubicBezTo>
                      <a:cubicBezTo>
                        <a:pt x="26" y="50"/>
                        <a:pt x="26" y="50"/>
                        <a:pt x="26" y="61"/>
                      </a:cubicBezTo>
                      <a:cubicBezTo>
                        <a:pt x="26" y="72"/>
                        <a:pt x="26" y="204"/>
                        <a:pt x="26" y="213"/>
                      </a:cubicBezTo>
                      <a:cubicBezTo>
                        <a:pt x="26" y="220"/>
                        <a:pt x="30" y="228"/>
                        <a:pt x="41" y="228"/>
                      </a:cubicBezTo>
                      <a:cubicBezTo>
                        <a:pt x="52" y="228"/>
                        <a:pt x="57" y="222"/>
                        <a:pt x="57" y="214"/>
                      </a:cubicBezTo>
                      <a:cubicBezTo>
                        <a:pt x="57" y="201"/>
                        <a:pt x="57" y="160"/>
                        <a:pt x="57" y="153"/>
                      </a:cubicBezTo>
                      <a:cubicBezTo>
                        <a:pt x="57" y="146"/>
                        <a:pt x="57" y="142"/>
                        <a:pt x="59" y="142"/>
                      </a:cubicBezTo>
                      <a:cubicBezTo>
                        <a:pt x="61" y="142"/>
                        <a:pt x="61" y="146"/>
                        <a:pt x="61" y="153"/>
                      </a:cubicBezTo>
                      <a:cubicBezTo>
                        <a:pt x="61" y="160"/>
                        <a:pt x="61" y="201"/>
                        <a:pt x="61" y="214"/>
                      </a:cubicBezTo>
                      <a:cubicBezTo>
                        <a:pt x="61" y="219"/>
                        <a:pt x="66" y="229"/>
                        <a:pt x="77" y="229"/>
                      </a:cubicBezTo>
                      <a:cubicBezTo>
                        <a:pt x="84" y="229"/>
                        <a:pt x="91" y="220"/>
                        <a:pt x="91" y="215"/>
                      </a:cubicBezTo>
                      <a:cubicBezTo>
                        <a:pt x="91" y="185"/>
                        <a:pt x="91" y="70"/>
                        <a:pt x="91" y="61"/>
                      </a:cubicBezTo>
                      <a:cubicBezTo>
                        <a:pt x="91" y="56"/>
                        <a:pt x="91" y="49"/>
                        <a:pt x="93" y="49"/>
                      </a:cubicBezTo>
                      <a:cubicBezTo>
                        <a:pt x="94" y="49"/>
                        <a:pt x="94" y="51"/>
                        <a:pt x="94" y="58"/>
                      </a:cubicBezTo>
                      <a:cubicBezTo>
                        <a:pt x="94" y="67"/>
                        <a:pt x="94" y="75"/>
                        <a:pt x="94" y="87"/>
                      </a:cubicBezTo>
                      <a:cubicBezTo>
                        <a:pt x="94" y="106"/>
                        <a:pt x="97" y="111"/>
                        <a:pt x="105" y="111"/>
                      </a:cubicBezTo>
                      <a:cubicBezTo>
                        <a:pt x="116" y="111"/>
                        <a:pt x="115" y="92"/>
                        <a:pt x="115" y="8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zh-TW" altLang="en-US" dirty="0">
                      <a:solidFill>
                        <a:schemeClr val="bg1"/>
                      </a:solidFill>
                      <a:latin typeface="Microsoft YaHei" panose="020B0503020204020204" pitchFamily="34" charset="-122"/>
                      <a:ea typeface="Microsoft YaHei" panose="020B0503020204020204" pitchFamily="34" charset="-122"/>
                    </a:rPr>
                    <a:t>教</a:t>
                  </a:r>
                  <a:endParaRPr lang="en-US" altLang="zh-TW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endParaRPr>
                </a:p>
                <a:p>
                  <a:pPr algn="ctr"/>
                  <a:r>
                    <a:rPr lang="zh-TW" altLang="en-US" dirty="0">
                      <a:solidFill>
                        <a:schemeClr val="bg1"/>
                      </a:solidFill>
                      <a:latin typeface="Microsoft YaHei" panose="020B0503020204020204" pitchFamily="34" charset="-122"/>
                      <a:ea typeface="Microsoft YaHei" panose="020B0503020204020204" pitchFamily="34" charset="-122"/>
                    </a:rPr>
                    <a:t>學</a:t>
                  </a:r>
                  <a:endParaRPr lang="zh-CN" altLang="en-US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endParaRPr>
                </a:p>
              </p:txBody>
            </p:sp>
            <p:sp>
              <p:nvSpPr>
                <p:cNvPr id="25" name="Oval 13">
                  <a:extLst>
                    <a:ext uri="{FF2B5EF4-FFF2-40B4-BE49-F238E27FC236}">
                      <a16:creationId xmlns:a16="http://schemas.microsoft.com/office/drawing/2014/main" id="{A56422EB-FA4E-4C2D-9655-DB7CD9DDE5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" y="0"/>
                  <a:ext cx="114" cy="1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7" name="Group 93">
                <a:extLst>
                  <a:ext uri="{FF2B5EF4-FFF2-40B4-BE49-F238E27FC236}">
                    <a16:creationId xmlns:a16="http://schemas.microsoft.com/office/drawing/2014/main" id="{E0941B61-9268-42F1-89F8-AE08FFB0ACA5}"/>
                  </a:ext>
                </a:extLst>
              </p:cNvPr>
              <p:cNvGrpSpPr/>
              <p:nvPr/>
            </p:nvGrpSpPr>
            <p:grpSpPr bwMode="auto">
              <a:xfrm>
                <a:off x="1008063" y="1635125"/>
                <a:ext cx="349250" cy="295275"/>
                <a:chOff x="635" y="1030"/>
                <a:chExt cx="220" cy="186"/>
              </a:xfrm>
            </p:grpSpPr>
            <p:sp>
              <p:nvSpPr>
                <p:cNvPr id="18" name="Freeform 56">
                  <a:extLst>
                    <a:ext uri="{FF2B5EF4-FFF2-40B4-BE49-F238E27FC236}">
                      <a16:creationId xmlns:a16="http://schemas.microsoft.com/office/drawing/2014/main" id="{2F5943A5-A4D8-49F4-ABA8-D8FC07C421AB}"/>
                    </a:ext>
                  </a:extLst>
                </p:cNvPr>
                <p:cNvSpPr/>
                <p:nvPr/>
              </p:nvSpPr>
              <p:spPr bwMode="auto">
                <a:xfrm>
                  <a:off x="635" y="1030"/>
                  <a:ext cx="220" cy="186"/>
                </a:xfrm>
                <a:custGeom>
                  <a:avLst/>
                  <a:gdLst>
                    <a:gd name="T0" fmla="*/ 81 w 93"/>
                    <a:gd name="T1" fmla="*/ 0 h 79"/>
                    <a:gd name="T2" fmla="*/ 11 w 93"/>
                    <a:gd name="T3" fmla="*/ 0 h 79"/>
                    <a:gd name="T4" fmla="*/ 0 w 93"/>
                    <a:gd name="T5" fmla="*/ 11 h 79"/>
                    <a:gd name="T6" fmla="*/ 0 w 93"/>
                    <a:gd name="T7" fmla="*/ 55 h 79"/>
                    <a:gd name="T8" fmla="*/ 11 w 93"/>
                    <a:gd name="T9" fmla="*/ 67 h 79"/>
                    <a:gd name="T10" fmla="*/ 67 w 93"/>
                    <a:gd name="T11" fmla="*/ 67 h 79"/>
                    <a:gd name="T12" fmla="*/ 83 w 93"/>
                    <a:gd name="T13" fmla="*/ 79 h 79"/>
                    <a:gd name="T14" fmla="*/ 85 w 93"/>
                    <a:gd name="T15" fmla="*/ 66 h 79"/>
                    <a:gd name="T16" fmla="*/ 93 w 93"/>
                    <a:gd name="T17" fmla="*/ 55 h 79"/>
                    <a:gd name="T18" fmla="*/ 93 w 93"/>
                    <a:gd name="T19" fmla="*/ 11 h 79"/>
                    <a:gd name="T20" fmla="*/ 81 w 93"/>
                    <a:gd name="T21" fmla="*/ 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93" h="79">
                      <a:moveTo>
                        <a:pt x="81" y="0"/>
                      </a:move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5" y="0"/>
                        <a:pt x="0" y="5"/>
                        <a:pt x="0" y="11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2"/>
                        <a:pt x="5" y="67"/>
                        <a:pt x="11" y="67"/>
                      </a:cubicBezTo>
                      <a:cubicBezTo>
                        <a:pt x="67" y="67"/>
                        <a:pt x="67" y="67"/>
                        <a:pt x="67" y="67"/>
                      </a:cubicBezTo>
                      <a:cubicBezTo>
                        <a:pt x="83" y="79"/>
                        <a:pt x="83" y="79"/>
                        <a:pt x="83" y="79"/>
                      </a:cubicBezTo>
                      <a:cubicBezTo>
                        <a:pt x="85" y="66"/>
                        <a:pt x="85" y="66"/>
                        <a:pt x="85" y="66"/>
                      </a:cubicBezTo>
                      <a:cubicBezTo>
                        <a:pt x="89" y="65"/>
                        <a:pt x="93" y="60"/>
                        <a:pt x="93" y="55"/>
                      </a:cubicBezTo>
                      <a:cubicBezTo>
                        <a:pt x="93" y="11"/>
                        <a:pt x="93" y="11"/>
                        <a:pt x="93" y="11"/>
                      </a:cubicBezTo>
                      <a:cubicBezTo>
                        <a:pt x="93" y="5"/>
                        <a:pt x="87" y="0"/>
                        <a:pt x="81" y="0"/>
                      </a:cubicBezTo>
                      <a:close/>
                    </a:path>
                  </a:pathLst>
                </a:custGeom>
                <a:solidFill>
                  <a:srgbClr val="C09C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" name="Oval 57">
                  <a:extLst>
                    <a:ext uri="{FF2B5EF4-FFF2-40B4-BE49-F238E27FC236}">
                      <a16:creationId xmlns:a16="http://schemas.microsoft.com/office/drawing/2014/main" id="{99662750-8005-4B4C-9381-BF75EFF0DB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9" y="1096"/>
                  <a:ext cx="19" cy="1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" name="Oval 58">
                  <a:extLst>
                    <a:ext uri="{FF2B5EF4-FFF2-40B4-BE49-F238E27FC236}">
                      <a16:creationId xmlns:a16="http://schemas.microsoft.com/office/drawing/2014/main" id="{62EACA06-B01E-48C0-89F8-4D3FFD00AF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2" y="1096"/>
                  <a:ext cx="19" cy="1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" name="Oval 59">
                  <a:extLst>
                    <a:ext uri="{FF2B5EF4-FFF2-40B4-BE49-F238E27FC236}">
                      <a16:creationId xmlns:a16="http://schemas.microsoft.com/office/drawing/2014/main" id="{2840B6D0-719A-4F66-A7E0-FDCF7C18E1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3" y="1096"/>
                  <a:ext cx="19" cy="1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7" name="群組 6">
              <a:extLst>
                <a:ext uri="{FF2B5EF4-FFF2-40B4-BE49-F238E27FC236}">
                  <a16:creationId xmlns:a16="http://schemas.microsoft.com/office/drawing/2014/main" id="{1F68342A-A3C5-4CA3-B751-AE7235763734}"/>
                </a:ext>
              </a:extLst>
            </p:cNvPr>
            <p:cNvGrpSpPr/>
            <p:nvPr/>
          </p:nvGrpSpPr>
          <p:grpSpPr>
            <a:xfrm>
              <a:off x="2006356" y="3085493"/>
              <a:ext cx="858993" cy="1501717"/>
              <a:chOff x="3000375" y="1635125"/>
              <a:chExt cx="655638" cy="1401763"/>
            </a:xfrm>
          </p:grpSpPr>
          <p:grpSp>
            <p:nvGrpSpPr>
              <p:cNvPr id="8" name="Group 29">
                <a:extLst>
                  <a:ext uri="{FF2B5EF4-FFF2-40B4-BE49-F238E27FC236}">
                    <a16:creationId xmlns:a16="http://schemas.microsoft.com/office/drawing/2014/main" id="{1BCE1344-ED94-4716-8277-3A46132C8DD9}"/>
                  </a:ext>
                </a:extLst>
              </p:cNvPr>
              <p:cNvGrpSpPr/>
              <p:nvPr/>
            </p:nvGrpSpPr>
            <p:grpSpPr bwMode="auto">
              <a:xfrm>
                <a:off x="3000375" y="1965325"/>
                <a:ext cx="434975" cy="1071563"/>
                <a:chOff x="0" y="0"/>
                <a:chExt cx="274" cy="675"/>
              </a:xfrm>
              <a:solidFill>
                <a:srgbClr val="9DD53E"/>
              </a:solidFill>
            </p:grpSpPr>
            <p:sp>
              <p:nvSpPr>
                <p:cNvPr id="14" name="Freeform 30">
                  <a:extLst>
                    <a:ext uri="{FF2B5EF4-FFF2-40B4-BE49-F238E27FC236}">
                      <a16:creationId xmlns:a16="http://schemas.microsoft.com/office/drawing/2014/main" id="{6B2D72F5-C70E-4D64-9CA1-B1C4B122A555}"/>
                    </a:ext>
                  </a:extLst>
                </p:cNvPr>
                <p:cNvSpPr/>
                <p:nvPr/>
              </p:nvSpPr>
              <p:spPr bwMode="auto">
                <a:xfrm>
                  <a:off x="0" y="134"/>
                  <a:ext cx="274" cy="541"/>
                </a:xfrm>
                <a:custGeom>
                  <a:avLst/>
                  <a:gdLst>
                    <a:gd name="T0" fmla="*/ 115 w 116"/>
                    <a:gd name="T1" fmla="*/ 82 h 229"/>
                    <a:gd name="T2" fmla="*/ 115 w 116"/>
                    <a:gd name="T3" fmla="*/ 37 h 229"/>
                    <a:gd name="T4" fmla="*/ 115 w 116"/>
                    <a:gd name="T5" fmla="*/ 15 h 229"/>
                    <a:gd name="T6" fmla="*/ 97 w 116"/>
                    <a:gd name="T7" fmla="*/ 0 h 229"/>
                    <a:gd name="T8" fmla="*/ 63 w 116"/>
                    <a:gd name="T9" fmla="*/ 0 h 229"/>
                    <a:gd name="T10" fmla="*/ 26 w 116"/>
                    <a:gd name="T11" fmla="*/ 0 h 229"/>
                    <a:gd name="T12" fmla="*/ 9 w 116"/>
                    <a:gd name="T13" fmla="*/ 5 h 229"/>
                    <a:gd name="T14" fmla="*/ 2 w 116"/>
                    <a:gd name="T15" fmla="*/ 38 h 229"/>
                    <a:gd name="T16" fmla="*/ 2 w 116"/>
                    <a:gd name="T17" fmla="*/ 83 h 229"/>
                    <a:gd name="T18" fmla="*/ 12 w 116"/>
                    <a:gd name="T19" fmla="*/ 113 h 229"/>
                    <a:gd name="T20" fmla="*/ 23 w 116"/>
                    <a:gd name="T21" fmla="*/ 93 h 229"/>
                    <a:gd name="T22" fmla="*/ 23 w 116"/>
                    <a:gd name="T23" fmla="*/ 62 h 229"/>
                    <a:gd name="T24" fmla="*/ 24 w 116"/>
                    <a:gd name="T25" fmla="*/ 50 h 229"/>
                    <a:gd name="T26" fmla="*/ 26 w 116"/>
                    <a:gd name="T27" fmla="*/ 61 h 229"/>
                    <a:gd name="T28" fmla="*/ 26 w 116"/>
                    <a:gd name="T29" fmla="*/ 213 h 229"/>
                    <a:gd name="T30" fmla="*/ 41 w 116"/>
                    <a:gd name="T31" fmla="*/ 228 h 229"/>
                    <a:gd name="T32" fmla="*/ 57 w 116"/>
                    <a:gd name="T33" fmla="*/ 214 h 229"/>
                    <a:gd name="T34" fmla="*/ 57 w 116"/>
                    <a:gd name="T35" fmla="*/ 153 h 229"/>
                    <a:gd name="T36" fmla="*/ 59 w 116"/>
                    <a:gd name="T37" fmla="*/ 142 h 229"/>
                    <a:gd name="T38" fmla="*/ 61 w 116"/>
                    <a:gd name="T39" fmla="*/ 153 h 229"/>
                    <a:gd name="T40" fmla="*/ 61 w 116"/>
                    <a:gd name="T41" fmla="*/ 214 h 229"/>
                    <a:gd name="T42" fmla="*/ 77 w 116"/>
                    <a:gd name="T43" fmla="*/ 229 h 229"/>
                    <a:gd name="T44" fmla="*/ 91 w 116"/>
                    <a:gd name="T45" fmla="*/ 215 h 229"/>
                    <a:gd name="T46" fmla="*/ 91 w 116"/>
                    <a:gd name="T47" fmla="*/ 61 h 229"/>
                    <a:gd name="T48" fmla="*/ 93 w 116"/>
                    <a:gd name="T49" fmla="*/ 49 h 229"/>
                    <a:gd name="T50" fmla="*/ 94 w 116"/>
                    <a:gd name="T51" fmla="*/ 58 h 229"/>
                    <a:gd name="T52" fmla="*/ 94 w 116"/>
                    <a:gd name="T53" fmla="*/ 87 h 229"/>
                    <a:gd name="T54" fmla="*/ 105 w 116"/>
                    <a:gd name="T55" fmla="*/ 111 h 229"/>
                    <a:gd name="T56" fmla="*/ 115 w 116"/>
                    <a:gd name="T57" fmla="*/ 82 h 2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16" h="229">
                      <a:moveTo>
                        <a:pt x="115" y="82"/>
                      </a:moveTo>
                      <a:cubicBezTo>
                        <a:pt x="115" y="67"/>
                        <a:pt x="115" y="52"/>
                        <a:pt x="115" y="37"/>
                      </a:cubicBezTo>
                      <a:cubicBezTo>
                        <a:pt x="115" y="23"/>
                        <a:pt x="116" y="24"/>
                        <a:pt x="115" y="15"/>
                      </a:cubicBezTo>
                      <a:cubicBezTo>
                        <a:pt x="111" y="4"/>
                        <a:pt x="104" y="0"/>
                        <a:pt x="97" y="0"/>
                      </a:cubicBezTo>
                      <a:cubicBezTo>
                        <a:pt x="81" y="0"/>
                        <a:pt x="75" y="0"/>
                        <a:pt x="63" y="0"/>
                      </a:cubicBezTo>
                      <a:cubicBezTo>
                        <a:pt x="48" y="0"/>
                        <a:pt x="41" y="0"/>
                        <a:pt x="26" y="0"/>
                      </a:cubicBezTo>
                      <a:cubicBezTo>
                        <a:pt x="19" y="0"/>
                        <a:pt x="14" y="0"/>
                        <a:pt x="9" y="5"/>
                      </a:cubicBezTo>
                      <a:cubicBezTo>
                        <a:pt x="1" y="13"/>
                        <a:pt x="2" y="14"/>
                        <a:pt x="2" y="38"/>
                      </a:cubicBezTo>
                      <a:cubicBezTo>
                        <a:pt x="2" y="49"/>
                        <a:pt x="2" y="70"/>
                        <a:pt x="2" y="83"/>
                      </a:cubicBezTo>
                      <a:cubicBezTo>
                        <a:pt x="2" y="95"/>
                        <a:pt x="0" y="113"/>
                        <a:pt x="12" y="113"/>
                      </a:cubicBezTo>
                      <a:cubicBezTo>
                        <a:pt x="23" y="113"/>
                        <a:pt x="23" y="105"/>
                        <a:pt x="23" y="93"/>
                      </a:cubicBezTo>
                      <a:cubicBezTo>
                        <a:pt x="23" y="76"/>
                        <a:pt x="23" y="72"/>
                        <a:pt x="23" y="62"/>
                      </a:cubicBezTo>
                      <a:cubicBezTo>
                        <a:pt x="23" y="51"/>
                        <a:pt x="22" y="50"/>
                        <a:pt x="24" y="50"/>
                      </a:cubicBezTo>
                      <a:cubicBezTo>
                        <a:pt x="26" y="50"/>
                        <a:pt x="26" y="50"/>
                        <a:pt x="26" y="61"/>
                      </a:cubicBezTo>
                      <a:cubicBezTo>
                        <a:pt x="26" y="72"/>
                        <a:pt x="26" y="204"/>
                        <a:pt x="26" y="213"/>
                      </a:cubicBezTo>
                      <a:cubicBezTo>
                        <a:pt x="26" y="220"/>
                        <a:pt x="30" y="228"/>
                        <a:pt x="41" y="228"/>
                      </a:cubicBezTo>
                      <a:cubicBezTo>
                        <a:pt x="52" y="228"/>
                        <a:pt x="57" y="222"/>
                        <a:pt x="57" y="214"/>
                      </a:cubicBezTo>
                      <a:cubicBezTo>
                        <a:pt x="57" y="201"/>
                        <a:pt x="57" y="160"/>
                        <a:pt x="57" y="153"/>
                      </a:cubicBezTo>
                      <a:cubicBezTo>
                        <a:pt x="57" y="146"/>
                        <a:pt x="57" y="142"/>
                        <a:pt x="59" y="142"/>
                      </a:cubicBezTo>
                      <a:cubicBezTo>
                        <a:pt x="61" y="142"/>
                        <a:pt x="61" y="146"/>
                        <a:pt x="61" y="153"/>
                      </a:cubicBezTo>
                      <a:cubicBezTo>
                        <a:pt x="61" y="160"/>
                        <a:pt x="61" y="201"/>
                        <a:pt x="61" y="214"/>
                      </a:cubicBezTo>
                      <a:cubicBezTo>
                        <a:pt x="61" y="219"/>
                        <a:pt x="66" y="229"/>
                        <a:pt x="77" y="229"/>
                      </a:cubicBezTo>
                      <a:cubicBezTo>
                        <a:pt x="84" y="229"/>
                        <a:pt x="91" y="220"/>
                        <a:pt x="91" y="215"/>
                      </a:cubicBezTo>
                      <a:cubicBezTo>
                        <a:pt x="91" y="185"/>
                        <a:pt x="91" y="70"/>
                        <a:pt x="91" y="61"/>
                      </a:cubicBezTo>
                      <a:cubicBezTo>
                        <a:pt x="91" y="56"/>
                        <a:pt x="91" y="49"/>
                        <a:pt x="93" y="49"/>
                      </a:cubicBezTo>
                      <a:cubicBezTo>
                        <a:pt x="94" y="49"/>
                        <a:pt x="94" y="51"/>
                        <a:pt x="94" y="58"/>
                      </a:cubicBezTo>
                      <a:cubicBezTo>
                        <a:pt x="94" y="67"/>
                        <a:pt x="94" y="75"/>
                        <a:pt x="94" y="87"/>
                      </a:cubicBezTo>
                      <a:cubicBezTo>
                        <a:pt x="94" y="106"/>
                        <a:pt x="97" y="111"/>
                        <a:pt x="105" y="111"/>
                      </a:cubicBezTo>
                      <a:cubicBezTo>
                        <a:pt x="116" y="111"/>
                        <a:pt x="115" y="92"/>
                        <a:pt x="115" y="8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zh-TW" altLang="en-US" dirty="0">
                      <a:solidFill>
                        <a:schemeClr val="bg1"/>
                      </a:solidFill>
                      <a:latin typeface="Microsoft YaHei" panose="020B0503020204020204" pitchFamily="34" charset="-122"/>
                      <a:ea typeface="Microsoft YaHei" panose="020B0503020204020204" pitchFamily="34" charset="-122"/>
                    </a:rPr>
                    <a:t>第</a:t>
                  </a:r>
                  <a:endParaRPr lang="en-US" altLang="zh-TW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endParaRPr>
                </a:p>
                <a:p>
                  <a:pPr algn="ctr"/>
                  <a:r>
                    <a:rPr lang="zh-TW" altLang="en-US" dirty="0">
                      <a:solidFill>
                        <a:schemeClr val="bg1"/>
                      </a:solidFill>
                      <a:latin typeface="Microsoft YaHei" panose="020B0503020204020204" pitchFamily="34" charset="-122"/>
                      <a:ea typeface="Microsoft YaHei" panose="020B0503020204020204" pitchFamily="34" charset="-122"/>
                    </a:rPr>
                    <a:t>三</a:t>
                  </a:r>
                  <a:endParaRPr lang="en-US" altLang="zh-TW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endParaRPr>
                </a:p>
                <a:p>
                  <a:pPr algn="ctr"/>
                  <a:r>
                    <a:rPr lang="zh-TW" altLang="en-US" dirty="0">
                      <a:solidFill>
                        <a:schemeClr val="bg1"/>
                      </a:solidFill>
                      <a:latin typeface="Microsoft YaHei" panose="020B0503020204020204" pitchFamily="34" charset="-122"/>
                      <a:ea typeface="Microsoft YaHei" panose="020B0503020204020204" pitchFamily="34" charset="-122"/>
                    </a:rPr>
                    <a:t>方</a:t>
                  </a:r>
                  <a:endParaRPr lang="zh-CN" altLang="en-US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endParaRPr>
                </a:p>
              </p:txBody>
            </p:sp>
            <p:sp>
              <p:nvSpPr>
                <p:cNvPr id="15" name="Oval 31">
                  <a:extLst>
                    <a:ext uri="{FF2B5EF4-FFF2-40B4-BE49-F238E27FC236}">
                      <a16:creationId xmlns:a16="http://schemas.microsoft.com/office/drawing/2014/main" id="{D66E34BA-3A14-4969-AE5A-00BE6FC0A8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" y="0"/>
                  <a:ext cx="114" cy="1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" name="Group 90">
                <a:extLst>
                  <a:ext uri="{FF2B5EF4-FFF2-40B4-BE49-F238E27FC236}">
                    <a16:creationId xmlns:a16="http://schemas.microsoft.com/office/drawing/2014/main" id="{7FE0ED4A-F929-44F5-99C3-953BE465B113}"/>
                  </a:ext>
                </a:extLst>
              </p:cNvPr>
              <p:cNvGrpSpPr/>
              <p:nvPr/>
            </p:nvGrpSpPr>
            <p:grpSpPr bwMode="auto">
              <a:xfrm>
                <a:off x="3306763" y="1635125"/>
                <a:ext cx="349250" cy="295275"/>
                <a:chOff x="2083" y="1030"/>
                <a:chExt cx="220" cy="186"/>
              </a:xfrm>
            </p:grpSpPr>
            <p:sp>
              <p:nvSpPr>
                <p:cNvPr id="10" name="Freeform 66">
                  <a:extLst>
                    <a:ext uri="{FF2B5EF4-FFF2-40B4-BE49-F238E27FC236}">
                      <a16:creationId xmlns:a16="http://schemas.microsoft.com/office/drawing/2014/main" id="{8A189EB3-0798-4A2D-800C-D7454E6FC032}"/>
                    </a:ext>
                  </a:extLst>
                </p:cNvPr>
                <p:cNvSpPr/>
                <p:nvPr/>
              </p:nvSpPr>
              <p:spPr bwMode="auto">
                <a:xfrm>
                  <a:off x="2083" y="1030"/>
                  <a:ext cx="220" cy="186"/>
                </a:xfrm>
                <a:custGeom>
                  <a:avLst/>
                  <a:gdLst>
                    <a:gd name="T0" fmla="*/ 12 w 93"/>
                    <a:gd name="T1" fmla="*/ 0 h 79"/>
                    <a:gd name="T2" fmla="*/ 82 w 93"/>
                    <a:gd name="T3" fmla="*/ 0 h 79"/>
                    <a:gd name="T4" fmla="*/ 93 w 93"/>
                    <a:gd name="T5" fmla="*/ 11 h 79"/>
                    <a:gd name="T6" fmla="*/ 93 w 93"/>
                    <a:gd name="T7" fmla="*/ 55 h 79"/>
                    <a:gd name="T8" fmla="*/ 82 w 93"/>
                    <a:gd name="T9" fmla="*/ 67 h 79"/>
                    <a:gd name="T10" fmla="*/ 26 w 93"/>
                    <a:gd name="T11" fmla="*/ 67 h 79"/>
                    <a:gd name="T12" fmla="*/ 10 w 93"/>
                    <a:gd name="T13" fmla="*/ 79 h 79"/>
                    <a:gd name="T14" fmla="*/ 8 w 93"/>
                    <a:gd name="T15" fmla="*/ 66 h 79"/>
                    <a:gd name="T16" fmla="*/ 0 w 93"/>
                    <a:gd name="T17" fmla="*/ 55 h 79"/>
                    <a:gd name="T18" fmla="*/ 0 w 93"/>
                    <a:gd name="T19" fmla="*/ 11 h 79"/>
                    <a:gd name="T20" fmla="*/ 12 w 93"/>
                    <a:gd name="T21" fmla="*/ 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93" h="79">
                      <a:moveTo>
                        <a:pt x="12" y="0"/>
                      </a:moveTo>
                      <a:cubicBezTo>
                        <a:pt x="82" y="0"/>
                        <a:pt x="82" y="0"/>
                        <a:pt x="82" y="0"/>
                      </a:cubicBezTo>
                      <a:cubicBezTo>
                        <a:pt x="88" y="0"/>
                        <a:pt x="93" y="5"/>
                        <a:pt x="93" y="11"/>
                      </a:cubicBezTo>
                      <a:cubicBezTo>
                        <a:pt x="93" y="55"/>
                        <a:pt x="93" y="55"/>
                        <a:pt x="93" y="55"/>
                      </a:cubicBezTo>
                      <a:cubicBezTo>
                        <a:pt x="93" y="62"/>
                        <a:pt x="88" y="67"/>
                        <a:pt x="82" y="67"/>
                      </a:cubicBezTo>
                      <a:cubicBezTo>
                        <a:pt x="26" y="67"/>
                        <a:pt x="26" y="67"/>
                        <a:pt x="26" y="67"/>
                      </a:cubicBezTo>
                      <a:cubicBezTo>
                        <a:pt x="10" y="79"/>
                        <a:pt x="10" y="79"/>
                        <a:pt x="10" y="79"/>
                      </a:cubicBezTo>
                      <a:cubicBezTo>
                        <a:pt x="8" y="66"/>
                        <a:pt x="8" y="66"/>
                        <a:pt x="8" y="66"/>
                      </a:cubicBezTo>
                      <a:cubicBezTo>
                        <a:pt x="4" y="65"/>
                        <a:pt x="0" y="60"/>
                        <a:pt x="0" y="55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5"/>
                        <a:pt x="5" y="0"/>
                        <a:pt x="12" y="0"/>
                      </a:cubicBezTo>
                      <a:close/>
                    </a:path>
                  </a:pathLst>
                </a:custGeom>
                <a:solidFill>
                  <a:srgbClr val="9DD53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" name="Oval 67">
                  <a:extLst>
                    <a:ext uri="{FF2B5EF4-FFF2-40B4-BE49-F238E27FC236}">
                      <a16:creationId xmlns:a16="http://schemas.microsoft.com/office/drawing/2014/main" id="{30E22342-C5BA-45D7-B62C-7F5502ED8F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20" y="1096"/>
                  <a:ext cx="19" cy="1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" name="Oval 68">
                  <a:extLst>
                    <a:ext uri="{FF2B5EF4-FFF2-40B4-BE49-F238E27FC236}">
                      <a16:creationId xmlns:a16="http://schemas.microsoft.com/office/drawing/2014/main" id="{98E7159E-626A-425A-B88C-DE91D8785D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7" y="1096"/>
                  <a:ext cx="19" cy="1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" name="Oval 69">
                  <a:extLst>
                    <a:ext uri="{FF2B5EF4-FFF2-40B4-BE49-F238E27FC236}">
                      <a16:creationId xmlns:a16="http://schemas.microsoft.com/office/drawing/2014/main" id="{FB4CC42F-570C-421F-92C8-3424D4C1C7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57" y="1096"/>
                  <a:ext cx="19" cy="1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37" name="群組 36">
            <a:extLst>
              <a:ext uri="{FF2B5EF4-FFF2-40B4-BE49-F238E27FC236}">
                <a16:creationId xmlns:a16="http://schemas.microsoft.com/office/drawing/2014/main" id="{4A7712B5-66E2-4D39-B048-8237B49AD84C}"/>
              </a:ext>
            </a:extLst>
          </p:cNvPr>
          <p:cNvGrpSpPr/>
          <p:nvPr/>
        </p:nvGrpSpPr>
        <p:grpSpPr>
          <a:xfrm>
            <a:off x="4461149" y="2349129"/>
            <a:ext cx="2630498" cy="3984797"/>
            <a:chOff x="3184476" y="1169596"/>
            <a:chExt cx="2630498" cy="3984797"/>
          </a:xfrm>
        </p:grpSpPr>
        <p:grpSp>
          <p:nvGrpSpPr>
            <p:cNvPr id="38" name="群組 37">
              <a:extLst>
                <a:ext uri="{FF2B5EF4-FFF2-40B4-BE49-F238E27FC236}">
                  <a16:creationId xmlns:a16="http://schemas.microsoft.com/office/drawing/2014/main" id="{F472FE96-6080-40F2-9FDF-6FAB01F666B5}"/>
                </a:ext>
              </a:extLst>
            </p:cNvPr>
            <p:cNvGrpSpPr/>
            <p:nvPr/>
          </p:nvGrpSpPr>
          <p:grpSpPr>
            <a:xfrm>
              <a:off x="3184476" y="2773868"/>
              <a:ext cx="2630498" cy="2380525"/>
              <a:chOff x="2024273" y="2761388"/>
              <a:chExt cx="2630498" cy="2380525"/>
            </a:xfrm>
          </p:grpSpPr>
          <p:grpSp>
            <p:nvGrpSpPr>
              <p:cNvPr id="68" name="组合 24">
                <a:extLst>
                  <a:ext uri="{FF2B5EF4-FFF2-40B4-BE49-F238E27FC236}">
                    <a16:creationId xmlns:a16="http://schemas.microsoft.com/office/drawing/2014/main" id="{572DACF6-2265-4B9E-9D7B-560E73C43572}"/>
                  </a:ext>
                </a:extLst>
              </p:cNvPr>
              <p:cNvGrpSpPr/>
              <p:nvPr/>
            </p:nvGrpSpPr>
            <p:grpSpPr>
              <a:xfrm rot="10800000">
                <a:off x="2339978" y="2761388"/>
                <a:ext cx="504055" cy="2380525"/>
                <a:chOff x="1775252" y="-1092235"/>
                <a:chExt cx="1045160" cy="4936038"/>
              </a:xfrm>
            </p:grpSpPr>
            <p:grpSp>
              <p:nvGrpSpPr>
                <p:cNvPr id="71" name="组合 25">
                  <a:extLst>
                    <a:ext uri="{FF2B5EF4-FFF2-40B4-BE49-F238E27FC236}">
                      <a16:creationId xmlns:a16="http://schemas.microsoft.com/office/drawing/2014/main" id="{54BE0E15-AAE4-42F0-85F0-96D28FB0E7E1}"/>
                    </a:ext>
                  </a:extLst>
                </p:cNvPr>
                <p:cNvGrpSpPr/>
                <p:nvPr/>
              </p:nvGrpSpPr>
              <p:grpSpPr>
                <a:xfrm>
                  <a:off x="1775252" y="2995637"/>
                  <a:ext cx="1045160" cy="848166"/>
                  <a:chOff x="-4061568" y="2304257"/>
                  <a:chExt cx="1819276" cy="1476375"/>
                </a:xfrm>
              </p:grpSpPr>
              <p:sp>
                <p:nvSpPr>
                  <p:cNvPr id="75" name="Freeform 275">
                    <a:extLst>
                      <a:ext uri="{FF2B5EF4-FFF2-40B4-BE49-F238E27FC236}">
                        <a16:creationId xmlns:a16="http://schemas.microsoft.com/office/drawing/2014/main" id="{E5ECFD76-43AB-4FCD-AEB9-E9FF346DF05B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-2540742" y="2934495"/>
                    <a:ext cx="298450" cy="79375"/>
                  </a:xfrm>
                  <a:custGeom>
                    <a:avLst/>
                    <a:gdLst>
                      <a:gd name="T0" fmla="*/ 0 w 94"/>
                      <a:gd name="T1" fmla="*/ 12 h 25"/>
                      <a:gd name="T2" fmla="*/ 13 w 94"/>
                      <a:gd name="T3" fmla="*/ 25 h 25"/>
                      <a:gd name="T4" fmla="*/ 81 w 94"/>
                      <a:gd name="T5" fmla="*/ 25 h 25"/>
                      <a:gd name="T6" fmla="*/ 94 w 94"/>
                      <a:gd name="T7" fmla="*/ 12 h 25"/>
                      <a:gd name="T8" fmla="*/ 81 w 94"/>
                      <a:gd name="T9" fmla="*/ 0 h 25"/>
                      <a:gd name="T10" fmla="*/ 13 w 94"/>
                      <a:gd name="T11" fmla="*/ 0 h 25"/>
                      <a:gd name="T12" fmla="*/ 0 w 94"/>
                      <a:gd name="T13" fmla="*/ 12 h 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94" h="25">
                        <a:moveTo>
                          <a:pt x="0" y="12"/>
                        </a:moveTo>
                        <a:cubicBezTo>
                          <a:pt x="0" y="19"/>
                          <a:pt x="6" y="25"/>
                          <a:pt x="13" y="25"/>
                        </a:cubicBezTo>
                        <a:cubicBezTo>
                          <a:pt x="81" y="25"/>
                          <a:pt x="81" y="25"/>
                          <a:pt x="81" y="25"/>
                        </a:cubicBezTo>
                        <a:cubicBezTo>
                          <a:pt x="88" y="25"/>
                          <a:pt x="94" y="19"/>
                          <a:pt x="94" y="12"/>
                        </a:cubicBezTo>
                        <a:cubicBezTo>
                          <a:pt x="94" y="6"/>
                          <a:pt x="88" y="0"/>
                          <a:pt x="81" y="0"/>
                        </a:cubicBezTo>
                        <a:cubicBezTo>
                          <a:pt x="13" y="0"/>
                          <a:pt x="13" y="0"/>
                          <a:pt x="13" y="0"/>
                        </a:cubicBezTo>
                        <a:cubicBezTo>
                          <a:pt x="6" y="0"/>
                          <a:pt x="0" y="6"/>
                          <a:pt x="0" y="12"/>
                        </a:cubicBezTo>
                        <a:close/>
                      </a:path>
                    </a:pathLst>
                  </a:custGeom>
                  <a:solidFill>
                    <a:srgbClr val="3B3B3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6" name="Freeform 276">
                    <a:extLst>
                      <a:ext uri="{FF2B5EF4-FFF2-40B4-BE49-F238E27FC236}">
                        <a16:creationId xmlns:a16="http://schemas.microsoft.com/office/drawing/2014/main" id="{D24C62A0-AB12-41BE-8CC8-44C12A2F7C66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-3236068" y="3488532"/>
                    <a:ext cx="79375" cy="292100"/>
                  </a:xfrm>
                  <a:custGeom>
                    <a:avLst/>
                    <a:gdLst>
                      <a:gd name="T0" fmla="*/ 13 w 25"/>
                      <a:gd name="T1" fmla="*/ 0 h 92"/>
                      <a:gd name="T2" fmla="*/ 0 w 25"/>
                      <a:gd name="T3" fmla="*/ 13 h 92"/>
                      <a:gd name="T4" fmla="*/ 0 w 25"/>
                      <a:gd name="T5" fmla="*/ 79 h 92"/>
                      <a:gd name="T6" fmla="*/ 13 w 25"/>
                      <a:gd name="T7" fmla="*/ 92 h 92"/>
                      <a:gd name="T8" fmla="*/ 25 w 25"/>
                      <a:gd name="T9" fmla="*/ 79 h 92"/>
                      <a:gd name="T10" fmla="*/ 25 w 25"/>
                      <a:gd name="T11" fmla="*/ 13 h 92"/>
                      <a:gd name="T12" fmla="*/ 13 w 25"/>
                      <a:gd name="T13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5" h="92">
                        <a:moveTo>
                          <a:pt x="13" y="0"/>
                        </a:moveTo>
                        <a:cubicBezTo>
                          <a:pt x="6" y="0"/>
                          <a:pt x="0" y="6"/>
                          <a:pt x="0" y="13"/>
                        </a:cubicBezTo>
                        <a:cubicBezTo>
                          <a:pt x="0" y="79"/>
                          <a:pt x="0" y="79"/>
                          <a:pt x="0" y="79"/>
                        </a:cubicBezTo>
                        <a:cubicBezTo>
                          <a:pt x="0" y="86"/>
                          <a:pt x="6" y="92"/>
                          <a:pt x="13" y="92"/>
                        </a:cubicBezTo>
                        <a:cubicBezTo>
                          <a:pt x="20" y="92"/>
                          <a:pt x="25" y="86"/>
                          <a:pt x="25" y="79"/>
                        </a:cubicBezTo>
                        <a:cubicBezTo>
                          <a:pt x="25" y="13"/>
                          <a:pt x="25" y="13"/>
                          <a:pt x="25" y="13"/>
                        </a:cubicBezTo>
                        <a:cubicBezTo>
                          <a:pt x="25" y="6"/>
                          <a:pt x="20" y="0"/>
                          <a:pt x="13" y="0"/>
                        </a:cubicBezTo>
                        <a:close/>
                      </a:path>
                    </a:pathLst>
                  </a:custGeom>
                  <a:solidFill>
                    <a:srgbClr val="3B3B3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7" name="Freeform 277">
                    <a:extLst>
                      <a:ext uri="{FF2B5EF4-FFF2-40B4-BE49-F238E27FC236}">
                        <a16:creationId xmlns:a16="http://schemas.microsoft.com/office/drawing/2014/main" id="{6A9AE364-4C04-4443-878A-6C6F1EBAA91E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-4061568" y="2899570"/>
                    <a:ext cx="298450" cy="76200"/>
                  </a:xfrm>
                  <a:custGeom>
                    <a:avLst/>
                    <a:gdLst>
                      <a:gd name="T0" fmla="*/ 13 w 94"/>
                      <a:gd name="T1" fmla="*/ 24 h 24"/>
                      <a:gd name="T2" fmla="*/ 81 w 94"/>
                      <a:gd name="T3" fmla="*/ 24 h 24"/>
                      <a:gd name="T4" fmla="*/ 94 w 94"/>
                      <a:gd name="T5" fmla="*/ 12 h 24"/>
                      <a:gd name="T6" fmla="*/ 81 w 94"/>
                      <a:gd name="T7" fmla="*/ 0 h 24"/>
                      <a:gd name="T8" fmla="*/ 13 w 94"/>
                      <a:gd name="T9" fmla="*/ 0 h 24"/>
                      <a:gd name="T10" fmla="*/ 0 w 94"/>
                      <a:gd name="T11" fmla="*/ 12 h 24"/>
                      <a:gd name="T12" fmla="*/ 13 w 94"/>
                      <a:gd name="T13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94" h="24">
                        <a:moveTo>
                          <a:pt x="13" y="24"/>
                        </a:moveTo>
                        <a:cubicBezTo>
                          <a:pt x="81" y="24"/>
                          <a:pt x="81" y="24"/>
                          <a:pt x="81" y="24"/>
                        </a:cubicBezTo>
                        <a:cubicBezTo>
                          <a:pt x="88" y="24"/>
                          <a:pt x="94" y="19"/>
                          <a:pt x="94" y="12"/>
                        </a:cubicBezTo>
                        <a:cubicBezTo>
                          <a:pt x="94" y="5"/>
                          <a:pt x="88" y="0"/>
                          <a:pt x="81" y="0"/>
                        </a:cubicBezTo>
                        <a:cubicBezTo>
                          <a:pt x="13" y="0"/>
                          <a:pt x="13" y="0"/>
                          <a:pt x="13" y="0"/>
                        </a:cubicBezTo>
                        <a:cubicBezTo>
                          <a:pt x="6" y="0"/>
                          <a:pt x="0" y="5"/>
                          <a:pt x="0" y="12"/>
                        </a:cubicBezTo>
                        <a:cubicBezTo>
                          <a:pt x="0" y="19"/>
                          <a:pt x="6" y="24"/>
                          <a:pt x="13" y="24"/>
                        </a:cubicBezTo>
                        <a:close/>
                      </a:path>
                    </a:pathLst>
                  </a:custGeom>
                  <a:solidFill>
                    <a:srgbClr val="3B3B3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8" name="Freeform 278">
                    <a:extLst>
                      <a:ext uri="{FF2B5EF4-FFF2-40B4-BE49-F238E27FC236}">
                        <a16:creationId xmlns:a16="http://schemas.microsoft.com/office/drawing/2014/main" id="{C8740810-7048-40BC-808F-0F9385C8DA0A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-3890118" y="2304257"/>
                    <a:ext cx="266700" cy="212725"/>
                  </a:xfrm>
                  <a:custGeom>
                    <a:avLst/>
                    <a:gdLst>
                      <a:gd name="T0" fmla="*/ 7 w 84"/>
                      <a:gd name="T1" fmla="*/ 22 h 67"/>
                      <a:gd name="T2" fmla="*/ 62 w 84"/>
                      <a:gd name="T3" fmla="*/ 63 h 67"/>
                      <a:gd name="T4" fmla="*/ 79 w 84"/>
                      <a:gd name="T5" fmla="*/ 60 h 67"/>
                      <a:gd name="T6" fmla="*/ 77 w 84"/>
                      <a:gd name="T7" fmla="*/ 43 h 67"/>
                      <a:gd name="T8" fmla="*/ 22 w 84"/>
                      <a:gd name="T9" fmla="*/ 3 h 67"/>
                      <a:gd name="T10" fmla="*/ 15 w 84"/>
                      <a:gd name="T11" fmla="*/ 0 h 67"/>
                      <a:gd name="T12" fmla="*/ 4 w 84"/>
                      <a:gd name="T13" fmla="*/ 5 h 67"/>
                      <a:gd name="T14" fmla="*/ 7 w 84"/>
                      <a:gd name="T15" fmla="*/ 22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84" h="67">
                        <a:moveTo>
                          <a:pt x="7" y="22"/>
                        </a:moveTo>
                        <a:cubicBezTo>
                          <a:pt x="62" y="63"/>
                          <a:pt x="62" y="63"/>
                          <a:pt x="62" y="63"/>
                        </a:cubicBezTo>
                        <a:cubicBezTo>
                          <a:pt x="67" y="67"/>
                          <a:pt x="75" y="66"/>
                          <a:pt x="79" y="60"/>
                        </a:cubicBezTo>
                        <a:cubicBezTo>
                          <a:pt x="84" y="55"/>
                          <a:pt x="82" y="47"/>
                          <a:pt x="77" y="43"/>
                        </a:cubicBezTo>
                        <a:cubicBezTo>
                          <a:pt x="22" y="3"/>
                          <a:pt x="22" y="3"/>
                          <a:pt x="22" y="3"/>
                        </a:cubicBezTo>
                        <a:cubicBezTo>
                          <a:pt x="20" y="1"/>
                          <a:pt x="17" y="0"/>
                          <a:pt x="15" y="0"/>
                        </a:cubicBezTo>
                        <a:cubicBezTo>
                          <a:pt x="11" y="0"/>
                          <a:pt x="7" y="2"/>
                          <a:pt x="4" y="5"/>
                        </a:cubicBezTo>
                        <a:cubicBezTo>
                          <a:pt x="0" y="11"/>
                          <a:pt x="1" y="18"/>
                          <a:pt x="7" y="22"/>
                        </a:cubicBezTo>
                        <a:close/>
                      </a:path>
                    </a:pathLst>
                  </a:custGeom>
                  <a:solidFill>
                    <a:srgbClr val="3B3B3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9" name="Freeform 279">
                    <a:extLst>
                      <a:ext uri="{FF2B5EF4-FFF2-40B4-BE49-F238E27FC236}">
                        <a16:creationId xmlns:a16="http://schemas.microsoft.com/office/drawing/2014/main" id="{DB3AED24-21E5-4886-89BE-3E68FE7BB131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-2674092" y="2304257"/>
                    <a:ext cx="266700" cy="212725"/>
                  </a:xfrm>
                  <a:custGeom>
                    <a:avLst/>
                    <a:gdLst>
                      <a:gd name="T0" fmla="*/ 22 w 84"/>
                      <a:gd name="T1" fmla="*/ 63 h 67"/>
                      <a:gd name="T2" fmla="*/ 77 w 84"/>
                      <a:gd name="T3" fmla="*/ 22 h 67"/>
                      <a:gd name="T4" fmla="*/ 79 w 84"/>
                      <a:gd name="T5" fmla="*/ 5 h 67"/>
                      <a:gd name="T6" fmla="*/ 69 w 84"/>
                      <a:gd name="T7" fmla="*/ 0 h 67"/>
                      <a:gd name="T8" fmla="*/ 62 w 84"/>
                      <a:gd name="T9" fmla="*/ 3 h 67"/>
                      <a:gd name="T10" fmla="*/ 7 w 84"/>
                      <a:gd name="T11" fmla="*/ 43 h 67"/>
                      <a:gd name="T12" fmla="*/ 5 w 84"/>
                      <a:gd name="T13" fmla="*/ 60 h 67"/>
                      <a:gd name="T14" fmla="*/ 22 w 84"/>
                      <a:gd name="T15" fmla="*/ 63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84" h="67">
                        <a:moveTo>
                          <a:pt x="22" y="63"/>
                        </a:moveTo>
                        <a:cubicBezTo>
                          <a:pt x="77" y="22"/>
                          <a:pt x="77" y="22"/>
                          <a:pt x="77" y="22"/>
                        </a:cubicBezTo>
                        <a:cubicBezTo>
                          <a:pt x="83" y="18"/>
                          <a:pt x="84" y="11"/>
                          <a:pt x="79" y="5"/>
                        </a:cubicBezTo>
                        <a:cubicBezTo>
                          <a:pt x="77" y="2"/>
                          <a:pt x="73" y="0"/>
                          <a:pt x="69" y="0"/>
                        </a:cubicBezTo>
                        <a:cubicBezTo>
                          <a:pt x="67" y="0"/>
                          <a:pt x="64" y="1"/>
                          <a:pt x="62" y="3"/>
                        </a:cubicBezTo>
                        <a:cubicBezTo>
                          <a:pt x="7" y="43"/>
                          <a:pt x="7" y="43"/>
                          <a:pt x="7" y="43"/>
                        </a:cubicBezTo>
                        <a:cubicBezTo>
                          <a:pt x="1" y="47"/>
                          <a:pt x="0" y="55"/>
                          <a:pt x="5" y="60"/>
                        </a:cubicBezTo>
                        <a:cubicBezTo>
                          <a:pt x="9" y="66"/>
                          <a:pt x="17" y="67"/>
                          <a:pt x="22" y="63"/>
                        </a:cubicBezTo>
                        <a:close/>
                      </a:path>
                    </a:pathLst>
                  </a:custGeom>
                  <a:solidFill>
                    <a:srgbClr val="3B3B3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0" name="Freeform 280">
                    <a:extLst>
                      <a:ext uri="{FF2B5EF4-FFF2-40B4-BE49-F238E27FC236}">
                        <a16:creationId xmlns:a16="http://schemas.microsoft.com/office/drawing/2014/main" id="{3291651F-DB8B-4DD4-8D88-42B7A41D80D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-3839318" y="3363120"/>
                    <a:ext cx="244475" cy="233363"/>
                  </a:xfrm>
                  <a:custGeom>
                    <a:avLst/>
                    <a:gdLst>
                      <a:gd name="T0" fmla="*/ 63 w 77"/>
                      <a:gd name="T1" fmla="*/ 0 h 73"/>
                      <a:gd name="T2" fmla="*/ 54 w 77"/>
                      <a:gd name="T3" fmla="*/ 3 h 73"/>
                      <a:gd name="T4" fmla="*/ 5 w 77"/>
                      <a:gd name="T5" fmla="*/ 51 h 73"/>
                      <a:gd name="T6" fmla="*/ 5 w 77"/>
                      <a:gd name="T7" fmla="*/ 68 h 73"/>
                      <a:gd name="T8" fmla="*/ 23 w 77"/>
                      <a:gd name="T9" fmla="*/ 68 h 73"/>
                      <a:gd name="T10" fmla="*/ 72 w 77"/>
                      <a:gd name="T11" fmla="*/ 21 h 73"/>
                      <a:gd name="T12" fmla="*/ 72 w 77"/>
                      <a:gd name="T13" fmla="*/ 3 h 73"/>
                      <a:gd name="T14" fmla="*/ 63 w 77"/>
                      <a:gd name="T15" fmla="*/ 0 h 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77" h="73">
                        <a:moveTo>
                          <a:pt x="63" y="0"/>
                        </a:moveTo>
                        <a:cubicBezTo>
                          <a:pt x="60" y="0"/>
                          <a:pt x="56" y="1"/>
                          <a:pt x="54" y="3"/>
                        </a:cubicBezTo>
                        <a:cubicBezTo>
                          <a:pt x="5" y="51"/>
                          <a:pt x="5" y="51"/>
                          <a:pt x="5" y="51"/>
                        </a:cubicBezTo>
                        <a:cubicBezTo>
                          <a:pt x="0" y="55"/>
                          <a:pt x="0" y="63"/>
                          <a:pt x="5" y="68"/>
                        </a:cubicBezTo>
                        <a:cubicBezTo>
                          <a:pt x="10" y="73"/>
                          <a:pt x="18" y="73"/>
                          <a:pt x="23" y="68"/>
                        </a:cubicBezTo>
                        <a:cubicBezTo>
                          <a:pt x="72" y="21"/>
                          <a:pt x="72" y="21"/>
                          <a:pt x="72" y="21"/>
                        </a:cubicBezTo>
                        <a:cubicBezTo>
                          <a:pt x="77" y="16"/>
                          <a:pt x="77" y="8"/>
                          <a:pt x="72" y="3"/>
                        </a:cubicBezTo>
                        <a:cubicBezTo>
                          <a:pt x="69" y="1"/>
                          <a:pt x="66" y="0"/>
                          <a:pt x="63" y="0"/>
                        </a:cubicBezTo>
                        <a:close/>
                      </a:path>
                    </a:pathLst>
                  </a:custGeom>
                  <a:solidFill>
                    <a:srgbClr val="3B3B3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1" name="Freeform 281">
                    <a:extLst>
                      <a:ext uri="{FF2B5EF4-FFF2-40B4-BE49-F238E27FC236}">
                        <a16:creationId xmlns:a16="http://schemas.microsoft.com/office/drawing/2014/main" id="{FDEDC652-5710-4082-A0D1-4BCDEB0EEAD7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-2728067" y="3363120"/>
                    <a:ext cx="244475" cy="233363"/>
                  </a:xfrm>
                  <a:custGeom>
                    <a:avLst/>
                    <a:gdLst>
                      <a:gd name="T0" fmla="*/ 23 w 77"/>
                      <a:gd name="T1" fmla="*/ 3 h 73"/>
                      <a:gd name="T2" fmla="*/ 14 w 77"/>
                      <a:gd name="T3" fmla="*/ 0 h 73"/>
                      <a:gd name="T4" fmla="*/ 5 w 77"/>
                      <a:gd name="T5" fmla="*/ 3 h 73"/>
                      <a:gd name="T6" fmla="*/ 5 w 77"/>
                      <a:gd name="T7" fmla="*/ 21 h 73"/>
                      <a:gd name="T8" fmla="*/ 54 w 77"/>
                      <a:gd name="T9" fmla="*/ 68 h 73"/>
                      <a:gd name="T10" fmla="*/ 72 w 77"/>
                      <a:gd name="T11" fmla="*/ 68 h 73"/>
                      <a:gd name="T12" fmla="*/ 72 w 77"/>
                      <a:gd name="T13" fmla="*/ 51 h 73"/>
                      <a:gd name="T14" fmla="*/ 23 w 77"/>
                      <a:gd name="T15" fmla="*/ 3 h 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77" h="73">
                        <a:moveTo>
                          <a:pt x="23" y="3"/>
                        </a:moveTo>
                        <a:cubicBezTo>
                          <a:pt x="21" y="1"/>
                          <a:pt x="17" y="0"/>
                          <a:pt x="14" y="0"/>
                        </a:cubicBezTo>
                        <a:cubicBezTo>
                          <a:pt x="11" y="0"/>
                          <a:pt x="8" y="1"/>
                          <a:pt x="5" y="3"/>
                        </a:cubicBezTo>
                        <a:cubicBezTo>
                          <a:pt x="0" y="8"/>
                          <a:pt x="0" y="16"/>
                          <a:pt x="5" y="21"/>
                        </a:cubicBezTo>
                        <a:cubicBezTo>
                          <a:pt x="54" y="68"/>
                          <a:pt x="54" y="68"/>
                          <a:pt x="54" y="68"/>
                        </a:cubicBezTo>
                        <a:cubicBezTo>
                          <a:pt x="59" y="73"/>
                          <a:pt x="67" y="73"/>
                          <a:pt x="72" y="68"/>
                        </a:cubicBezTo>
                        <a:cubicBezTo>
                          <a:pt x="77" y="63"/>
                          <a:pt x="77" y="55"/>
                          <a:pt x="72" y="51"/>
                        </a:cubicBezTo>
                        <a:lnTo>
                          <a:pt x="23" y="3"/>
                        </a:lnTo>
                        <a:close/>
                      </a:path>
                    </a:pathLst>
                  </a:custGeom>
                  <a:solidFill>
                    <a:srgbClr val="3B3B3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</p:grpSp>
            <p:cxnSp>
              <p:nvCxnSpPr>
                <p:cNvPr id="72" name="直接连接符 26">
                  <a:extLst>
                    <a:ext uri="{FF2B5EF4-FFF2-40B4-BE49-F238E27FC236}">
                      <a16:creationId xmlns:a16="http://schemas.microsoft.com/office/drawing/2014/main" id="{B7C64520-C7C6-429B-A0AF-10657EE376B0}"/>
                    </a:ext>
                  </a:extLst>
                </p:cNvPr>
                <p:cNvCxnSpPr/>
                <p:nvPr/>
              </p:nvCxnSpPr>
              <p:spPr>
                <a:xfrm rot="10800000">
                  <a:off x="2295726" y="-1092235"/>
                  <a:ext cx="0" cy="3920043"/>
                </a:xfrm>
                <a:prstGeom prst="line">
                  <a:avLst/>
                </a:prstGeom>
                <a:ln w="12700">
                  <a:solidFill>
                    <a:srgbClr val="3B3B3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9" name="Rectangle 30">
                <a:extLst>
                  <a:ext uri="{FF2B5EF4-FFF2-40B4-BE49-F238E27FC236}">
                    <a16:creationId xmlns:a16="http://schemas.microsoft.com/office/drawing/2014/main" id="{D8F2C92B-F2D0-4796-8678-FAC0C30294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1126" y="3627000"/>
                <a:ext cx="197364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>
                  <a:buFont typeface="Arial" charset="0"/>
                  <a:buNone/>
                </a:pPr>
                <a:r>
                  <a:rPr lang="zh-TW" altLang="en-US" sz="2000" b="1" dirty="0">
                    <a:solidFill>
                      <a:srgbClr val="FFFF00"/>
                    </a:solidFill>
                    <a:ea typeface="微软雅黑" pitchFamily="34" charset="-122"/>
                  </a:rPr>
                  <a:t>評定實習檔案</a:t>
                </a:r>
                <a:endParaRPr lang="zh-CN" altLang="en-US" sz="2000" b="1" dirty="0">
                  <a:solidFill>
                    <a:srgbClr val="FFFF00"/>
                  </a:solidFill>
                  <a:ea typeface="微软雅黑" pitchFamily="34" charset="-122"/>
                </a:endParaRPr>
              </a:p>
            </p:txBody>
          </p:sp>
          <p:sp>
            <p:nvSpPr>
              <p:cNvPr id="70" name="Rectangle 30">
                <a:extLst>
                  <a:ext uri="{FF2B5EF4-FFF2-40B4-BE49-F238E27FC236}">
                    <a16:creationId xmlns:a16="http://schemas.microsoft.com/office/drawing/2014/main" id="{B5D8E4E2-9620-4F75-8655-89D1614CC1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4273" y="3536364"/>
                <a:ext cx="481597" cy="4924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buFont typeface="Arial" charset="0"/>
                  <a:buNone/>
                </a:pPr>
                <a:r>
                  <a:rPr lang="en-US" altLang="zh-CN" sz="3200" dirty="0">
                    <a:ln w="6350">
                      <a:solidFill>
                        <a:srgbClr val="594D7B"/>
                      </a:solidFill>
                    </a:ln>
                    <a:solidFill>
                      <a:srgbClr val="FFFF00"/>
                    </a:solidFill>
                    <a:latin typeface="Impact" pitchFamily="34" charset="0"/>
                    <a:ea typeface="迷你简汉真广标" pitchFamily="49" charset="-122"/>
                  </a:rPr>
                  <a:t>02</a:t>
                </a:r>
                <a:endParaRPr lang="zh-CN" altLang="en-US" sz="3200" dirty="0">
                  <a:ln w="6350">
                    <a:solidFill>
                      <a:srgbClr val="594D7B"/>
                    </a:solidFill>
                  </a:ln>
                  <a:solidFill>
                    <a:srgbClr val="FFFF00"/>
                  </a:solidFill>
                  <a:latin typeface="Impact" pitchFamily="34" charset="0"/>
                  <a:ea typeface="迷你简汉真广标" pitchFamily="49" charset="-122"/>
                </a:endParaRPr>
              </a:p>
            </p:txBody>
          </p:sp>
        </p:grpSp>
        <p:grpSp>
          <p:nvGrpSpPr>
            <p:cNvPr id="39" name="群組 38">
              <a:extLst>
                <a:ext uri="{FF2B5EF4-FFF2-40B4-BE49-F238E27FC236}">
                  <a16:creationId xmlns:a16="http://schemas.microsoft.com/office/drawing/2014/main" id="{1966AEB3-EF00-404F-9BF8-7DD07ED59FEF}"/>
                </a:ext>
              </a:extLst>
            </p:cNvPr>
            <p:cNvGrpSpPr/>
            <p:nvPr/>
          </p:nvGrpSpPr>
          <p:grpSpPr>
            <a:xfrm>
              <a:off x="4086650" y="1192768"/>
              <a:ext cx="779057" cy="1500460"/>
              <a:chOff x="1619250" y="1635125"/>
              <a:chExt cx="615950" cy="1401763"/>
            </a:xfrm>
          </p:grpSpPr>
          <p:grpSp>
            <p:nvGrpSpPr>
              <p:cNvPr id="60" name="Group 17">
                <a:extLst>
                  <a:ext uri="{FF2B5EF4-FFF2-40B4-BE49-F238E27FC236}">
                    <a16:creationId xmlns:a16="http://schemas.microsoft.com/office/drawing/2014/main" id="{6144A5CB-9AE0-4FB8-83E8-EBEEE977BBB1}"/>
                  </a:ext>
                </a:extLst>
              </p:cNvPr>
              <p:cNvGrpSpPr/>
              <p:nvPr/>
            </p:nvGrpSpPr>
            <p:grpSpPr bwMode="auto">
              <a:xfrm>
                <a:off x="1800225" y="1965325"/>
                <a:ext cx="434975" cy="1071563"/>
                <a:chOff x="0" y="0"/>
                <a:chExt cx="274" cy="675"/>
              </a:xfrm>
              <a:solidFill>
                <a:srgbClr val="594D7B"/>
              </a:solidFill>
            </p:grpSpPr>
            <p:sp>
              <p:nvSpPr>
                <p:cNvPr id="66" name="Freeform 18">
                  <a:extLst>
                    <a:ext uri="{FF2B5EF4-FFF2-40B4-BE49-F238E27FC236}">
                      <a16:creationId xmlns:a16="http://schemas.microsoft.com/office/drawing/2014/main" id="{A2B5BC93-BCDD-4C38-935C-56EE9349B4E2}"/>
                    </a:ext>
                  </a:extLst>
                </p:cNvPr>
                <p:cNvSpPr/>
                <p:nvPr/>
              </p:nvSpPr>
              <p:spPr bwMode="auto">
                <a:xfrm>
                  <a:off x="0" y="134"/>
                  <a:ext cx="274" cy="541"/>
                </a:xfrm>
                <a:custGeom>
                  <a:avLst/>
                  <a:gdLst>
                    <a:gd name="T0" fmla="*/ 115 w 116"/>
                    <a:gd name="T1" fmla="*/ 82 h 229"/>
                    <a:gd name="T2" fmla="*/ 115 w 116"/>
                    <a:gd name="T3" fmla="*/ 37 h 229"/>
                    <a:gd name="T4" fmla="*/ 115 w 116"/>
                    <a:gd name="T5" fmla="*/ 15 h 229"/>
                    <a:gd name="T6" fmla="*/ 97 w 116"/>
                    <a:gd name="T7" fmla="*/ 0 h 229"/>
                    <a:gd name="T8" fmla="*/ 63 w 116"/>
                    <a:gd name="T9" fmla="*/ 0 h 229"/>
                    <a:gd name="T10" fmla="*/ 26 w 116"/>
                    <a:gd name="T11" fmla="*/ 0 h 229"/>
                    <a:gd name="T12" fmla="*/ 9 w 116"/>
                    <a:gd name="T13" fmla="*/ 5 h 229"/>
                    <a:gd name="T14" fmla="*/ 2 w 116"/>
                    <a:gd name="T15" fmla="*/ 38 h 229"/>
                    <a:gd name="T16" fmla="*/ 2 w 116"/>
                    <a:gd name="T17" fmla="*/ 83 h 229"/>
                    <a:gd name="T18" fmla="*/ 12 w 116"/>
                    <a:gd name="T19" fmla="*/ 113 h 229"/>
                    <a:gd name="T20" fmla="*/ 23 w 116"/>
                    <a:gd name="T21" fmla="*/ 93 h 229"/>
                    <a:gd name="T22" fmla="*/ 23 w 116"/>
                    <a:gd name="T23" fmla="*/ 62 h 229"/>
                    <a:gd name="T24" fmla="*/ 24 w 116"/>
                    <a:gd name="T25" fmla="*/ 50 h 229"/>
                    <a:gd name="T26" fmla="*/ 26 w 116"/>
                    <a:gd name="T27" fmla="*/ 61 h 229"/>
                    <a:gd name="T28" fmla="*/ 26 w 116"/>
                    <a:gd name="T29" fmla="*/ 213 h 229"/>
                    <a:gd name="T30" fmla="*/ 41 w 116"/>
                    <a:gd name="T31" fmla="*/ 228 h 229"/>
                    <a:gd name="T32" fmla="*/ 57 w 116"/>
                    <a:gd name="T33" fmla="*/ 214 h 229"/>
                    <a:gd name="T34" fmla="*/ 57 w 116"/>
                    <a:gd name="T35" fmla="*/ 153 h 229"/>
                    <a:gd name="T36" fmla="*/ 59 w 116"/>
                    <a:gd name="T37" fmla="*/ 142 h 229"/>
                    <a:gd name="T38" fmla="*/ 61 w 116"/>
                    <a:gd name="T39" fmla="*/ 153 h 229"/>
                    <a:gd name="T40" fmla="*/ 61 w 116"/>
                    <a:gd name="T41" fmla="*/ 214 h 229"/>
                    <a:gd name="T42" fmla="*/ 77 w 116"/>
                    <a:gd name="T43" fmla="*/ 229 h 229"/>
                    <a:gd name="T44" fmla="*/ 91 w 116"/>
                    <a:gd name="T45" fmla="*/ 215 h 229"/>
                    <a:gd name="T46" fmla="*/ 91 w 116"/>
                    <a:gd name="T47" fmla="*/ 61 h 229"/>
                    <a:gd name="T48" fmla="*/ 93 w 116"/>
                    <a:gd name="T49" fmla="*/ 49 h 229"/>
                    <a:gd name="T50" fmla="*/ 94 w 116"/>
                    <a:gd name="T51" fmla="*/ 58 h 229"/>
                    <a:gd name="T52" fmla="*/ 94 w 116"/>
                    <a:gd name="T53" fmla="*/ 87 h 229"/>
                    <a:gd name="T54" fmla="*/ 105 w 116"/>
                    <a:gd name="T55" fmla="*/ 111 h 229"/>
                    <a:gd name="T56" fmla="*/ 115 w 116"/>
                    <a:gd name="T57" fmla="*/ 82 h 2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16" h="229">
                      <a:moveTo>
                        <a:pt x="115" y="82"/>
                      </a:moveTo>
                      <a:cubicBezTo>
                        <a:pt x="115" y="67"/>
                        <a:pt x="115" y="52"/>
                        <a:pt x="115" y="37"/>
                      </a:cubicBezTo>
                      <a:cubicBezTo>
                        <a:pt x="115" y="23"/>
                        <a:pt x="116" y="24"/>
                        <a:pt x="115" y="15"/>
                      </a:cubicBezTo>
                      <a:cubicBezTo>
                        <a:pt x="111" y="4"/>
                        <a:pt x="104" y="0"/>
                        <a:pt x="97" y="0"/>
                      </a:cubicBezTo>
                      <a:cubicBezTo>
                        <a:pt x="81" y="0"/>
                        <a:pt x="75" y="0"/>
                        <a:pt x="63" y="0"/>
                      </a:cubicBezTo>
                      <a:cubicBezTo>
                        <a:pt x="48" y="0"/>
                        <a:pt x="41" y="0"/>
                        <a:pt x="26" y="0"/>
                      </a:cubicBezTo>
                      <a:cubicBezTo>
                        <a:pt x="19" y="0"/>
                        <a:pt x="14" y="0"/>
                        <a:pt x="9" y="5"/>
                      </a:cubicBezTo>
                      <a:cubicBezTo>
                        <a:pt x="1" y="13"/>
                        <a:pt x="2" y="14"/>
                        <a:pt x="2" y="38"/>
                      </a:cubicBezTo>
                      <a:cubicBezTo>
                        <a:pt x="2" y="49"/>
                        <a:pt x="2" y="70"/>
                        <a:pt x="2" y="83"/>
                      </a:cubicBezTo>
                      <a:cubicBezTo>
                        <a:pt x="2" y="95"/>
                        <a:pt x="0" y="113"/>
                        <a:pt x="12" y="113"/>
                      </a:cubicBezTo>
                      <a:cubicBezTo>
                        <a:pt x="23" y="113"/>
                        <a:pt x="23" y="105"/>
                        <a:pt x="23" y="93"/>
                      </a:cubicBezTo>
                      <a:cubicBezTo>
                        <a:pt x="23" y="76"/>
                        <a:pt x="23" y="72"/>
                        <a:pt x="23" y="62"/>
                      </a:cubicBezTo>
                      <a:cubicBezTo>
                        <a:pt x="23" y="51"/>
                        <a:pt x="22" y="50"/>
                        <a:pt x="24" y="50"/>
                      </a:cubicBezTo>
                      <a:cubicBezTo>
                        <a:pt x="26" y="50"/>
                        <a:pt x="26" y="50"/>
                        <a:pt x="26" y="61"/>
                      </a:cubicBezTo>
                      <a:cubicBezTo>
                        <a:pt x="26" y="72"/>
                        <a:pt x="26" y="204"/>
                        <a:pt x="26" y="213"/>
                      </a:cubicBezTo>
                      <a:cubicBezTo>
                        <a:pt x="26" y="220"/>
                        <a:pt x="30" y="228"/>
                        <a:pt x="41" y="228"/>
                      </a:cubicBezTo>
                      <a:cubicBezTo>
                        <a:pt x="52" y="228"/>
                        <a:pt x="57" y="222"/>
                        <a:pt x="57" y="214"/>
                      </a:cubicBezTo>
                      <a:cubicBezTo>
                        <a:pt x="57" y="201"/>
                        <a:pt x="57" y="160"/>
                        <a:pt x="57" y="153"/>
                      </a:cubicBezTo>
                      <a:cubicBezTo>
                        <a:pt x="57" y="146"/>
                        <a:pt x="57" y="142"/>
                        <a:pt x="59" y="142"/>
                      </a:cubicBezTo>
                      <a:cubicBezTo>
                        <a:pt x="61" y="142"/>
                        <a:pt x="61" y="146"/>
                        <a:pt x="61" y="153"/>
                      </a:cubicBezTo>
                      <a:cubicBezTo>
                        <a:pt x="61" y="160"/>
                        <a:pt x="61" y="201"/>
                        <a:pt x="61" y="214"/>
                      </a:cubicBezTo>
                      <a:cubicBezTo>
                        <a:pt x="61" y="219"/>
                        <a:pt x="66" y="229"/>
                        <a:pt x="77" y="229"/>
                      </a:cubicBezTo>
                      <a:cubicBezTo>
                        <a:pt x="84" y="229"/>
                        <a:pt x="91" y="220"/>
                        <a:pt x="91" y="215"/>
                      </a:cubicBezTo>
                      <a:cubicBezTo>
                        <a:pt x="91" y="185"/>
                        <a:pt x="91" y="70"/>
                        <a:pt x="91" y="61"/>
                      </a:cubicBezTo>
                      <a:cubicBezTo>
                        <a:pt x="91" y="56"/>
                        <a:pt x="91" y="49"/>
                        <a:pt x="93" y="49"/>
                      </a:cubicBezTo>
                      <a:cubicBezTo>
                        <a:pt x="94" y="49"/>
                        <a:pt x="94" y="51"/>
                        <a:pt x="94" y="58"/>
                      </a:cubicBezTo>
                      <a:cubicBezTo>
                        <a:pt x="94" y="67"/>
                        <a:pt x="94" y="75"/>
                        <a:pt x="94" y="87"/>
                      </a:cubicBezTo>
                      <a:cubicBezTo>
                        <a:pt x="94" y="106"/>
                        <a:pt x="97" y="111"/>
                        <a:pt x="105" y="111"/>
                      </a:cubicBezTo>
                      <a:cubicBezTo>
                        <a:pt x="116" y="111"/>
                        <a:pt x="115" y="92"/>
                        <a:pt x="115" y="8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zh-TW" altLang="en-US" dirty="0">
                      <a:solidFill>
                        <a:schemeClr val="bg1"/>
                      </a:solidFill>
                      <a:latin typeface="Microsoft YaHei" panose="020B0503020204020204" pitchFamily="34" charset="-122"/>
                      <a:ea typeface="Microsoft YaHei" panose="020B0503020204020204" pitchFamily="34" charset="-122"/>
                    </a:rPr>
                    <a:t>導</a:t>
                  </a:r>
                  <a:endParaRPr lang="en-US" altLang="zh-TW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endParaRPr>
                </a:p>
                <a:p>
                  <a:pPr algn="ctr"/>
                  <a:r>
                    <a:rPr lang="zh-TW" altLang="en-US" dirty="0">
                      <a:solidFill>
                        <a:schemeClr val="bg1"/>
                      </a:solidFill>
                      <a:latin typeface="Microsoft YaHei" panose="020B0503020204020204" pitchFamily="34" charset="-122"/>
                      <a:ea typeface="Microsoft YaHei" panose="020B0503020204020204" pitchFamily="34" charset="-122"/>
                    </a:rPr>
                    <a:t>師</a:t>
                  </a:r>
                  <a:endParaRPr lang="zh-CN" altLang="en-US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endParaRPr>
                </a:p>
              </p:txBody>
            </p:sp>
            <p:sp>
              <p:nvSpPr>
                <p:cNvPr id="67" name="Oval 19">
                  <a:extLst>
                    <a:ext uri="{FF2B5EF4-FFF2-40B4-BE49-F238E27FC236}">
                      <a16:creationId xmlns:a16="http://schemas.microsoft.com/office/drawing/2014/main" id="{F589280B-9086-4225-A058-42AA6305C7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" y="0"/>
                  <a:ext cx="114" cy="1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" name="Group 92">
                <a:extLst>
                  <a:ext uri="{FF2B5EF4-FFF2-40B4-BE49-F238E27FC236}">
                    <a16:creationId xmlns:a16="http://schemas.microsoft.com/office/drawing/2014/main" id="{961E6304-6A23-428E-8745-E8C71E5A7750}"/>
                  </a:ext>
                </a:extLst>
              </p:cNvPr>
              <p:cNvGrpSpPr/>
              <p:nvPr/>
            </p:nvGrpSpPr>
            <p:grpSpPr bwMode="auto">
              <a:xfrm>
                <a:off x="1619250" y="1635125"/>
                <a:ext cx="346075" cy="295275"/>
                <a:chOff x="1020" y="1030"/>
                <a:chExt cx="218" cy="186"/>
              </a:xfrm>
            </p:grpSpPr>
            <p:sp>
              <p:nvSpPr>
                <p:cNvPr id="62" name="Freeform 61">
                  <a:extLst>
                    <a:ext uri="{FF2B5EF4-FFF2-40B4-BE49-F238E27FC236}">
                      <a16:creationId xmlns:a16="http://schemas.microsoft.com/office/drawing/2014/main" id="{50B20BB0-0924-4066-A04A-98C2D0ABEB92}"/>
                    </a:ext>
                  </a:extLst>
                </p:cNvPr>
                <p:cNvSpPr/>
                <p:nvPr/>
              </p:nvSpPr>
              <p:spPr bwMode="auto">
                <a:xfrm>
                  <a:off x="1020" y="1030"/>
                  <a:ext cx="218" cy="186"/>
                </a:xfrm>
                <a:custGeom>
                  <a:avLst/>
                  <a:gdLst>
                    <a:gd name="T0" fmla="*/ 81 w 92"/>
                    <a:gd name="T1" fmla="*/ 0 h 79"/>
                    <a:gd name="T2" fmla="*/ 11 w 92"/>
                    <a:gd name="T3" fmla="*/ 0 h 79"/>
                    <a:gd name="T4" fmla="*/ 0 w 92"/>
                    <a:gd name="T5" fmla="*/ 11 h 79"/>
                    <a:gd name="T6" fmla="*/ 0 w 92"/>
                    <a:gd name="T7" fmla="*/ 55 h 79"/>
                    <a:gd name="T8" fmla="*/ 11 w 92"/>
                    <a:gd name="T9" fmla="*/ 67 h 79"/>
                    <a:gd name="T10" fmla="*/ 66 w 92"/>
                    <a:gd name="T11" fmla="*/ 67 h 79"/>
                    <a:gd name="T12" fmla="*/ 83 w 92"/>
                    <a:gd name="T13" fmla="*/ 79 h 79"/>
                    <a:gd name="T14" fmla="*/ 84 w 92"/>
                    <a:gd name="T15" fmla="*/ 66 h 79"/>
                    <a:gd name="T16" fmla="*/ 92 w 92"/>
                    <a:gd name="T17" fmla="*/ 55 h 79"/>
                    <a:gd name="T18" fmla="*/ 92 w 92"/>
                    <a:gd name="T19" fmla="*/ 11 h 79"/>
                    <a:gd name="T20" fmla="*/ 81 w 92"/>
                    <a:gd name="T21" fmla="*/ 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92" h="79">
                      <a:moveTo>
                        <a:pt x="81" y="0"/>
                      </a:move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5" y="0"/>
                        <a:pt x="0" y="5"/>
                        <a:pt x="0" y="11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2"/>
                        <a:pt x="5" y="67"/>
                        <a:pt x="11" y="67"/>
                      </a:cubicBezTo>
                      <a:cubicBezTo>
                        <a:pt x="66" y="67"/>
                        <a:pt x="66" y="67"/>
                        <a:pt x="66" y="67"/>
                      </a:cubicBezTo>
                      <a:cubicBezTo>
                        <a:pt x="83" y="79"/>
                        <a:pt x="83" y="79"/>
                        <a:pt x="83" y="79"/>
                      </a:cubicBezTo>
                      <a:cubicBezTo>
                        <a:pt x="84" y="66"/>
                        <a:pt x="84" y="66"/>
                        <a:pt x="84" y="66"/>
                      </a:cubicBezTo>
                      <a:cubicBezTo>
                        <a:pt x="89" y="65"/>
                        <a:pt x="92" y="60"/>
                        <a:pt x="92" y="55"/>
                      </a:cubicBezTo>
                      <a:cubicBezTo>
                        <a:pt x="92" y="11"/>
                        <a:pt x="92" y="11"/>
                        <a:pt x="92" y="11"/>
                      </a:cubicBezTo>
                      <a:cubicBezTo>
                        <a:pt x="92" y="5"/>
                        <a:pt x="87" y="0"/>
                        <a:pt x="81" y="0"/>
                      </a:cubicBezTo>
                      <a:close/>
                    </a:path>
                  </a:pathLst>
                </a:custGeom>
                <a:solidFill>
                  <a:srgbClr val="594D7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" name="Oval 62">
                  <a:extLst>
                    <a:ext uri="{FF2B5EF4-FFF2-40B4-BE49-F238E27FC236}">
                      <a16:creationId xmlns:a16="http://schemas.microsoft.com/office/drawing/2014/main" id="{AADB6A2F-CEC6-4DDE-9906-A68D54EAD8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4" y="1096"/>
                  <a:ext cx="19" cy="1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4" name="Oval 63">
                  <a:extLst>
                    <a:ext uri="{FF2B5EF4-FFF2-40B4-BE49-F238E27FC236}">
                      <a16:creationId xmlns:a16="http://schemas.microsoft.com/office/drawing/2014/main" id="{FCA9A6D1-DC1C-458E-A027-D99E0AFB3C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7" y="1096"/>
                  <a:ext cx="17" cy="1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5" name="Oval 64">
                  <a:extLst>
                    <a:ext uri="{FF2B5EF4-FFF2-40B4-BE49-F238E27FC236}">
                      <a16:creationId xmlns:a16="http://schemas.microsoft.com/office/drawing/2014/main" id="{418A70F5-1C81-490A-851C-BDC2DE102F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48" y="1096"/>
                  <a:ext cx="19" cy="1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40" name="群組 39">
              <a:extLst>
                <a:ext uri="{FF2B5EF4-FFF2-40B4-BE49-F238E27FC236}">
                  <a16:creationId xmlns:a16="http://schemas.microsoft.com/office/drawing/2014/main" id="{E2C85C6C-54DB-4D85-A906-2CD02BE07F68}"/>
                </a:ext>
              </a:extLst>
            </p:cNvPr>
            <p:cNvGrpSpPr/>
            <p:nvPr/>
          </p:nvGrpSpPr>
          <p:grpSpPr>
            <a:xfrm>
              <a:off x="4965110" y="1169596"/>
              <a:ext cx="843139" cy="1539951"/>
              <a:chOff x="2400301" y="1635125"/>
              <a:chExt cx="644524" cy="1401763"/>
            </a:xfrm>
          </p:grpSpPr>
          <p:grpSp>
            <p:nvGrpSpPr>
              <p:cNvPr id="52" name="Group 23">
                <a:extLst>
                  <a:ext uri="{FF2B5EF4-FFF2-40B4-BE49-F238E27FC236}">
                    <a16:creationId xmlns:a16="http://schemas.microsoft.com/office/drawing/2014/main" id="{E0DD232E-0877-4E64-9421-010C4AE7138B}"/>
                  </a:ext>
                </a:extLst>
              </p:cNvPr>
              <p:cNvGrpSpPr/>
              <p:nvPr/>
            </p:nvGrpSpPr>
            <p:grpSpPr bwMode="auto">
              <a:xfrm>
                <a:off x="2400301" y="1965325"/>
                <a:ext cx="434975" cy="1071563"/>
                <a:chOff x="0" y="0"/>
                <a:chExt cx="274" cy="675"/>
              </a:xfrm>
              <a:solidFill>
                <a:srgbClr val="E54B81"/>
              </a:solidFill>
            </p:grpSpPr>
            <p:sp>
              <p:nvSpPr>
                <p:cNvPr id="58" name="Freeform 24">
                  <a:extLst>
                    <a:ext uri="{FF2B5EF4-FFF2-40B4-BE49-F238E27FC236}">
                      <a16:creationId xmlns:a16="http://schemas.microsoft.com/office/drawing/2014/main" id="{E15CEE8A-5FEC-4754-B4CF-33D63D292166}"/>
                    </a:ext>
                  </a:extLst>
                </p:cNvPr>
                <p:cNvSpPr/>
                <p:nvPr/>
              </p:nvSpPr>
              <p:spPr bwMode="auto">
                <a:xfrm>
                  <a:off x="0" y="134"/>
                  <a:ext cx="274" cy="541"/>
                </a:xfrm>
                <a:custGeom>
                  <a:avLst/>
                  <a:gdLst>
                    <a:gd name="T0" fmla="*/ 115 w 116"/>
                    <a:gd name="T1" fmla="*/ 82 h 229"/>
                    <a:gd name="T2" fmla="*/ 115 w 116"/>
                    <a:gd name="T3" fmla="*/ 37 h 229"/>
                    <a:gd name="T4" fmla="*/ 115 w 116"/>
                    <a:gd name="T5" fmla="*/ 15 h 229"/>
                    <a:gd name="T6" fmla="*/ 97 w 116"/>
                    <a:gd name="T7" fmla="*/ 0 h 229"/>
                    <a:gd name="T8" fmla="*/ 63 w 116"/>
                    <a:gd name="T9" fmla="*/ 0 h 229"/>
                    <a:gd name="T10" fmla="*/ 26 w 116"/>
                    <a:gd name="T11" fmla="*/ 0 h 229"/>
                    <a:gd name="T12" fmla="*/ 9 w 116"/>
                    <a:gd name="T13" fmla="*/ 5 h 229"/>
                    <a:gd name="T14" fmla="*/ 2 w 116"/>
                    <a:gd name="T15" fmla="*/ 38 h 229"/>
                    <a:gd name="T16" fmla="*/ 2 w 116"/>
                    <a:gd name="T17" fmla="*/ 83 h 229"/>
                    <a:gd name="T18" fmla="*/ 12 w 116"/>
                    <a:gd name="T19" fmla="*/ 113 h 229"/>
                    <a:gd name="T20" fmla="*/ 23 w 116"/>
                    <a:gd name="T21" fmla="*/ 93 h 229"/>
                    <a:gd name="T22" fmla="*/ 23 w 116"/>
                    <a:gd name="T23" fmla="*/ 62 h 229"/>
                    <a:gd name="T24" fmla="*/ 24 w 116"/>
                    <a:gd name="T25" fmla="*/ 50 h 229"/>
                    <a:gd name="T26" fmla="*/ 26 w 116"/>
                    <a:gd name="T27" fmla="*/ 61 h 229"/>
                    <a:gd name="T28" fmla="*/ 26 w 116"/>
                    <a:gd name="T29" fmla="*/ 213 h 229"/>
                    <a:gd name="T30" fmla="*/ 41 w 116"/>
                    <a:gd name="T31" fmla="*/ 228 h 229"/>
                    <a:gd name="T32" fmla="*/ 57 w 116"/>
                    <a:gd name="T33" fmla="*/ 214 h 229"/>
                    <a:gd name="T34" fmla="*/ 57 w 116"/>
                    <a:gd name="T35" fmla="*/ 153 h 229"/>
                    <a:gd name="T36" fmla="*/ 59 w 116"/>
                    <a:gd name="T37" fmla="*/ 142 h 229"/>
                    <a:gd name="T38" fmla="*/ 61 w 116"/>
                    <a:gd name="T39" fmla="*/ 153 h 229"/>
                    <a:gd name="T40" fmla="*/ 61 w 116"/>
                    <a:gd name="T41" fmla="*/ 214 h 229"/>
                    <a:gd name="T42" fmla="*/ 77 w 116"/>
                    <a:gd name="T43" fmla="*/ 229 h 229"/>
                    <a:gd name="T44" fmla="*/ 91 w 116"/>
                    <a:gd name="T45" fmla="*/ 215 h 229"/>
                    <a:gd name="T46" fmla="*/ 91 w 116"/>
                    <a:gd name="T47" fmla="*/ 61 h 229"/>
                    <a:gd name="T48" fmla="*/ 93 w 116"/>
                    <a:gd name="T49" fmla="*/ 49 h 229"/>
                    <a:gd name="T50" fmla="*/ 94 w 116"/>
                    <a:gd name="T51" fmla="*/ 58 h 229"/>
                    <a:gd name="T52" fmla="*/ 94 w 116"/>
                    <a:gd name="T53" fmla="*/ 87 h 229"/>
                    <a:gd name="T54" fmla="*/ 105 w 116"/>
                    <a:gd name="T55" fmla="*/ 111 h 229"/>
                    <a:gd name="T56" fmla="*/ 115 w 116"/>
                    <a:gd name="T57" fmla="*/ 82 h 2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16" h="229">
                      <a:moveTo>
                        <a:pt x="115" y="82"/>
                      </a:moveTo>
                      <a:cubicBezTo>
                        <a:pt x="115" y="67"/>
                        <a:pt x="115" y="52"/>
                        <a:pt x="115" y="37"/>
                      </a:cubicBezTo>
                      <a:cubicBezTo>
                        <a:pt x="115" y="23"/>
                        <a:pt x="116" y="24"/>
                        <a:pt x="115" y="15"/>
                      </a:cubicBezTo>
                      <a:cubicBezTo>
                        <a:pt x="111" y="4"/>
                        <a:pt x="104" y="0"/>
                        <a:pt x="97" y="0"/>
                      </a:cubicBezTo>
                      <a:cubicBezTo>
                        <a:pt x="81" y="0"/>
                        <a:pt x="75" y="0"/>
                        <a:pt x="63" y="0"/>
                      </a:cubicBezTo>
                      <a:cubicBezTo>
                        <a:pt x="48" y="0"/>
                        <a:pt x="41" y="0"/>
                        <a:pt x="26" y="0"/>
                      </a:cubicBezTo>
                      <a:cubicBezTo>
                        <a:pt x="19" y="0"/>
                        <a:pt x="14" y="0"/>
                        <a:pt x="9" y="5"/>
                      </a:cubicBezTo>
                      <a:cubicBezTo>
                        <a:pt x="1" y="13"/>
                        <a:pt x="2" y="14"/>
                        <a:pt x="2" y="38"/>
                      </a:cubicBezTo>
                      <a:cubicBezTo>
                        <a:pt x="2" y="49"/>
                        <a:pt x="2" y="70"/>
                        <a:pt x="2" y="83"/>
                      </a:cubicBezTo>
                      <a:cubicBezTo>
                        <a:pt x="2" y="95"/>
                        <a:pt x="0" y="113"/>
                        <a:pt x="12" y="113"/>
                      </a:cubicBezTo>
                      <a:cubicBezTo>
                        <a:pt x="23" y="113"/>
                        <a:pt x="23" y="105"/>
                        <a:pt x="23" y="93"/>
                      </a:cubicBezTo>
                      <a:cubicBezTo>
                        <a:pt x="23" y="76"/>
                        <a:pt x="23" y="72"/>
                        <a:pt x="23" y="62"/>
                      </a:cubicBezTo>
                      <a:cubicBezTo>
                        <a:pt x="23" y="51"/>
                        <a:pt x="22" y="50"/>
                        <a:pt x="24" y="50"/>
                      </a:cubicBezTo>
                      <a:cubicBezTo>
                        <a:pt x="26" y="50"/>
                        <a:pt x="26" y="50"/>
                        <a:pt x="26" y="61"/>
                      </a:cubicBezTo>
                      <a:cubicBezTo>
                        <a:pt x="26" y="72"/>
                        <a:pt x="26" y="204"/>
                        <a:pt x="26" y="213"/>
                      </a:cubicBezTo>
                      <a:cubicBezTo>
                        <a:pt x="26" y="220"/>
                        <a:pt x="30" y="228"/>
                        <a:pt x="41" y="228"/>
                      </a:cubicBezTo>
                      <a:cubicBezTo>
                        <a:pt x="52" y="228"/>
                        <a:pt x="57" y="222"/>
                        <a:pt x="57" y="214"/>
                      </a:cubicBezTo>
                      <a:cubicBezTo>
                        <a:pt x="57" y="201"/>
                        <a:pt x="57" y="160"/>
                        <a:pt x="57" y="153"/>
                      </a:cubicBezTo>
                      <a:cubicBezTo>
                        <a:pt x="57" y="146"/>
                        <a:pt x="57" y="142"/>
                        <a:pt x="59" y="142"/>
                      </a:cubicBezTo>
                      <a:cubicBezTo>
                        <a:pt x="61" y="142"/>
                        <a:pt x="61" y="146"/>
                        <a:pt x="61" y="153"/>
                      </a:cubicBezTo>
                      <a:cubicBezTo>
                        <a:pt x="61" y="160"/>
                        <a:pt x="61" y="201"/>
                        <a:pt x="61" y="214"/>
                      </a:cubicBezTo>
                      <a:cubicBezTo>
                        <a:pt x="61" y="219"/>
                        <a:pt x="66" y="229"/>
                        <a:pt x="77" y="229"/>
                      </a:cubicBezTo>
                      <a:cubicBezTo>
                        <a:pt x="84" y="229"/>
                        <a:pt x="91" y="220"/>
                        <a:pt x="91" y="215"/>
                      </a:cubicBezTo>
                      <a:cubicBezTo>
                        <a:pt x="91" y="185"/>
                        <a:pt x="91" y="70"/>
                        <a:pt x="91" y="61"/>
                      </a:cubicBezTo>
                      <a:cubicBezTo>
                        <a:pt x="91" y="56"/>
                        <a:pt x="91" y="49"/>
                        <a:pt x="93" y="49"/>
                      </a:cubicBezTo>
                      <a:cubicBezTo>
                        <a:pt x="94" y="49"/>
                        <a:pt x="94" y="51"/>
                        <a:pt x="94" y="58"/>
                      </a:cubicBezTo>
                      <a:cubicBezTo>
                        <a:pt x="94" y="67"/>
                        <a:pt x="94" y="75"/>
                        <a:pt x="94" y="87"/>
                      </a:cubicBezTo>
                      <a:cubicBezTo>
                        <a:pt x="94" y="106"/>
                        <a:pt x="97" y="111"/>
                        <a:pt x="105" y="111"/>
                      </a:cubicBezTo>
                      <a:cubicBezTo>
                        <a:pt x="116" y="111"/>
                        <a:pt x="115" y="92"/>
                        <a:pt x="115" y="8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zh-TW" altLang="en-US" dirty="0">
                      <a:solidFill>
                        <a:schemeClr val="bg1"/>
                      </a:solidFill>
                      <a:latin typeface="Microsoft YaHei" panose="020B0503020204020204" pitchFamily="34" charset="-122"/>
                      <a:ea typeface="Microsoft YaHei" panose="020B0503020204020204" pitchFamily="34" charset="-122"/>
                    </a:rPr>
                    <a:t>行</a:t>
                  </a:r>
                  <a:endParaRPr lang="en-US" altLang="zh-TW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endParaRPr>
                </a:p>
                <a:p>
                  <a:pPr algn="ctr"/>
                  <a:r>
                    <a:rPr lang="zh-TW" altLang="en-US" dirty="0">
                      <a:solidFill>
                        <a:schemeClr val="bg1"/>
                      </a:solidFill>
                      <a:latin typeface="Microsoft YaHei" panose="020B0503020204020204" pitchFamily="34" charset="-122"/>
                      <a:ea typeface="Microsoft YaHei" panose="020B0503020204020204" pitchFamily="34" charset="-122"/>
                    </a:rPr>
                    <a:t>政</a:t>
                  </a:r>
                  <a:endParaRPr lang="zh-CN" altLang="en-US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endParaRPr>
                </a:p>
              </p:txBody>
            </p:sp>
            <p:sp>
              <p:nvSpPr>
                <p:cNvPr id="59" name="Oval 25">
                  <a:extLst>
                    <a:ext uri="{FF2B5EF4-FFF2-40B4-BE49-F238E27FC236}">
                      <a16:creationId xmlns:a16="http://schemas.microsoft.com/office/drawing/2014/main" id="{0443905A-314E-4A73-81C6-7217C60B8A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" y="0"/>
                  <a:ext cx="114" cy="1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3" name="Group 91">
                <a:extLst>
                  <a:ext uri="{FF2B5EF4-FFF2-40B4-BE49-F238E27FC236}">
                    <a16:creationId xmlns:a16="http://schemas.microsoft.com/office/drawing/2014/main" id="{B4FF2E66-E4E3-4688-B5EC-341E79887F22}"/>
                  </a:ext>
                </a:extLst>
              </p:cNvPr>
              <p:cNvGrpSpPr/>
              <p:nvPr/>
            </p:nvGrpSpPr>
            <p:grpSpPr bwMode="auto">
              <a:xfrm>
                <a:off x="2700338" y="1635125"/>
                <a:ext cx="344487" cy="295275"/>
                <a:chOff x="1701" y="1030"/>
                <a:chExt cx="217" cy="186"/>
              </a:xfrm>
            </p:grpSpPr>
            <p:sp>
              <p:nvSpPr>
                <p:cNvPr id="54" name="Freeform 71">
                  <a:extLst>
                    <a:ext uri="{FF2B5EF4-FFF2-40B4-BE49-F238E27FC236}">
                      <a16:creationId xmlns:a16="http://schemas.microsoft.com/office/drawing/2014/main" id="{B19323C3-E5EA-46A1-AFF0-61D227792C82}"/>
                    </a:ext>
                  </a:extLst>
                </p:cNvPr>
                <p:cNvSpPr/>
                <p:nvPr/>
              </p:nvSpPr>
              <p:spPr bwMode="auto">
                <a:xfrm>
                  <a:off x="1701" y="1030"/>
                  <a:ext cx="217" cy="186"/>
                </a:xfrm>
                <a:custGeom>
                  <a:avLst/>
                  <a:gdLst>
                    <a:gd name="T0" fmla="*/ 11 w 92"/>
                    <a:gd name="T1" fmla="*/ 0 h 79"/>
                    <a:gd name="T2" fmla="*/ 81 w 92"/>
                    <a:gd name="T3" fmla="*/ 0 h 79"/>
                    <a:gd name="T4" fmla="*/ 92 w 92"/>
                    <a:gd name="T5" fmla="*/ 11 h 79"/>
                    <a:gd name="T6" fmla="*/ 92 w 92"/>
                    <a:gd name="T7" fmla="*/ 55 h 79"/>
                    <a:gd name="T8" fmla="*/ 81 w 92"/>
                    <a:gd name="T9" fmla="*/ 67 h 79"/>
                    <a:gd name="T10" fmla="*/ 26 w 92"/>
                    <a:gd name="T11" fmla="*/ 67 h 79"/>
                    <a:gd name="T12" fmla="*/ 9 w 92"/>
                    <a:gd name="T13" fmla="*/ 79 h 79"/>
                    <a:gd name="T14" fmla="*/ 8 w 92"/>
                    <a:gd name="T15" fmla="*/ 66 h 79"/>
                    <a:gd name="T16" fmla="*/ 0 w 92"/>
                    <a:gd name="T17" fmla="*/ 55 h 79"/>
                    <a:gd name="T18" fmla="*/ 0 w 92"/>
                    <a:gd name="T19" fmla="*/ 11 h 79"/>
                    <a:gd name="T20" fmla="*/ 11 w 92"/>
                    <a:gd name="T21" fmla="*/ 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92" h="79">
                      <a:moveTo>
                        <a:pt x="11" y="0"/>
                      </a:moveTo>
                      <a:cubicBezTo>
                        <a:pt x="81" y="0"/>
                        <a:pt x="81" y="0"/>
                        <a:pt x="81" y="0"/>
                      </a:cubicBezTo>
                      <a:cubicBezTo>
                        <a:pt x="87" y="0"/>
                        <a:pt x="92" y="5"/>
                        <a:pt x="92" y="11"/>
                      </a:cubicBezTo>
                      <a:cubicBezTo>
                        <a:pt x="92" y="55"/>
                        <a:pt x="92" y="55"/>
                        <a:pt x="92" y="55"/>
                      </a:cubicBezTo>
                      <a:cubicBezTo>
                        <a:pt x="92" y="62"/>
                        <a:pt x="87" y="67"/>
                        <a:pt x="81" y="67"/>
                      </a:cubicBezTo>
                      <a:cubicBezTo>
                        <a:pt x="26" y="67"/>
                        <a:pt x="26" y="67"/>
                        <a:pt x="26" y="67"/>
                      </a:cubicBezTo>
                      <a:cubicBezTo>
                        <a:pt x="9" y="79"/>
                        <a:pt x="9" y="79"/>
                        <a:pt x="9" y="79"/>
                      </a:cubicBezTo>
                      <a:cubicBezTo>
                        <a:pt x="8" y="66"/>
                        <a:pt x="8" y="66"/>
                        <a:pt x="8" y="66"/>
                      </a:cubicBezTo>
                      <a:cubicBezTo>
                        <a:pt x="3" y="65"/>
                        <a:pt x="0" y="60"/>
                        <a:pt x="0" y="55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5"/>
                        <a:pt x="5" y="0"/>
                        <a:pt x="11" y="0"/>
                      </a:cubicBezTo>
                      <a:close/>
                    </a:path>
                  </a:pathLst>
                </a:custGeom>
                <a:solidFill>
                  <a:srgbClr val="E54B8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5" name="Oval 72">
                  <a:extLst>
                    <a:ext uri="{FF2B5EF4-FFF2-40B4-BE49-F238E27FC236}">
                      <a16:creationId xmlns:a16="http://schemas.microsoft.com/office/drawing/2014/main" id="{D76F6652-3D86-4627-9592-0591A9AB53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35" y="1096"/>
                  <a:ext cx="19" cy="1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" name="Oval 73">
                  <a:extLst>
                    <a:ext uri="{FF2B5EF4-FFF2-40B4-BE49-F238E27FC236}">
                      <a16:creationId xmlns:a16="http://schemas.microsoft.com/office/drawing/2014/main" id="{5B3F5416-9199-4ACE-9CFF-3AD2ECD384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02" y="1096"/>
                  <a:ext cx="19" cy="1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7" name="Oval 74">
                  <a:extLst>
                    <a:ext uri="{FF2B5EF4-FFF2-40B4-BE49-F238E27FC236}">
                      <a16:creationId xmlns:a16="http://schemas.microsoft.com/office/drawing/2014/main" id="{1868EAB3-DE27-4D2F-8BAF-45F41B4C39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2" y="1096"/>
                  <a:ext cx="18" cy="1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41" name="群組 40">
              <a:extLst>
                <a:ext uri="{FF2B5EF4-FFF2-40B4-BE49-F238E27FC236}">
                  <a16:creationId xmlns:a16="http://schemas.microsoft.com/office/drawing/2014/main" id="{026DAE96-B7E7-42F8-AF9F-8C712F4AB4D5}"/>
                </a:ext>
              </a:extLst>
            </p:cNvPr>
            <p:cNvGrpSpPr/>
            <p:nvPr/>
          </p:nvGrpSpPr>
          <p:grpSpPr>
            <a:xfrm>
              <a:off x="3406360" y="1201172"/>
              <a:ext cx="784351" cy="1500460"/>
              <a:chOff x="1008063" y="1635125"/>
              <a:chExt cx="627062" cy="1401763"/>
            </a:xfrm>
          </p:grpSpPr>
          <p:grpSp>
            <p:nvGrpSpPr>
              <p:cNvPr id="42" name="Group 9">
                <a:extLst>
                  <a:ext uri="{FF2B5EF4-FFF2-40B4-BE49-F238E27FC236}">
                    <a16:creationId xmlns:a16="http://schemas.microsoft.com/office/drawing/2014/main" id="{F1CAEF37-B1EA-4EA3-88ED-7C6C8EA7D705}"/>
                  </a:ext>
                </a:extLst>
              </p:cNvPr>
              <p:cNvGrpSpPr/>
              <p:nvPr/>
            </p:nvGrpSpPr>
            <p:grpSpPr bwMode="auto">
              <a:xfrm>
                <a:off x="1200150" y="1965325"/>
                <a:ext cx="434975" cy="1071563"/>
                <a:chOff x="0" y="0"/>
                <a:chExt cx="274" cy="675"/>
              </a:xfrm>
              <a:solidFill>
                <a:srgbClr val="C09CC2"/>
              </a:solidFill>
            </p:grpSpPr>
            <p:sp>
              <p:nvSpPr>
                <p:cNvPr id="48" name="Freeform 10">
                  <a:extLst>
                    <a:ext uri="{FF2B5EF4-FFF2-40B4-BE49-F238E27FC236}">
                      <a16:creationId xmlns:a16="http://schemas.microsoft.com/office/drawing/2014/main" id="{D3EBE716-C9C8-4C03-8EE3-8A965CA3E8D3}"/>
                    </a:ext>
                  </a:extLst>
                </p:cNvPr>
                <p:cNvSpPr/>
                <p:nvPr/>
              </p:nvSpPr>
              <p:spPr bwMode="auto">
                <a:xfrm>
                  <a:off x="0" y="134"/>
                  <a:ext cx="274" cy="541"/>
                </a:xfrm>
                <a:custGeom>
                  <a:avLst/>
                  <a:gdLst>
                    <a:gd name="T0" fmla="*/ 115 w 116"/>
                    <a:gd name="T1" fmla="*/ 82 h 229"/>
                    <a:gd name="T2" fmla="*/ 115 w 116"/>
                    <a:gd name="T3" fmla="*/ 37 h 229"/>
                    <a:gd name="T4" fmla="*/ 115 w 116"/>
                    <a:gd name="T5" fmla="*/ 15 h 229"/>
                    <a:gd name="T6" fmla="*/ 97 w 116"/>
                    <a:gd name="T7" fmla="*/ 0 h 229"/>
                    <a:gd name="T8" fmla="*/ 63 w 116"/>
                    <a:gd name="T9" fmla="*/ 0 h 229"/>
                    <a:gd name="T10" fmla="*/ 26 w 116"/>
                    <a:gd name="T11" fmla="*/ 0 h 229"/>
                    <a:gd name="T12" fmla="*/ 9 w 116"/>
                    <a:gd name="T13" fmla="*/ 5 h 229"/>
                    <a:gd name="T14" fmla="*/ 2 w 116"/>
                    <a:gd name="T15" fmla="*/ 38 h 229"/>
                    <a:gd name="T16" fmla="*/ 2 w 116"/>
                    <a:gd name="T17" fmla="*/ 83 h 229"/>
                    <a:gd name="T18" fmla="*/ 12 w 116"/>
                    <a:gd name="T19" fmla="*/ 113 h 229"/>
                    <a:gd name="T20" fmla="*/ 23 w 116"/>
                    <a:gd name="T21" fmla="*/ 93 h 229"/>
                    <a:gd name="T22" fmla="*/ 23 w 116"/>
                    <a:gd name="T23" fmla="*/ 62 h 229"/>
                    <a:gd name="T24" fmla="*/ 24 w 116"/>
                    <a:gd name="T25" fmla="*/ 50 h 229"/>
                    <a:gd name="T26" fmla="*/ 26 w 116"/>
                    <a:gd name="T27" fmla="*/ 61 h 229"/>
                    <a:gd name="T28" fmla="*/ 26 w 116"/>
                    <a:gd name="T29" fmla="*/ 213 h 229"/>
                    <a:gd name="T30" fmla="*/ 41 w 116"/>
                    <a:gd name="T31" fmla="*/ 228 h 229"/>
                    <a:gd name="T32" fmla="*/ 57 w 116"/>
                    <a:gd name="T33" fmla="*/ 214 h 229"/>
                    <a:gd name="T34" fmla="*/ 57 w 116"/>
                    <a:gd name="T35" fmla="*/ 153 h 229"/>
                    <a:gd name="T36" fmla="*/ 59 w 116"/>
                    <a:gd name="T37" fmla="*/ 142 h 229"/>
                    <a:gd name="T38" fmla="*/ 61 w 116"/>
                    <a:gd name="T39" fmla="*/ 153 h 229"/>
                    <a:gd name="T40" fmla="*/ 61 w 116"/>
                    <a:gd name="T41" fmla="*/ 214 h 229"/>
                    <a:gd name="T42" fmla="*/ 77 w 116"/>
                    <a:gd name="T43" fmla="*/ 229 h 229"/>
                    <a:gd name="T44" fmla="*/ 91 w 116"/>
                    <a:gd name="T45" fmla="*/ 215 h 229"/>
                    <a:gd name="T46" fmla="*/ 91 w 116"/>
                    <a:gd name="T47" fmla="*/ 61 h 229"/>
                    <a:gd name="T48" fmla="*/ 93 w 116"/>
                    <a:gd name="T49" fmla="*/ 49 h 229"/>
                    <a:gd name="T50" fmla="*/ 94 w 116"/>
                    <a:gd name="T51" fmla="*/ 58 h 229"/>
                    <a:gd name="T52" fmla="*/ 94 w 116"/>
                    <a:gd name="T53" fmla="*/ 87 h 229"/>
                    <a:gd name="T54" fmla="*/ 105 w 116"/>
                    <a:gd name="T55" fmla="*/ 111 h 229"/>
                    <a:gd name="T56" fmla="*/ 115 w 116"/>
                    <a:gd name="T57" fmla="*/ 82 h 2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16" h="229">
                      <a:moveTo>
                        <a:pt x="115" y="82"/>
                      </a:moveTo>
                      <a:cubicBezTo>
                        <a:pt x="115" y="67"/>
                        <a:pt x="115" y="52"/>
                        <a:pt x="115" y="37"/>
                      </a:cubicBezTo>
                      <a:cubicBezTo>
                        <a:pt x="115" y="23"/>
                        <a:pt x="116" y="24"/>
                        <a:pt x="115" y="15"/>
                      </a:cubicBezTo>
                      <a:cubicBezTo>
                        <a:pt x="111" y="4"/>
                        <a:pt x="104" y="0"/>
                        <a:pt x="97" y="0"/>
                      </a:cubicBezTo>
                      <a:cubicBezTo>
                        <a:pt x="81" y="0"/>
                        <a:pt x="75" y="0"/>
                        <a:pt x="63" y="0"/>
                      </a:cubicBezTo>
                      <a:cubicBezTo>
                        <a:pt x="48" y="0"/>
                        <a:pt x="41" y="0"/>
                        <a:pt x="26" y="0"/>
                      </a:cubicBezTo>
                      <a:cubicBezTo>
                        <a:pt x="19" y="0"/>
                        <a:pt x="14" y="0"/>
                        <a:pt x="9" y="5"/>
                      </a:cubicBezTo>
                      <a:cubicBezTo>
                        <a:pt x="1" y="13"/>
                        <a:pt x="2" y="14"/>
                        <a:pt x="2" y="38"/>
                      </a:cubicBezTo>
                      <a:cubicBezTo>
                        <a:pt x="2" y="49"/>
                        <a:pt x="2" y="70"/>
                        <a:pt x="2" y="83"/>
                      </a:cubicBezTo>
                      <a:cubicBezTo>
                        <a:pt x="2" y="95"/>
                        <a:pt x="0" y="113"/>
                        <a:pt x="12" y="113"/>
                      </a:cubicBezTo>
                      <a:cubicBezTo>
                        <a:pt x="23" y="113"/>
                        <a:pt x="23" y="105"/>
                        <a:pt x="23" y="93"/>
                      </a:cubicBezTo>
                      <a:cubicBezTo>
                        <a:pt x="23" y="76"/>
                        <a:pt x="23" y="72"/>
                        <a:pt x="23" y="62"/>
                      </a:cubicBezTo>
                      <a:cubicBezTo>
                        <a:pt x="23" y="51"/>
                        <a:pt x="22" y="50"/>
                        <a:pt x="24" y="50"/>
                      </a:cubicBezTo>
                      <a:cubicBezTo>
                        <a:pt x="26" y="50"/>
                        <a:pt x="26" y="50"/>
                        <a:pt x="26" y="61"/>
                      </a:cubicBezTo>
                      <a:cubicBezTo>
                        <a:pt x="26" y="72"/>
                        <a:pt x="26" y="204"/>
                        <a:pt x="26" y="213"/>
                      </a:cubicBezTo>
                      <a:cubicBezTo>
                        <a:pt x="26" y="220"/>
                        <a:pt x="30" y="228"/>
                        <a:pt x="41" y="228"/>
                      </a:cubicBezTo>
                      <a:cubicBezTo>
                        <a:pt x="52" y="228"/>
                        <a:pt x="57" y="222"/>
                        <a:pt x="57" y="214"/>
                      </a:cubicBezTo>
                      <a:cubicBezTo>
                        <a:pt x="57" y="201"/>
                        <a:pt x="57" y="160"/>
                        <a:pt x="57" y="153"/>
                      </a:cubicBezTo>
                      <a:cubicBezTo>
                        <a:pt x="57" y="146"/>
                        <a:pt x="57" y="142"/>
                        <a:pt x="59" y="142"/>
                      </a:cubicBezTo>
                      <a:cubicBezTo>
                        <a:pt x="61" y="142"/>
                        <a:pt x="61" y="146"/>
                        <a:pt x="61" y="153"/>
                      </a:cubicBezTo>
                      <a:cubicBezTo>
                        <a:pt x="61" y="160"/>
                        <a:pt x="61" y="201"/>
                        <a:pt x="61" y="214"/>
                      </a:cubicBezTo>
                      <a:cubicBezTo>
                        <a:pt x="61" y="219"/>
                        <a:pt x="66" y="229"/>
                        <a:pt x="77" y="229"/>
                      </a:cubicBezTo>
                      <a:cubicBezTo>
                        <a:pt x="84" y="229"/>
                        <a:pt x="91" y="220"/>
                        <a:pt x="91" y="215"/>
                      </a:cubicBezTo>
                      <a:cubicBezTo>
                        <a:pt x="91" y="185"/>
                        <a:pt x="91" y="70"/>
                        <a:pt x="91" y="61"/>
                      </a:cubicBezTo>
                      <a:cubicBezTo>
                        <a:pt x="91" y="56"/>
                        <a:pt x="91" y="49"/>
                        <a:pt x="93" y="49"/>
                      </a:cubicBezTo>
                      <a:cubicBezTo>
                        <a:pt x="94" y="49"/>
                        <a:pt x="94" y="51"/>
                        <a:pt x="94" y="58"/>
                      </a:cubicBezTo>
                      <a:cubicBezTo>
                        <a:pt x="94" y="67"/>
                        <a:pt x="94" y="75"/>
                        <a:pt x="94" y="87"/>
                      </a:cubicBezTo>
                      <a:cubicBezTo>
                        <a:pt x="94" y="106"/>
                        <a:pt x="97" y="111"/>
                        <a:pt x="105" y="111"/>
                      </a:cubicBezTo>
                      <a:cubicBezTo>
                        <a:pt x="116" y="111"/>
                        <a:pt x="115" y="92"/>
                        <a:pt x="115" y="8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9" name="Oval 11">
                  <a:extLst>
                    <a:ext uri="{FF2B5EF4-FFF2-40B4-BE49-F238E27FC236}">
                      <a16:creationId xmlns:a16="http://schemas.microsoft.com/office/drawing/2014/main" id="{96C0FEF5-B1F2-41A7-B677-001F91A87D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" y="0"/>
                  <a:ext cx="114" cy="1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0" name="Freeform 12">
                  <a:extLst>
                    <a:ext uri="{FF2B5EF4-FFF2-40B4-BE49-F238E27FC236}">
                      <a16:creationId xmlns:a16="http://schemas.microsoft.com/office/drawing/2014/main" id="{3303C539-8696-425C-9691-EFEF472140CD}"/>
                    </a:ext>
                  </a:extLst>
                </p:cNvPr>
                <p:cNvSpPr/>
                <p:nvPr/>
              </p:nvSpPr>
              <p:spPr bwMode="auto">
                <a:xfrm>
                  <a:off x="0" y="134"/>
                  <a:ext cx="274" cy="541"/>
                </a:xfrm>
                <a:custGeom>
                  <a:avLst/>
                  <a:gdLst>
                    <a:gd name="T0" fmla="*/ 115 w 116"/>
                    <a:gd name="T1" fmla="*/ 82 h 229"/>
                    <a:gd name="T2" fmla="*/ 115 w 116"/>
                    <a:gd name="T3" fmla="*/ 37 h 229"/>
                    <a:gd name="T4" fmla="*/ 115 w 116"/>
                    <a:gd name="T5" fmla="*/ 15 h 229"/>
                    <a:gd name="T6" fmla="*/ 97 w 116"/>
                    <a:gd name="T7" fmla="*/ 0 h 229"/>
                    <a:gd name="T8" fmla="*/ 63 w 116"/>
                    <a:gd name="T9" fmla="*/ 0 h 229"/>
                    <a:gd name="T10" fmla="*/ 26 w 116"/>
                    <a:gd name="T11" fmla="*/ 0 h 229"/>
                    <a:gd name="T12" fmla="*/ 9 w 116"/>
                    <a:gd name="T13" fmla="*/ 5 h 229"/>
                    <a:gd name="T14" fmla="*/ 2 w 116"/>
                    <a:gd name="T15" fmla="*/ 38 h 229"/>
                    <a:gd name="T16" fmla="*/ 2 w 116"/>
                    <a:gd name="T17" fmla="*/ 83 h 229"/>
                    <a:gd name="T18" fmla="*/ 12 w 116"/>
                    <a:gd name="T19" fmla="*/ 113 h 229"/>
                    <a:gd name="T20" fmla="*/ 23 w 116"/>
                    <a:gd name="T21" fmla="*/ 93 h 229"/>
                    <a:gd name="T22" fmla="*/ 23 w 116"/>
                    <a:gd name="T23" fmla="*/ 62 h 229"/>
                    <a:gd name="T24" fmla="*/ 24 w 116"/>
                    <a:gd name="T25" fmla="*/ 50 h 229"/>
                    <a:gd name="T26" fmla="*/ 26 w 116"/>
                    <a:gd name="T27" fmla="*/ 61 h 229"/>
                    <a:gd name="T28" fmla="*/ 26 w 116"/>
                    <a:gd name="T29" fmla="*/ 213 h 229"/>
                    <a:gd name="T30" fmla="*/ 41 w 116"/>
                    <a:gd name="T31" fmla="*/ 228 h 229"/>
                    <a:gd name="T32" fmla="*/ 57 w 116"/>
                    <a:gd name="T33" fmla="*/ 214 h 229"/>
                    <a:gd name="T34" fmla="*/ 57 w 116"/>
                    <a:gd name="T35" fmla="*/ 153 h 229"/>
                    <a:gd name="T36" fmla="*/ 59 w 116"/>
                    <a:gd name="T37" fmla="*/ 142 h 229"/>
                    <a:gd name="T38" fmla="*/ 61 w 116"/>
                    <a:gd name="T39" fmla="*/ 153 h 229"/>
                    <a:gd name="T40" fmla="*/ 61 w 116"/>
                    <a:gd name="T41" fmla="*/ 214 h 229"/>
                    <a:gd name="T42" fmla="*/ 77 w 116"/>
                    <a:gd name="T43" fmla="*/ 229 h 229"/>
                    <a:gd name="T44" fmla="*/ 91 w 116"/>
                    <a:gd name="T45" fmla="*/ 215 h 229"/>
                    <a:gd name="T46" fmla="*/ 91 w 116"/>
                    <a:gd name="T47" fmla="*/ 61 h 229"/>
                    <a:gd name="T48" fmla="*/ 93 w 116"/>
                    <a:gd name="T49" fmla="*/ 49 h 229"/>
                    <a:gd name="T50" fmla="*/ 94 w 116"/>
                    <a:gd name="T51" fmla="*/ 58 h 229"/>
                    <a:gd name="T52" fmla="*/ 94 w 116"/>
                    <a:gd name="T53" fmla="*/ 87 h 229"/>
                    <a:gd name="T54" fmla="*/ 105 w 116"/>
                    <a:gd name="T55" fmla="*/ 111 h 229"/>
                    <a:gd name="T56" fmla="*/ 115 w 116"/>
                    <a:gd name="T57" fmla="*/ 82 h 2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16" h="229">
                      <a:moveTo>
                        <a:pt x="115" y="82"/>
                      </a:moveTo>
                      <a:cubicBezTo>
                        <a:pt x="115" y="67"/>
                        <a:pt x="115" y="52"/>
                        <a:pt x="115" y="37"/>
                      </a:cubicBezTo>
                      <a:cubicBezTo>
                        <a:pt x="115" y="23"/>
                        <a:pt x="116" y="24"/>
                        <a:pt x="115" y="15"/>
                      </a:cubicBezTo>
                      <a:cubicBezTo>
                        <a:pt x="111" y="4"/>
                        <a:pt x="104" y="0"/>
                        <a:pt x="97" y="0"/>
                      </a:cubicBezTo>
                      <a:cubicBezTo>
                        <a:pt x="81" y="0"/>
                        <a:pt x="75" y="0"/>
                        <a:pt x="63" y="0"/>
                      </a:cubicBezTo>
                      <a:cubicBezTo>
                        <a:pt x="48" y="0"/>
                        <a:pt x="41" y="0"/>
                        <a:pt x="26" y="0"/>
                      </a:cubicBezTo>
                      <a:cubicBezTo>
                        <a:pt x="19" y="0"/>
                        <a:pt x="14" y="0"/>
                        <a:pt x="9" y="5"/>
                      </a:cubicBezTo>
                      <a:cubicBezTo>
                        <a:pt x="1" y="13"/>
                        <a:pt x="2" y="14"/>
                        <a:pt x="2" y="38"/>
                      </a:cubicBezTo>
                      <a:cubicBezTo>
                        <a:pt x="2" y="49"/>
                        <a:pt x="2" y="70"/>
                        <a:pt x="2" y="83"/>
                      </a:cubicBezTo>
                      <a:cubicBezTo>
                        <a:pt x="2" y="95"/>
                        <a:pt x="0" y="113"/>
                        <a:pt x="12" y="113"/>
                      </a:cubicBezTo>
                      <a:cubicBezTo>
                        <a:pt x="23" y="113"/>
                        <a:pt x="23" y="105"/>
                        <a:pt x="23" y="93"/>
                      </a:cubicBezTo>
                      <a:cubicBezTo>
                        <a:pt x="23" y="76"/>
                        <a:pt x="23" y="72"/>
                        <a:pt x="23" y="62"/>
                      </a:cubicBezTo>
                      <a:cubicBezTo>
                        <a:pt x="23" y="51"/>
                        <a:pt x="22" y="50"/>
                        <a:pt x="24" y="50"/>
                      </a:cubicBezTo>
                      <a:cubicBezTo>
                        <a:pt x="26" y="50"/>
                        <a:pt x="26" y="50"/>
                        <a:pt x="26" y="61"/>
                      </a:cubicBezTo>
                      <a:cubicBezTo>
                        <a:pt x="26" y="72"/>
                        <a:pt x="26" y="204"/>
                        <a:pt x="26" y="213"/>
                      </a:cubicBezTo>
                      <a:cubicBezTo>
                        <a:pt x="26" y="220"/>
                        <a:pt x="30" y="228"/>
                        <a:pt x="41" y="228"/>
                      </a:cubicBezTo>
                      <a:cubicBezTo>
                        <a:pt x="52" y="228"/>
                        <a:pt x="57" y="222"/>
                        <a:pt x="57" y="214"/>
                      </a:cubicBezTo>
                      <a:cubicBezTo>
                        <a:pt x="57" y="201"/>
                        <a:pt x="57" y="160"/>
                        <a:pt x="57" y="153"/>
                      </a:cubicBezTo>
                      <a:cubicBezTo>
                        <a:pt x="57" y="146"/>
                        <a:pt x="57" y="142"/>
                        <a:pt x="59" y="142"/>
                      </a:cubicBezTo>
                      <a:cubicBezTo>
                        <a:pt x="61" y="142"/>
                        <a:pt x="61" y="146"/>
                        <a:pt x="61" y="153"/>
                      </a:cubicBezTo>
                      <a:cubicBezTo>
                        <a:pt x="61" y="160"/>
                        <a:pt x="61" y="201"/>
                        <a:pt x="61" y="214"/>
                      </a:cubicBezTo>
                      <a:cubicBezTo>
                        <a:pt x="61" y="219"/>
                        <a:pt x="66" y="229"/>
                        <a:pt x="77" y="229"/>
                      </a:cubicBezTo>
                      <a:cubicBezTo>
                        <a:pt x="84" y="229"/>
                        <a:pt x="91" y="220"/>
                        <a:pt x="91" y="215"/>
                      </a:cubicBezTo>
                      <a:cubicBezTo>
                        <a:pt x="91" y="185"/>
                        <a:pt x="91" y="70"/>
                        <a:pt x="91" y="61"/>
                      </a:cubicBezTo>
                      <a:cubicBezTo>
                        <a:pt x="91" y="56"/>
                        <a:pt x="91" y="49"/>
                        <a:pt x="93" y="49"/>
                      </a:cubicBezTo>
                      <a:cubicBezTo>
                        <a:pt x="94" y="49"/>
                        <a:pt x="94" y="51"/>
                        <a:pt x="94" y="58"/>
                      </a:cubicBezTo>
                      <a:cubicBezTo>
                        <a:pt x="94" y="67"/>
                        <a:pt x="94" y="75"/>
                        <a:pt x="94" y="87"/>
                      </a:cubicBezTo>
                      <a:cubicBezTo>
                        <a:pt x="94" y="106"/>
                        <a:pt x="97" y="111"/>
                        <a:pt x="105" y="111"/>
                      </a:cubicBezTo>
                      <a:cubicBezTo>
                        <a:pt x="116" y="111"/>
                        <a:pt x="115" y="92"/>
                        <a:pt x="115" y="8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zh-TW" altLang="en-US" dirty="0">
                      <a:solidFill>
                        <a:schemeClr val="bg1"/>
                      </a:solidFill>
                      <a:latin typeface="Microsoft YaHei" panose="020B0503020204020204" pitchFamily="34" charset="-122"/>
                      <a:ea typeface="Microsoft YaHei" panose="020B0503020204020204" pitchFamily="34" charset="-122"/>
                    </a:rPr>
                    <a:t>教</a:t>
                  </a:r>
                  <a:endParaRPr lang="en-US" altLang="zh-TW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endParaRPr>
                </a:p>
                <a:p>
                  <a:pPr algn="ctr"/>
                  <a:r>
                    <a:rPr lang="zh-TW" altLang="en-US" dirty="0">
                      <a:solidFill>
                        <a:schemeClr val="bg1"/>
                      </a:solidFill>
                      <a:latin typeface="Microsoft YaHei" panose="020B0503020204020204" pitchFamily="34" charset="-122"/>
                      <a:ea typeface="Microsoft YaHei" panose="020B0503020204020204" pitchFamily="34" charset="-122"/>
                    </a:rPr>
                    <a:t>學</a:t>
                  </a:r>
                  <a:endParaRPr lang="zh-CN" altLang="en-US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endParaRPr>
                </a:p>
              </p:txBody>
            </p:sp>
            <p:sp>
              <p:nvSpPr>
                <p:cNvPr id="51" name="Oval 13">
                  <a:extLst>
                    <a:ext uri="{FF2B5EF4-FFF2-40B4-BE49-F238E27FC236}">
                      <a16:creationId xmlns:a16="http://schemas.microsoft.com/office/drawing/2014/main" id="{D8189EE9-AC12-4C37-AE3F-BFA8219FCC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" y="0"/>
                  <a:ext cx="114" cy="1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3" name="Group 93">
                <a:extLst>
                  <a:ext uri="{FF2B5EF4-FFF2-40B4-BE49-F238E27FC236}">
                    <a16:creationId xmlns:a16="http://schemas.microsoft.com/office/drawing/2014/main" id="{04651B9D-B1D0-4E17-B5FB-32CC085DC5F3}"/>
                  </a:ext>
                </a:extLst>
              </p:cNvPr>
              <p:cNvGrpSpPr/>
              <p:nvPr/>
            </p:nvGrpSpPr>
            <p:grpSpPr bwMode="auto">
              <a:xfrm>
                <a:off x="1008063" y="1635125"/>
                <a:ext cx="349250" cy="295275"/>
                <a:chOff x="635" y="1030"/>
                <a:chExt cx="220" cy="186"/>
              </a:xfrm>
            </p:grpSpPr>
            <p:sp>
              <p:nvSpPr>
                <p:cNvPr id="44" name="Freeform 56">
                  <a:extLst>
                    <a:ext uri="{FF2B5EF4-FFF2-40B4-BE49-F238E27FC236}">
                      <a16:creationId xmlns:a16="http://schemas.microsoft.com/office/drawing/2014/main" id="{80F70625-0085-4A5F-83BC-814A5129442A}"/>
                    </a:ext>
                  </a:extLst>
                </p:cNvPr>
                <p:cNvSpPr/>
                <p:nvPr/>
              </p:nvSpPr>
              <p:spPr bwMode="auto">
                <a:xfrm>
                  <a:off x="635" y="1030"/>
                  <a:ext cx="220" cy="186"/>
                </a:xfrm>
                <a:custGeom>
                  <a:avLst/>
                  <a:gdLst>
                    <a:gd name="T0" fmla="*/ 81 w 93"/>
                    <a:gd name="T1" fmla="*/ 0 h 79"/>
                    <a:gd name="T2" fmla="*/ 11 w 93"/>
                    <a:gd name="T3" fmla="*/ 0 h 79"/>
                    <a:gd name="T4" fmla="*/ 0 w 93"/>
                    <a:gd name="T5" fmla="*/ 11 h 79"/>
                    <a:gd name="T6" fmla="*/ 0 w 93"/>
                    <a:gd name="T7" fmla="*/ 55 h 79"/>
                    <a:gd name="T8" fmla="*/ 11 w 93"/>
                    <a:gd name="T9" fmla="*/ 67 h 79"/>
                    <a:gd name="T10" fmla="*/ 67 w 93"/>
                    <a:gd name="T11" fmla="*/ 67 h 79"/>
                    <a:gd name="T12" fmla="*/ 83 w 93"/>
                    <a:gd name="T13" fmla="*/ 79 h 79"/>
                    <a:gd name="T14" fmla="*/ 85 w 93"/>
                    <a:gd name="T15" fmla="*/ 66 h 79"/>
                    <a:gd name="T16" fmla="*/ 93 w 93"/>
                    <a:gd name="T17" fmla="*/ 55 h 79"/>
                    <a:gd name="T18" fmla="*/ 93 w 93"/>
                    <a:gd name="T19" fmla="*/ 11 h 79"/>
                    <a:gd name="T20" fmla="*/ 81 w 93"/>
                    <a:gd name="T21" fmla="*/ 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93" h="79">
                      <a:moveTo>
                        <a:pt x="81" y="0"/>
                      </a:move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5" y="0"/>
                        <a:pt x="0" y="5"/>
                        <a:pt x="0" y="11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2"/>
                        <a:pt x="5" y="67"/>
                        <a:pt x="11" y="67"/>
                      </a:cubicBezTo>
                      <a:cubicBezTo>
                        <a:pt x="67" y="67"/>
                        <a:pt x="67" y="67"/>
                        <a:pt x="67" y="67"/>
                      </a:cubicBezTo>
                      <a:cubicBezTo>
                        <a:pt x="83" y="79"/>
                        <a:pt x="83" y="79"/>
                        <a:pt x="83" y="79"/>
                      </a:cubicBezTo>
                      <a:cubicBezTo>
                        <a:pt x="85" y="66"/>
                        <a:pt x="85" y="66"/>
                        <a:pt x="85" y="66"/>
                      </a:cubicBezTo>
                      <a:cubicBezTo>
                        <a:pt x="89" y="65"/>
                        <a:pt x="93" y="60"/>
                        <a:pt x="93" y="55"/>
                      </a:cubicBezTo>
                      <a:cubicBezTo>
                        <a:pt x="93" y="11"/>
                        <a:pt x="93" y="11"/>
                        <a:pt x="93" y="11"/>
                      </a:cubicBezTo>
                      <a:cubicBezTo>
                        <a:pt x="93" y="5"/>
                        <a:pt x="87" y="0"/>
                        <a:pt x="81" y="0"/>
                      </a:cubicBezTo>
                      <a:close/>
                    </a:path>
                  </a:pathLst>
                </a:custGeom>
                <a:solidFill>
                  <a:srgbClr val="C09C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5" name="Oval 57">
                  <a:extLst>
                    <a:ext uri="{FF2B5EF4-FFF2-40B4-BE49-F238E27FC236}">
                      <a16:creationId xmlns:a16="http://schemas.microsoft.com/office/drawing/2014/main" id="{E41E46CA-0A00-4F16-93F8-B972C70C87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9" y="1096"/>
                  <a:ext cx="19" cy="1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6" name="Oval 58">
                  <a:extLst>
                    <a:ext uri="{FF2B5EF4-FFF2-40B4-BE49-F238E27FC236}">
                      <a16:creationId xmlns:a16="http://schemas.microsoft.com/office/drawing/2014/main" id="{C33419CF-ACEB-41B1-864D-FEBFA04BD5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2" y="1096"/>
                  <a:ext cx="19" cy="1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7" name="Oval 59">
                  <a:extLst>
                    <a:ext uri="{FF2B5EF4-FFF2-40B4-BE49-F238E27FC236}">
                      <a16:creationId xmlns:a16="http://schemas.microsoft.com/office/drawing/2014/main" id="{505FA977-4EC7-4DA5-B29C-8C1D03E364B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3" y="1096"/>
                  <a:ext cx="19" cy="1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82" name="群組 81">
            <a:extLst>
              <a:ext uri="{FF2B5EF4-FFF2-40B4-BE49-F238E27FC236}">
                <a16:creationId xmlns:a16="http://schemas.microsoft.com/office/drawing/2014/main" id="{2213CDCF-65A9-465B-AC38-D7248E132AF9}"/>
              </a:ext>
            </a:extLst>
          </p:cNvPr>
          <p:cNvGrpSpPr/>
          <p:nvPr/>
        </p:nvGrpSpPr>
        <p:grpSpPr>
          <a:xfrm>
            <a:off x="8805031" y="1601227"/>
            <a:ext cx="2695892" cy="3949144"/>
            <a:chOff x="6376204" y="1201172"/>
            <a:chExt cx="2695892" cy="3949144"/>
          </a:xfrm>
        </p:grpSpPr>
        <p:grpSp>
          <p:nvGrpSpPr>
            <p:cNvPr id="83" name="群組 82">
              <a:extLst>
                <a:ext uri="{FF2B5EF4-FFF2-40B4-BE49-F238E27FC236}">
                  <a16:creationId xmlns:a16="http://schemas.microsoft.com/office/drawing/2014/main" id="{59FB1B06-9E1C-47B3-81FE-A5022FB0AF16}"/>
                </a:ext>
              </a:extLst>
            </p:cNvPr>
            <p:cNvGrpSpPr/>
            <p:nvPr/>
          </p:nvGrpSpPr>
          <p:grpSpPr>
            <a:xfrm>
              <a:off x="6376204" y="1201172"/>
              <a:ext cx="2317182" cy="3949144"/>
              <a:chOff x="4745108" y="1192769"/>
              <a:chExt cx="2317182" cy="3949144"/>
            </a:xfrm>
          </p:grpSpPr>
          <p:grpSp>
            <p:nvGrpSpPr>
              <p:cNvPr id="113" name="组合 41">
                <a:extLst>
                  <a:ext uri="{FF2B5EF4-FFF2-40B4-BE49-F238E27FC236}">
                    <a16:creationId xmlns:a16="http://schemas.microsoft.com/office/drawing/2014/main" id="{731F38DC-D5B8-4195-A54F-2E4F10882112}"/>
                  </a:ext>
                </a:extLst>
              </p:cNvPr>
              <p:cNvGrpSpPr/>
              <p:nvPr/>
            </p:nvGrpSpPr>
            <p:grpSpPr>
              <a:xfrm rot="10800000">
                <a:off x="4745108" y="1192769"/>
                <a:ext cx="504055" cy="3949144"/>
                <a:chOff x="1775252" y="-4344780"/>
                <a:chExt cx="1045160" cy="8188583"/>
              </a:xfrm>
            </p:grpSpPr>
            <p:grpSp>
              <p:nvGrpSpPr>
                <p:cNvPr id="116" name="组合 42">
                  <a:extLst>
                    <a:ext uri="{FF2B5EF4-FFF2-40B4-BE49-F238E27FC236}">
                      <a16:creationId xmlns:a16="http://schemas.microsoft.com/office/drawing/2014/main" id="{1BACFF00-F1BE-407C-BF24-641C175290A6}"/>
                    </a:ext>
                  </a:extLst>
                </p:cNvPr>
                <p:cNvGrpSpPr/>
                <p:nvPr/>
              </p:nvGrpSpPr>
              <p:grpSpPr>
                <a:xfrm>
                  <a:off x="1775252" y="2995637"/>
                  <a:ext cx="1045160" cy="848166"/>
                  <a:chOff x="-4061568" y="2304257"/>
                  <a:chExt cx="1819276" cy="1476375"/>
                </a:xfrm>
              </p:grpSpPr>
              <p:sp>
                <p:nvSpPr>
                  <p:cNvPr id="120" name="Freeform 275">
                    <a:extLst>
                      <a:ext uri="{FF2B5EF4-FFF2-40B4-BE49-F238E27FC236}">
                        <a16:creationId xmlns:a16="http://schemas.microsoft.com/office/drawing/2014/main" id="{2E947CF3-8C57-4394-942E-54176B3B585D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-2540742" y="2934495"/>
                    <a:ext cx="298450" cy="79375"/>
                  </a:xfrm>
                  <a:custGeom>
                    <a:avLst/>
                    <a:gdLst>
                      <a:gd name="T0" fmla="*/ 0 w 94"/>
                      <a:gd name="T1" fmla="*/ 12 h 25"/>
                      <a:gd name="T2" fmla="*/ 13 w 94"/>
                      <a:gd name="T3" fmla="*/ 25 h 25"/>
                      <a:gd name="T4" fmla="*/ 81 w 94"/>
                      <a:gd name="T5" fmla="*/ 25 h 25"/>
                      <a:gd name="T6" fmla="*/ 94 w 94"/>
                      <a:gd name="T7" fmla="*/ 12 h 25"/>
                      <a:gd name="T8" fmla="*/ 81 w 94"/>
                      <a:gd name="T9" fmla="*/ 0 h 25"/>
                      <a:gd name="T10" fmla="*/ 13 w 94"/>
                      <a:gd name="T11" fmla="*/ 0 h 25"/>
                      <a:gd name="T12" fmla="*/ 0 w 94"/>
                      <a:gd name="T13" fmla="*/ 12 h 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94" h="25">
                        <a:moveTo>
                          <a:pt x="0" y="12"/>
                        </a:moveTo>
                        <a:cubicBezTo>
                          <a:pt x="0" y="19"/>
                          <a:pt x="6" y="25"/>
                          <a:pt x="13" y="25"/>
                        </a:cubicBezTo>
                        <a:cubicBezTo>
                          <a:pt x="81" y="25"/>
                          <a:pt x="81" y="25"/>
                          <a:pt x="81" y="25"/>
                        </a:cubicBezTo>
                        <a:cubicBezTo>
                          <a:pt x="88" y="25"/>
                          <a:pt x="94" y="19"/>
                          <a:pt x="94" y="12"/>
                        </a:cubicBezTo>
                        <a:cubicBezTo>
                          <a:pt x="94" y="6"/>
                          <a:pt x="88" y="0"/>
                          <a:pt x="81" y="0"/>
                        </a:cubicBezTo>
                        <a:cubicBezTo>
                          <a:pt x="13" y="0"/>
                          <a:pt x="13" y="0"/>
                          <a:pt x="13" y="0"/>
                        </a:cubicBezTo>
                        <a:cubicBezTo>
                          <a:pt x="6" y="0"/>
                          <a:pt x="0" y="6"/>
                          <a:pt x="0" y="12"/>
                        </a:cubicBezTo>
                        <a:close/>
                      </a:path>
                    </a:pathLst>
                  </a:custGeom>
                  <a:solidFill>
                    <a:srgbClr val="3B3B3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1" name="Freeform 276">
                    <a:extLst>
                      <a:ext uri="{FF2B5EF4-FFF2-40B4-BE49-F238E27FC236}">
                        <a16:creationId xmlns:a16="http://schemas.microsoft.com/office/drawing/2014/main" id="{D2685134-CAE9-4A3B-A237-A2805C99702E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-3236068" y="3488532"/>
                    <a:ext cx="79375" cy="292100"/>
                  </a:xfrm>
                  <a:custGeom>
                    <a:avLst/>
                    <a:gdLst>
                      <a:gd name="T0" fmla="*/ 13 w 25"/>
                      <a:gd name="T1" fmla="*/ 0 h 92"/>
                      <a:gd name="T2" fmla="*/ 0 w 25"/>
                      <a:gd name="T3" fmla="*/ 13 h 92"/>
                      <a:gd name="T4" fmla="*/ 0 w 25"/>
                      <a:gd name="T5" fmla="*/ 79 h 92"/>
                      <a:gd name="T6" fmla="*/ 13 w 25"/>
                      <a:gd name="T7" fmla="*/ 92 h 92"/>
                      <a:gd name="T8" fmla="*/ 25 w 25"/>
                      <a:gd name="T9" fmla="*/ 79 h 92"/>
                      <a:gd name="T10" fmla="*/ 25 w 25"/>
                      <a:gd name="T11" fmla="*/ 13 h 92"/>
                      <a:gd name="T12" fmla="*/ 13 w 25"/>
                      <a:gd name="T13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5" h="92">
                        <a:moveTo>
                          <a:pt x="13" y="0"/>
                        </a:moveTo>
                        <a:cubicBezTo>
                          <a:pt x="6" y="0"/>
                          <a:pt x="0" y="6"/>
                          <a:pt x="0" y="13"/>
                        </a:cubicBezTo>
                        <a:cubicBezTo>
                          <a:pt x="0" y="79"/>
                          <a:pt x="0" y="79"/>
                          <a:pt x="0" y="79"/>
                        </a:cubicBezTo>
                        <a:cubicBezTo>
                          <a:pt x="0" y="86"/>
                          <a:pt x="6" y="92"/>
                          <a:pt x="13" y="92"/>
                        </a:cubicBezTo>
                        <a:cubicBezTo>
                          <a:pt x="20" y="92"/>
                          <a:pt x="25" y="86"/>
                          <a:pt x="25" y="79"/>
                        </a:cubicBezTo>
                        <a:cubicBezTo>
                          <a:pt x="25" y="13"/>
                          <a:pt x="25" y="13"/>
                          <a:pt x="25" y="13"/>
                        </a:cubicBezTo>
                        <a:cubicBezTo>
                          <a:pt x="25" y="6"/>
                          <a:pt x="20" y="0"/>
                          <a:pt x="13" y="0"/>
                        </a:cubicBezTo>
                        <a:close/>
                      </a:path>
                    </a:pathLst>
                  </a:custGeom>
                  <a:solidFill>
                    <a:srgbClr val="3B3B3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2" name="Freeform 277">
                    <a:extLst>
                      <a:ext uri="{FF2B5EF4-FFF2-40B4-BE49-F238E27FC236}">
                        <a16:creationId xmlns:a16="http://schemas.microsoft.com/office/drawing/2014/main" id="{634258FF-E648-41C0-AAF5-80004121F676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-4061568" y="2899570"/>
                    <a:ext cx="298450" cy="76200"/>
                  </a:xfrm>
                  <a:custGeom>
                    <a:avLst/>
                    <a:gdLst>
                      <a:gd name="T0" fmla="*/ 13 w 94"/>
                      <a:gd name="T1" fmla="*/ 24 h 24"/>
                      <a:gd name="T2" fmla="*/ 81 w 94"/>
                      <a:gd name="T3" fmla="*/ 24 h 24"/>
                      <a:gd name="T4" fmla="*/ 94 w 94"/>
                      <a:gd name="T5" fmla="*/ 12 h 24"/>
                      <a:gd name="T6" fmla="*/ 81 w 94"/>
                      <a:gd name="T7" fmla="*/ 0 h 24"/>
                      <a:gd name="T8" fmla="*/ 13 w 94"/>
                      <a:gd name="T9" fmla="*/ 0 h 24"/>
                      <a:gd name="T10" fmla="*/ 0 w 94"/>
                      <a:gd name="T11" fmla="*/ 12 h 24"/>
                      <a:gd name="T12" fmla="*/ 13 w 94"/>
                      <a:gd name="T13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94" h="24">
                        <a:moveTo>
                          <a:pt x="13" y="24"/>
                        </a:moveTo>
                        <a:cubicBezTo>
                          <a:pt x="81" y="24"/>
                          <a:pt x="81" y="24"/>
                          <a:pt x="81" y="24"/>
                        </a:cubicBezTo>
                        <a:cubicBezTo>
                          <a:pt x="88" y="24"/>
                          <a:pt x="94" y="19"/>
                          <a:pt x="94" y="12"/>
                        </a:cubicBezTo>
                        <a:cubicBezTo>
                          <a:pt x="94" y="5"/>
                          <a:pt x="88" y="0"/>
                          <a:pt x="81" y="0"/>
                        </a:cubicBezTo>
                        <a:cubicBezTo>
                          <a:pt x="13" y="0"/>
                          <a:pt x="13" y="0"/>
                          <a:pt x="13" y="0"/>
                        </a:cubicBezTo>
                        <a:cubicBezTo>
                          <a:pt x="6" y="0"/>
                          <a:pt x="0" y="5"/>
                          <a:pt x="0" y="12"/>
                        </a:cubicBezTo>
                        <a:cubicBezTo>
                          <a:pt x="0" y="19"/>
                          <a:pt x="6" y="24"/>
                          <a:pt x="13" y="24"/>
                        </a:cubicBezTo>
                        <a:close/>
                      </a:path>
                    </a:pathLst>
                  </a:custGeom>
                  <a:solidFill>
                    <a:srgbClr val="3B3B3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3" name="Freeform 278">
                    <a:extLst>
                      <a:ext uri="{FF2B5EF4-FFF2-40B4-BE49-F238E27FC236}">
                        <a16:creationId xmlns:a16="http://schemas.microsoft.com/office/drawing/2014/main" id="{C70A021A-7A05-48DA-8169-787B7C686D0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-3890118" y="2304257"/>
                    <a:ext cx="266700" cy="212725"/>
                  </a:xfrm>
                  <a:custGeom>
                    <a:avLst/>
                    <a:gdLst>
                      <a:gd name="T0" fmla="*/ 7 w 84"/>
                      <a:gd name="T1" fmla="*/ 22 h 67"/>
                      <a:gd name="T2" fmla="*/ 62 w 84"/>
                      <a:gd name="T3" fmla="*/ 63 h 67"/>
                      <a:gd name="T4" fmla="*/ 79 w 84"/>
                      <a:gd name="T5" fmla="*/ 60 h 67"/>
                      <a:gd name="T6" fmla="*/ 77 w 84"/>
                      <a:gd name="T7" fmla="*/ 43 h 67"/>
                      <a:gd name="T8" fmla="*/ 22 w 84"/>
                      <a:gd name="T9" fmla="*/ 3 h 67"/>
                      <a:gd name="T10" fmla="*/ 15 w 84"/>
                      <a:gd name="T11" fmla="*/ 0 h 67"/>
                      <a:gd name="T12" fmla="*/ 4 w 84"/>
                      <a:gd name="T13" fmla="*/ 5 h 67"/>
                      <a:gd name="T14" fmla="*/ 7 w 84"/>
                      <a:gd name="T15" fmla="*/ 22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84" h="67">
                        <a:moveTo>
                          <a:pt x="7" y="22"/>
                        </a:moveTo>
                        <a:cubicBezTo>
                          <a:pt x="62" y="63"/>
                          <a:pt x="62" y="63"/>
                          <a:pt x="62" y="63"/>
                        </a:cubicBezTo>
                        <a:cubicBezTo>
                          <a:pt x="67" y="67"/>
                          <a:pt x="75" y="66"/>
                          <a:pt x="79" y="60"/>
                        </a:cubicBezTo>
                        <a:cubicBezTo>
                          <a:pt x="84" y="55"/>
                          <a:pt x="82" y="47"/>
                          <a:pt x="77" y="43"/>
                        </a:cubicBezTo>
                        <a:cubicBezTo>
                          <a:pt x="22" y="3"/>
                          <a:pt x="22" y="3"/>
                          <a:pt x="22" y="3"/>
                        </a:cubicBezTo>
                        <a:cubicBezTo>
                          <a:pt x="20" y="1"/>
                          <a:pt x="17" y="0"/>
                          <a:pt x="15" y="0"/>
                        </a:cubicBezTo>
                        <a:cubicBezTo>
                          <a:pt x="11" y="0"/>
                          <a:pt x="7" y="2"/>
                          <a:pt x="4" y="5"/>
                        </a:cubicBezTo>
                        <a:cubicBezTo>
                          <a:pt x="0" y="11"/>
                          <a:pt x="1" y="18"/>
                          <a:pt x="7" y="22"/>
                        </a:cubicBezTo>
                        <a:close/>
                      </a:path>
                    </a:pathLst>
                  </a:custGeom>
                  <a:solidFill>
                    <a:srgbClr val="3B3B3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4" name="Freeform 279">
                    <a:extLst>
                      <a:ext uri="{FF2B5EF4-FFF2-40B4-BE49-F238E27FC236}">
                        <a16:creationId xmlns:a16="http://schemas.microsoft.com/office/drawing/2014/main" id="{3100A4D5-0F6D-43FC-A272-1F32AEF99BC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-2674092" y="2304257"/>
                    <a:ext cx="266700" cy="212725"/>
                  </a:xfrm>
                  <a:custGeom>
                    <a:avLst/>
                    <a:gdLst>
                      <a:gd name="T0" fmla="*/ 22 w 84"/>
                      <a:gd name="T1" fmla="*/ 63 h 67"/>
                      <a:gd name="T2" fmla="*/ 77 w 84"/>
                      <a:gd name="T3" fmla="*/ 22 h 67"/>
                      <a:gd name="T4" fmla="*/ 79 w 84"/>
                      <a:gd name="T5" fmla="*/ 5 h 67"/>
                      <a:gd name="T6" fmla="*/ 69 w 84"/>
                      <a:gd name="T7" fmla="*/ 0 h 67"/>
                      <a:gd name="T8" fmla="*/ 62 w 84"/>
                      <a:gd name="T9" fmla="*/ 3 h 67"/>
                      <a:gd name="T10" fmla="*/ 7 w 84"/>
                      <a:gd name="T11" fmla="*/ 43 h 67"/>
                      <a:gd name="T12" fmla="*/ 5 w 84"/>
                      <a:gd name="T13" fmla="*/ 60 h 67"/>
                      <a:gd name="T14" fmla="*/ 22 w 84"/>
                      <a:gd name="T15" fmla="*/ 63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84" h="67">
                        <a:moveTo>
                          <a:pt x="22" y="63"/>
                        </a:moveTo>
                        <a:cubicBezTo>
                          <a:pt x="77" y="22"/>
                          <a:pt x="77" y="22"/>
                          <a:pt x="77" y="22"/>
                        </a:cubicBezTo>
                        <a:cubicBezTo>
                          <a:pt x="83" y="18"/>
                          <a:pt x="84" y="11"/>
                          <a:pt x="79" y="5"/>
                        </a:cubicBezTo>
                        <a:cubicBezTo>
                          <a:pt x="77" y="2"/>
                          <a:pt x="73" y="0"/>
                          <a:pt x="69" y="0"/>
                        </a:cubicBezTo>
                        <a:cubicBezTo>
                          <a:pt x="67" y="0"/>
                          <a:pt x="64" y="1"/>
                          <a:pt x="62" y="3"/>
                        </a:cubicBezTo>
                        <a:cubicBezTo>
                          <a:pt x="7" y="43"/>
                          <a:pt x="7" y="43"/>
                          <a:pt x="7" y="43"/>
                        </a:cubicBezTo>
                        <a:cubicBezTo>
                          <a:pt x="1" y="47"/>
                          <a:pt x="0" y="55"/>
                          <a:pt x="5" y="60"/>
                        </a:cubicBezTo>
                        <a:cubicBezTo>
                          <a:pt x="9" y="66"/>
                          <a:pt x="17" y="67"/>
                          <a:pt x="22" y="63"/>
                        </a:cubicBezTo>
                        <a:close/>
                      </a:path>
                    </a:pathLst>
                  </a:custGeom>
                  <a:solidFill>
                    <a:srgbClr val="3B3B3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5" name="Freeform 280">
                    <a:extLst>
                      <a:ext uri="{FF2B5EF4-FFF2-40B4-BE49-F238E27FC236}">
                        <a16:creationId xmlns:a16="http://schemas.microsoft.com/office/drawing/2014/main" id="{6A647D48-59C8-4887-B6F2-05778EB86521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-3839318" y="3363120"/>
                    <a:ext cx="244475" cy="233363"/>
                  </a:xfrm>
                  <a:custGeom>
                    <a:avLst/>
                    <a:gdLst>
                      <a:gd name="T0" fmla="*/ 63 w 77"/>
                      <a:gd name="T1" fmla="*/ 0 h 73"/>
                      <a:gd name="T2" fmla="*/ 54 w 77"/>
                      <a:gd name="T3" fmla="*/ 3 h 73"/>
                      <a:gd name="T4" fmla="*/ 5 w 77"/>
                      <a:gd name="T5" fmla="*/ 51 h 73"/>
                      <a:gd name="T6" fmla="*/ 5 w 77"/>
                      <a:gd name="T7" fmla="*/ 68 h 73"/>
                      <a:gd name="T8" fmla="*/ 23 w 77"/>
                      <a:gd name="T9" fmla="*/ 68 h 73"/>
                      <a:gd name="T10" fmla="*/ 72 w 77"/>
                      <a:gd name="T11" fmla="*/ 21 h 73"/>
                      <a:gd name="T12" fmla="*/ 72 w 77"/>
                      <a:gd name="T13" fmla="*/ 3 h 73"/>
                      <a:gd name="T14" fmla="*/ 63 w 77"/>
                      <a:gd name="T15" fmla="*/ 0 h 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77" h="73">
                        <a:moveTo>
                          <a:pt x="63" y="0"/>
                        </a:moveTo>
                        <a:cubicBezTo>
                          <a:pt x="60" y="0"/>
                          <a:pt x="56" y="1"/>
                          <a:pt x="54" y="3"/>
                        </a:cubicBezTo>
                        <a:cubicBezTo>
                          <a:pt x="5" y="51"/>
                          <a:pt x="5" y="51"/>
                          <a:pt x="5" y="51"/>
                        </a:cubicBezTo>
                        <a:cubicBezTo>
                          <a:pt x="0" y="55"/>
                          <a:pt x="0" y="63"/>
                          <a:pt x="5" y="68"/>
                        </a:cubicBezTo>
                        <a:cubicBezTo>
                          <a:pt x="10" y="73"/>
                          <a:pt x="18" y="73"/>
                          <a:pt x="23" y="68"/>
                        </a:cubicBezTo>
                        <a:cubicBezTo>
                          <a:pt x="72" y="21"/>
                          <a:pt x="72" y="21"/>
                          <a:pt x="72" y="21"/>
                        </a:cubicBezTo>
                        <a:cubicBezTo>
                          <a:pt x="77" y="16"/>
                          <a:pt x="77" y="8"/>
                          <a:pt x="72" y="3"/>
                        </a:cubicBezTo>
                        <a:cubicBezTo>
                          <a:pt x="69" y="1"/>
                          <a:pt x="66" y="0"/>
                          <a:pt x="63" y="0"/>
                        </a:cubicBezTo>
                        <a:close/>
                      </a:path>
                    </a:pathLst>
                  </a:custGeom>
                  <a:solidFill>
                    <a:srgbClr val="3B3B3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6" name="Freeform 281">
                    <a:extLst>
                      <a:ext uri="{FF2B5EF4-FFF2-40B4-BE49-F238E27FC236}">
                        <a16:creationId xmlns:a16="http://schemas.microsoft.com/office/drawing/2014/main" id="{E2103378-A0C2-4377-8D5A-26BB1EC923ED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-2728067" y="3363120"/>
                    <a:ext cx="244475" cy="233363"/>
                  </a:xfrm>
                  <a:custGeom>
                    <a:avLst/>
                    <a:gdLst>
                      <a:gd name="T0" fmla="*/ 23 w 77"/>
                      <a:gd name="T1" fmla="*/ 3 h 73"/>
                      <a:gd name="T2" fmla="*/ 14 w 77"/>
                      <a:gd name="T3" fmla="*/ 0 h 73"/>
                      <a:gd name="T4" fmla="*/ 5 w 77"/>
                      <a:gd name="T5" fmla="*/ 3 h 73"/>
                      <a:gd name="T6" fmla="*/ 5 w 77"/>
                      <a:gd name="T7" fmla="*/ 21 h 73"/>
                      <a:gd name="T8" fmla="*/ 54 w 77"/>
                      <a:gd name="T9" fmla="*/ 68 h 73"/>
                      <a:gd name="T10" fmla="*/ 72 w 77"/>
                      <a:gd name="T11" fmla="*/ 68 h 73"/>
                      <a:gd name="T12" fmla="*/ 72 w 77"/>
                      <a:gd name="T13" fmla="*/ 51 h 73"/>
                      <a:gd name="T14" fmla="*/ 23 w 77"/>
                      <a:gd name="T15" fmla="*/ 3 h 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77" h="73">
                        <a:moveTo>
                          <a:pt x="23" y="3"/>
                        </a:moveTo>
                        <a:cubicBezTo>
                          <a:pt x="21" y="1"/>
                          <a:pt x="17" y="0"/>
                          <a:pt x="14" y="0"/>
                        </a:cubicBezTo>
                        <a:cubicBezTo>
                          <a:pt x="11" y="0"/>
                          <a:pt x="8" y="1"/>
                          <a:pt x="5" y="3"/>
                        </a:cubicBezTo>
                        <a:cubicBezTo>
                          <a:pt x="0" y="8"/>
                          <a:pt x="0" y="16"/>
                          <a:pt x="5" y="21"/>
                        </a:cubicBezTo>
                        <a:cubicBezTo>
                          <a:pt x="54" y="68"/>
                          <a:pt x="54" y="68"/>
                          <a:pt x="54" y="68"/>
                        </a:cubicBezTo>
                        <a:cubicBezTo>
                          <a:pt x="59" y="73"/>
                          <a:pt x="67" y="73"/>
                          <a:pt x="72" y="68"/>
                        </a:cubicBezTo>
                        <a:cubicBezTo>
                          <a:pt x="77" y="63"/>
                          <a:pt x="77" y="55"/>
                          <a:pt x="72" y="51"/>
                        </a:cubicBezTo>
                        <a:lnTo>
                          <a:pt x="23" y="3"/>
                        </a:lnTo>
                        <a:close/>
                      </a:path>
                    </a:pathLst>
                  </a:custGeom>
                  <a:solidFill>
                    <a:srgbClr val="3B3B3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</p:grpSp>
            <p:cxnSp>
              <p:nvCxnSpPr>
                <p:cNvPr id="117" name="直接连接符 43">
                  <a:extLst>
                    <a:ext uri="{FF2B5EF4-FFF2-40B4-BE49-F238E27FC236}">
                      <a16:creationId xmlns:a16="http://schemas.microsoft.com/office/drawing/2014/main" id="{5917759A-7528-403F-942D-0FCDCB83B1BE}"/>
                    </a:ext>
                  </a:extLst>
                </p:cNvPr>
                <p:cNvCxnSpPr/>
                <p:nvPr/>
              </p:nvCxnSpPr>
              <p:spPr>
                <a:xfrm rot="10800000">
                  <a:off x="2295726" y="-4344780"/>
                  <a:ext cx="0" cy="7172588"/>
                </a:xfrm>
                <a:prstGeom prst="line">
                  <a:avLst/>
                </a:prstGeom>
                <a:ln w="12700">
                  <a:solidFill>
                    <a:srgbClr val="3B3B3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4" name="Rectangle 30">
                <a:extLst>
                  <a:ext uri="{FF2B5EF4-FFF2-40B4-BE49-F238E27FC236}">
                    <a16:creationId xmlns:a16="http://schemas.microsoft.com/office/drawing/2014/main" id="{1A3FB7E0-4BC3-4BDF-992F-518D0226BA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8645" y="2063959"/>
                <a:ext cx="197364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>
                  <a:buFont typeface="Arial" charset="0"/>
                  <a:buNone/>
                </a:pPr>
                <a:r>
                  <a:rPr lang="zh-TW" altLang="en-US" sz="2000" b="1" dirty="0">
                    <a:solidFill>
                      <a:srgbClr val="FFFF00"/>
                    </a:solidFill>
                    <a:ea typeface="微软雅黑" pitchFamily="34" charset="-122"/>
                  </a:rPr>
                  <a:t>總結整體表現</a:t>
                </a:r>
                <a:endParaRPr lang="zh-CN" altLang="en-US" sz="2000" b="1" dirty="0">
                  <a:solidFill>
                    <a:srgbClr val="FFFF00"/>
                  </a:solidFill>
                  <a:ea typeface="微软雅黑" pitchFamily="34" charset="-122"/>
                </a:endParaRPr>
              </a:p>
            </p:txBody>
          </p:sp>
        </p:grpSp>
        <p:grpSp>
          <p:nvGrpSpPr>
            <p:cNvPr id="84" name="群組 83">
              <a:extLst>
                <a:ext uri="{FF2B5EF4-FFF2-40B4-BE49-F238E27FC236}">
                  <a16:creationId xmlns:a16="http://schemas.microsoft.com/office/drawing/2014/main" id="{59CC7163-5427-4A95-AE1B-562D92298366}"/>
                </a:ext>
              </a:extLst>
            </p:cNvPr>
            <p:cNvGrpSpPr/>
            <p:nvPr/>
          </p:nvGrpSpPr>
          <p:grpSpPr>
            <a:xfrm>
              <a:off x="7350497" y="3153856"/>
              <a:ext cx="779057" cy="1500460"/>
              <a:chOff x="1619250" y="1635125"/>
              <a:chExt cx="615950" cy="1401763"/>
            </a:xfrm>
          </p:grpSpPr>
          <p:grpSp>
            <p:nvGrpSpPr>
              <p:cNvPr id="105" name="Group 17">
                <a:extLst>
                  <a:ext uri="{FF2B5EF4-FFF2-40B4-BE49-F238E27FC236}">
                    <a16:creationId xmlns:a16="http://schemas.microsoft.com/office/drawing/2014/main" id="{2B45DA6D-76DF-4DAD-89B0-DB13BAE1B643}"/>
                  </a:ext>
                </a:extLst>
              </p:cNvPr>
              <p:cNvGrpSpPr/>
              <p:nvPr/>
            </p:nvGrpSpPr>
            <p:grpSpPr bwMode="auto">
              <a:xfrm>
                <a:off x="1800225" y="1965325"/>
                <a:ext cx="434975" cy="1071563"/>
                <a:chOff x="0" y="0"/>
                <a:chExt cx="274" cy="675"/>
              </a:xfrm>
              <a:solidFill>
                <a:srgbClr val="594D7B"/>
              </a:solidFill>
            </p:grpSpPr>
            <p:sp>
              <p:nvSpPr>
                <p:cNvPr id="111" name="Freeform 18">
                  <a:extLst>
                    <a:ext uri="{FF2B5EF4-FFF2-40B4-BE49-F238E27FC236}">
                      <a16:creationId xmlns:a16="http://schemas.microsoft.com/office/drawing/2014/main" id="{936113EF-DBB1-4000-8E16-8F3201ED8699}"/>
                    </a:ext>
                  </a:extLst>
                </p:cNvPr>
                <p:cNvSpPr/>
                <p:nvPr/>
              </p:nvSpPr>
              <p:spPr bwMode="auto">
                <a:xfrm>
                  <a:off x="0" y="134"/>
                  <a:ext cx="274" cy="541"/>
                </a:xfrm>
                <a:custGeom>
                  <a:avLst/>
                  <a:gdLst>
                    <a:gd name="T0" fmla="*/ 115 w 116"/>
                    <a:gd name="T1" fmla="*/ 82 h 229"/>
                    <a:gd name="T2" fmla="*/ 115 w 116"/>
                    <a:gd name="T3" fmla="*/ 37 h 229"/>
                    <a:gd name="T4" fmla="*/ 115 w 116"/>
                    <a:gd name="T5" fmla="*/ 15 h 229"/>
                    <a:gd name="T6" fmla="*/ 97 w 116"/>
                    <a:gd name="T7" fmla="*/ 0 h 229"/>
                    <a:gd name="T8" fmla="*/ 63 w 116"/>
                    <a:gd name="T9" fmla="*/ 0 h 229"/>
                    <a:gd name="T10" fmla="*/ 26 w 116"/>
                    <a:gd name="T11" fmla="*/ 0 h 229"/>
                    <a:gd name="T12" fmla="*/ 9 w 116"/>
                    <a:gd name="T13" fmla="*/ 5 h 229"/>
                    <a:gd name="T14" fmla="*/ 2 w 116"/>
                    <a:gd name="T15" fmla="*/ 38 h 229"/>
                    <a:gd name="T16" fmla="*/ 2 w 116"/>
                    <a:gd name="T17" fmla="*/ 83 h 229"/>
                    <a:gd name="T18" fmla="*/ 12 w 116"/>
                    <a:gd name="T19" fmla="*/ 113 h 229"/>
                    <a:gd name="T20" fmla="*/ 23 w 116"/>
                    <a:gd name="T21" fmla="*/ 93 h 229"/>
                    <a:gd name="T22" fmla="*/ 23 w 116"/>
                    <a:gd name="T23" fmla="*/ 62 h 229"/>
                    <a:gd name="T24" fmla="*/ 24 w 116"/>
                    <a:gd name="T25" fmla="*/ 50 h 229"/>
                    <a:gd name="T26" fmla="*/ 26 w 116"/>
                    <a:gd name="T27" fmla="*/ 61 h 229"/>
                    <a:gd name="T28" fmla="*/ 26 w 116"/>
                    <a:gd name="T29" fmla="*/ 213 h 229"/>
                    <a:gd name="T30" fmla="*/ 41 w 116"/>
                    <a:gd name="T31" fmla="*/ 228 h 229"/>
                    <a:gd name="T32" fmla="*/ 57 w 116"/>
                    <a:gd name="T33" fmla="*/ 214 h 229"/>
                    <a:gd name="T34" fmla="*/ 57 w 116"/>
                    <a:gd name="T35" fmla="*/ 153 h 229"/>
                    <a:gd name="T36" fmla="*/ 59 w 116"/>
                    <a:gd name="T37" fmla="*/ 142 h 229"/>
                    <a:gd name="T38" fmla="*/ 61 w 116"/>
                    <a:gd name="T39" fmla="*/ 153 h 229"/>
                    <a:gd name="T40" fmla="*/ 61 w 116"/>
                    <a:gd name="T41" fmla="*/ 214 h 229"/>
                    <a:gd name="T42" fmla="*/ 77 w 116"/>
                    <a:gd name="T43" fmla="*/ 229 h 229"/>
                    <a:gd name="T44" fmla="*/ 91 w 116"/>
                    <a:gd name="T45" fmla="*/ 215 h 229"/>
                    <a:gd name="T46" fmla="*/ 91 w 116"/>
                    <a:gd name="T47" fmla="*/ 61 h 229"/>
                    <a:gd name="T48" fmla="*/ 93 w 116"/>
                    <a:gd name="T49" fmla="*/ 49 h 229"/>
                    <a:gd name="T50" fmla="*/ 94 w 116"/>
                    <a:gd name="T51" fmla="*/ 58 h 229"/>
                    <a:gd name="T52" fmla="*/ 94 w 116"/>
                    <a:gd name="T53" fmla="*/ 87 h 229"/>
                    <a:gd name="T54" fmla="*/ 105 w 116"/>
                    <a:gd name="T55" fmla="*/ 111 h 229"/>
                    <a:gd name="T56" fmla="*/ 115 w 116"/>
                    <a:gd name="T57" fmla="*/ 82 h 2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16" h="229">
                      <a:moveTo>
                        <a:pt x="115" y="82"/>
                      </a:moveTo>
                      <a:cubicBezTo>
                        <a:pt x="115" y="67"/>
                        <a:pt x="115" y="52"/>
                        <a:pt x="115" y="37"/>
                      </a:cubicBezTo>
                      <a:cubicBezTo>
                        <a:pt x="115" y="23"/>
                        <a:pt x="116" y="24"/>
                        <a:pt x="115" y="15"/>
                      </a:cubicBezTo>
                      <a:cubicBezTo>
                        <a:pt x="111" y="4"/>
                        <a:pt x="104" y="0"/>
                        <a:pt x="97" y="0"/>
                      </a:cubicBezTo>
                      <a:cubicBezTo>
                        <a:pt x="81" y="0"/>
                        <a:pt x="75" y="0"/>
                        <a:pt x="63" y="0"/>
                      </a:cubicBezTo>
                      <a:cubicBezTo>
                        <a:pt x="48" y="0"/>
                        <a:pt x="41" y="0"/>
                        <a:pt x="26" y="0"/>
                      </a:cubicBezTo>
                      <a:cubicBezTo>
                        <a:pt x="19" y="0"/>
                        <a:pt x="14" y="0"/>
                        <a:pt x="9" y="5"/>
                      </a:cubicBezTo>
                      <a:cubicBezTo>
                        <a:pt x="1" y="13"/>
                        <a:pt x="2" y="14"/>
                        <a:pt x="2" y="38"/>
                      </a:cubicBezTo>
                      <a:cubicBezTo>
                        <a:pt x="2" y="49"/>
                        <a:pt x="2" y="70"/>
                        <a:pt x="2" y="83"/>
                      </a:cubicBezTo>
                      <a:cubicBezTo>
                        <a:pt x="2" y="95"/>
                        <a:pt x="0" y="113"/>
                        <a:pt x="12" y="113"/>
                      </a:cubicBezTo>
                      <a:cubicBezTo>
                        <a:pt x="23" y="113"/>
                        <a:pt x="23" y="105"/>
                        <a:pt x="23" y="93"/>
                      </a:cubicBezTo>
                      <a:cubicBezTo>
                        <a:pt x="23" y="76"/>
                        <a:pt x="23" y="72"/>
                        <a:pt x="23" y="62"/>
                      </a:cubicBezTo>
                      <a:cubicBezTo>
                        <a:pt x="23" y="51"/>
                        <a:pt x="22" y="50"/>
                        <a:pt x="24" y="50"/>
                      </a:cubicBezTo>
                      <a:cubicBezTo>
                        <a:pt x="26" y="50"/>
                        <a:pt x="26" y="50"/>
                        <a:pt x="26" y="61"/>
                      </a:cubicBezTo>
                      <a:cubicBezTo>
                        <a:pt x="26" y="72"/>
                        <a:pt x="26" y="204"/>
                        <a:pt x="26" y="213"/>
                      </a:cubicBezTo>
                      <a:cubicBezTo>
                        <a:pt x="26" y="220"/>
                        <a:pt x="30" y="228"/>
                        <a:pt x="41" y="228"/>
                      </a:cubicBezTo>
                      <a:cubicBezTo>
                        <a:pt x="52" y="228"/>
                        <a:pt x="57" y="222"/>
                        <a:pt x="57" y="214"/>
                      </a:cubicBezTo>
                      <a:cubicBezTo>
                        <a:pt x="57" y="201"/>
                        <a:pt x="57" y="160"/>
                        <a:pt x="57" y="153"/>
                      </a:cubicBezTo>
                      <a:cubicBezTo>
                        <a:pt x="57" y="146"/>
                        <a:pt x="57" y="142"/>
                        <a:pt x="59" y="142"/>
                      </a:cubicBezTo>
                      <a:cubicBezTo>
                        <a:pt x="61" y="142"/>
                        <a:pt x="61" y="146"/>
                        <a:pt x="61" y="153"/>
                      </a:cubicBezTo>
                      <a:cubicBezTo>
                        <a:pt x="61" y="160"/>
                        <a:pt x="61" y="201"/>
                        <a:pt x="61" y="214"/>
                      </a:cubicBezTo>
                      <a:cubicBezTo>
                        <a:pt x="61" y="219"/>
                        <a:pt x="66" y="229"/>
                        <a:pt x="77" y="229"/>
                      </a:cubicBezTo>
                      <a:cubicBezTo>
                        <a:pt x="84" y="229"/>
                        <a:pt x="91" y="220"/>
                        <a:pt x="91" y="215"/>
                      </a:cubicBezTo>
                      <a:cubicBezTo>
                        <a:pt x="91" y="185"/>
                        <a:pt x="91" y="70"/>
                        <a:pt x="91" y="61"/>
                      </a:cubicBezTo>
                      <a:cubicBezTo>
                        <a:pt x="91" y="56"/>
                        <a:pt x="91" y="49"/>
                        <a:pt x="93" y="49"/>
                      </a:cubicBezTo>
                      <a:cubicBezTo>
                        <a:pt x="94" y="49"/>
                        <a:pt x="94" y="51"/>
                        <a:pt x="94" y="58"/>
                      </a:cubicBezTo>
                      <a:cubicBezTo>
                        <a:pt x="94" y="67"/>
                        <a:pt x="94" y="75"/>
                        <a:pt x="94" y="87"/>
                      </a:cubicBezTo>
                      <a:cubicBezTo>
                        <a:pt x="94" y="106"/>
                        <a:pt x="97" y="111"/>
                        <a:pt x="105" y="111"/>
                      </a:cubicBezTo>
                      <a:cubicBezTo>
                        <a:pt x="116" y="111"/>
                        <a:pt x="115" y="92"/>
                        <a:pt x="115" y="8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zh-TW" altLang="en-US" dirty="0">
                      <a:solidFill>
                        <a:schemeClr val="bg1"/>
                      </a:solidFill>
                      <a:latin typeface="Microsoft YaHei" panose="020B0503020204020204" pitchFamily="34" charset="-122"/>
                      <a:ea typeface="Microsoft YaHei" panose="020B0503020204020204" pitchFamily="34" charset="-122"/>
                    </a:rPr>
                    <a:t>導</a:t>
                  </a:r>
                  <a:endParaRPr lang="en-US" altLang="zh-TW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endParaRPr>
                </a:p>
                <a:p>
                  <a:pPr algn="ctr"/>
                  <a:r>
                    <a:rPr lang="zh-TW" altLang="en-US" dirty="0">
                      <a:solidFill>
                        <a:schemeClr val="bg1"/>
                      </a:solidFill>
                      <a:latin typeface="Microsoft YaHei" panose="020B0503020204020204" pitchFamily="34" charset="-122"/>
                      <a:ea typeface="Microsoft YaHei" panose="020B0503020204020204" pitchFamily="34" charset="-122"/>
                    </a:rPr>
                    <a:t>師</a:t>
                  </a:r>
                  <a:endParaRPr lang="zh-CN" altLang="en-US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endParaRPr>
                </a:p>
              </p:txBody>
            </p:sp>
            <p:sp>
              <p:nvSpPr>
                <p:cNvPr id="112" name="Oval 19">
                  <a:extLst>
                    <a:ext uri="{FF2B5EF4-FFF2-40B4-BE49-F238E27FC236}">
                      <a16:creationId xmlns:a16="http://schemas.microsoft.com/office/drawing/2014/main" id="{B070F08F-E030-4D83-9CFD-DF6B26ACEA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" y="0"/>
                  <a:ext cx="114" cy="1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6" name="Group 92">
                <a:extLst>
                  <a:ext uri="{FF2B5EF4-FFF2-40B4-BE49-F238E27FC236}">
                    <a16:creationId xmlns:a16="http://schemas.microsoft.com/office/drawing/2014/main" id="{208365D0-B3CF-440F-8BFE-AF1072D1F317}"/>
                  </a:ext>
                </a:extLst>
              </p:cNvPr>
              <p:cNvGrpSpPr/>
              <p:nvPr/>
            </p:nvGrpSpPr>
            <p:grpSpPr bwMode="auto">
              <a:xfrm>
                <a:off x="1619250" y="1635125"/>
                <a:ext cx="346075" cy="295275"/>
                <a:chOff x="1020" y="1030"/>
                <a:chExt cx="218" cy="186"/>
              </a:xfrm>
            </p:grpSpPr>
            <p:sp>
              <p:nvSpPr>
                <p:cNvPr id="107" name="Freeform 61">
                  <a:extLst>
                    <a:ext uri="{FF2B5EF4-FFF2-40B4-BE49-F238E27FC236}">
                      <a16:creationId xmlns:a16="http://schemas.microsoft.com/office/drawing/2014/main" id="{3C6F04D6-C962-4A0A-BB59-5CE83E13C77F}"/>
                    </a:ext>
                  </a:extLst>
                </p:cNvPr>
                <p:cNvSpPr/>
                <p:nvPr/>
              </p:nvSpPr>
              <p:spPr bwMode="auto">
                <a:xfrm>
                  <a:off x="1020" y="1030"/>
                  <a:ext cx="218" cy="186"/>
                </a:xfrm>
                <a:custGeom>
                  <a:avLst/>
                  <a:gdLst>
                    <a:gd name="T0" fmla="*/ 81 w 92"/>
                    <a:gd name="T1" fmla="*/ 0 h 79"/>
                    <a:gd name="T2" fmla="*/ 11 w 92"/>
                    <a:gd name="T3" fmla="*/ 0 h 79"/>
                    <a:gd name="T4" fmla="*/ 0 w 92"/>
                    <a:gd name="T5" fmla="*/ 11 h 79"/>
                    <a:gd name="T6" fmla="*/ 0 w 92"/>
                    <a:gd name="T7" fmla="*/ 55 h 79"/>
                    <a:gd name="T8" fmla="*/ 11 w 92"/>
                    <a:gd name="T9" fmla="*/ 67 h 79"/>
                    <a:gd name="T10" fmla="*/ 66 w 92"/>
                    <a:gd name="T11" fmla="*/ 67 h 79"/>
                    <a:gd name="T12" fmla="*/ 83 w 92"/>
                    <a:gd name="T13" fmla="*/ 79 h 79"/>
                    <a:gd name="T14" fmla="*/ 84 w 92"/>
                    <a:gd name="T15" fmla="*/ 66 h 79"/>
                    <a:gd name="T16" fmla="*/ 92 w 92"/>
                    <a:gd name="T17" fmla="*/ 55 h 79"/>
                    <a:gd name="T18" fmla="*/ 92 w 92"/>
                    <a:gd name="T19" fmla="*/ 11 h 79"/>
                    <a:gd name="T20" fmla="*/ 81 w 92"/>
                    <a:gd name="T21" fmla="*/ 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92" h="79">
                      <a:moveTo>
                        <a:pt x="81" y="0"/>
                      </a:move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5" y="0"/>
                        <a:pt x="0" y="5"/>
                        <a:pt x="0" y="11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2"/>
                        <a:pt x="5" y="67"/>
                        <a:pt x="11" y="67"/>
                      </a:cubicBezTo>
                      <a:cubicBezTo>
                        <a:pt x="66" y="67"/>
                        <a:pt x="66" y="67"/>
                        <a:pt x="66" y="67"/>
                      </a:cubicBezTo>
                      <a:cubicBezTo>
                        <a:pt x="83" y="79"/>
                        <a:pt x="83" y="79"/>
                        <a:pt x="83" y="79"/>
                      </a:cubicBezTo>
                      <a:cubicBezTo>
                        <a:pt x="84" y="66"/>
                        <a:pt x="84" y="66"/>
                        <a:pt x="84" y="66"/>
                      </a:cubicBezTo>
                      <a:cubicBezTo>
                        <a:pt x="89" y="65"/>
                        <a:pt x="92" y="60"/>
                        <a:pt x="92" y="55"/>
                      </a:cubicBezTo>
                      <a:cubicBezTo>
                        <a:pt x="92" y="11"/>
                        <a:pt x="92" y="11"/>
                        <a:pt x="92" y="11"/>
                      </a:cubicBezTo>
                      <a:cubicBezTo>
                        <a:pt x="92" y="5"/>
                        <a:pt x="87" y="0"/>
                        <a:pt x="81" y="0"/>
                      </a:cubicBezTo>
                      <a:close/>
                    </a:path>
                  </a:pathLst>
                </a:custGeom>
                <a:solidFill>
                  <a:srgbClr val="594D7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8" name="Oval 62">
                  <a:extLst>
                    <a:ext uri="{FF2B5EF4-FFF2-40B4-BE49-F238E27FC236}">
                      <a16:creationId xmlns:a16="http://schemas.microsoft.com/office/drawing/2014/main" id="{37FF07B3-CF58-456A-9F93-EBFE5C8305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4" y="1096"/>
                  <a:ext cx="19" cy="1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9" name="Oval 63">
                  <a:extLst>
                    <a:ext uri="{FF2B5EF4-FFF2-40B4-BE49-F238E27FC236}">
                      <a16:creationId xmlns:a16="http://schemas.microsoft.com/office/drawing/2014/main" id="{FEF0DFD5-2CF3-4B64-B690-2D17CC0F94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7" y="1096"/>
                  <a:ext cx="17" cy="1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0" name="Oval 64">
                  <a:extLst>
                    <a:ext uri="{FF2B5EF4-FFF2-40B4-BE49-F238E27FC236}">
                      <a16:creationId xmlns:a16="http://schemas.microsoft.com/office/drawing/2014/main" id="{7AE04CEE-1201-4B97-A529-C2F68E920C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48" y="1096"/>
                  <a:ext cx="19" cy="1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85" name="群組 84">
              <a:extLst>
                <a:ext uri="{FF2B5EF4-FFF2-40B4-BE49-F238E27FC236}">
                  <a16:creationId xmlns:a16="http://schemas.microsoft.com/office/drawing/2014/main" id="{55AA2E31-C626-4512-B767-8E3AC1D504E4}"/>
                </a:ext>
              </a:extLst>
            </p:cNvPr>
            <p:cNvGrpSpPr/>
            <p:nvPr/>
          </p:nvGrpSpPr>
          <p:grpSpPr>
            <a:xfrm>
              <a:off x="8228957" y="3130684"/>
              <a:ext cx="843139" cy="1539951"/>
              <a:chOff x="2400301" y="1635125"/>
              <a:chExt cx="644524" cy="1401763"/>
            </a:xfrm>
          </p:grpSpPr>
          <p:grpSp>
            <p:nvGrpSpPr>
              <p:cNvPr id="97" name="Group 23">
                <a:extLst>
                  <a:ext uri="{FF2B5EF4-FFF2-40B4-BE49-F238E27FC236}">
                    <a16:creationId xmlns:a16="http://schemas.microsoft.com/office/drawing/2014/main" id="{69A0C691-DC19-4191-B4D9-3ADE05C18971}"/>
                  </a:ext>
                </a:extLst>
              </p:cNvPr>
              <p:cNvGrpSpPr/>
              <p:nvPr/>
            </p:nvGrpSpPr>
            <p:grpSpPr bwMode="auto">
              <a:xfrm>
                <a:off x="2400301" y="1965325"/>
                <a:ext cx="434975" cy="1071563"/>
                <a:chOff x="0" y="0"/>
                <a:chExt cx="274" cy="675"/>
              </a:xfrm>
              <a:solidFill>
                <a:srgbClr val="E54B81"/>
              </a:solidFill>
            </p:grpSpPr>
            <p:sp>
              <p:nvSpPr>
                <p:cNvPr id="103" name="Freeform 24">
                  <a:extLst>
                    <a:ext uri="{FF2B5EF4-FFF2-40B4-BE49-F238E27FC236}">
                      <a16:creationId xmlns:a16="http://schemas.microsoft.com/office/drawing/2014/main" id="{2F1B9ECA-4D79-4A83-8098-D3D54DEA0F9C}"/>
                    </a:ext>
                  </a:extLst>
                </p:cNvPr>
                <p:cNvSpPr/>
                <p:nvPr/>
              </p:nvSpPr>
              <p:spPr bwMode="auto">
                <a:xfrm>
                  <a:off x="0" y="134"/>
                  <a:ext cx="274" cy="541"/>
                </a:xfrm>
                <a:custGeom>
                  <a:avLst/>
                  <a:gdLst>
                    <a:gd name="T0" fmla="*/ 115 w 116"/>
                    <a:gd name="T1" fmla="*/ 82 h 229"/>
                    <a:gd name="T2" fmla="*/ 115 w 116"/>
                    <a:gd name="T3" fmla="*/ 37 h 229"/>
                    <a:gd name="T4" fmla="*/ 115 w 116"/>
                    <a:gd name="T5" fmla="*/ 15 h 229"/>
                    <a:gd name="T6" fmla="*/ 97 w 116"/>
                    <a:gd name="T7" fmla="*/ 0 h 229"/>
                    <a:gd name="T8" fmla="*/ 63 w 116"/>
                    <a:gd name="T9" fmla="*/ 0 h 229"/>
                    <a:gd name="T10" fmla="*/ 26 w 116"/>
                    <a:gd name="T11" fmla="*/ 0 h 229"/>
                    <a:gd name="T12" fmla="*/ 9 w 116"/>
                    <a:gd name="T13" fmla="*/ 5 h 229"/>
                    <a:gd name="T14" fmla="*/ 2 w 116"/>
                    <a:gd name="T15" fmla="*/ 38 h 229"/>
                    <a:gd name="T16" fmla="*/ 2 w 116"/>
                    <a:gd name="T17" fmla="*/ 83 h 229"/>
                    <a:gd name="T18" fmla="*/ 12 w 116"/>
                    <a:gd name="T19" fmla="*/ 113 h 229"/>
                    <a:gd name="T20" fmla="*/ 23 w 116"/>
                    <a:gd name="T21" fmla="*/ 93 h 229"/>
                    <a:gd name="T22" fmla="*/ 23 w 116"/>
                    <a:gd name="T23" fmla="*/ 62 h 229"/>
                    <a:gd name="T24" fmla="*/ 24 w 116"/>
                    <a:gd name="T25" fmla="*/ 50 h 229"/>
                    <a:gd name="T26" fmla="*/ 26 w 116"/>
                    <a:gd name="T27" fmla="*/ 61 h 229"/>
                    <a:gd name="T28" fmla="*/ 26 w 116"/>
                    <a:gd name="T29" fmla="*/ 213 h 229"/>
                    <a:gd name="T30" fmla="*/ 41 w 116"/>
                    <a:gd name="T31" fmla="*/ 228 h 229"/>
                    <a:gd name="T32" fmla="*/ 57 w 116"/>
                    <a:gd name="T33" fmla="*/ 214 h 229"/>
                    <a:gd name="T34" fmla="*/ 57 w 116"/>
                    <a:gd name="T35" fmla="*/ 153 h 229"/>
                    <a:gd name="T36" fmla="*/ 59 w 116"/>
                    <a:gd name="T37" fmla="*/ 142 h 229"/>
                    <a:gd name="T38" fmla="*/ 61 w 116"/>
                    <a:gd name="T39" fmla="*/ 153 h 229"/>
                    <a:gd name="T40" fmla="*/ 61 w 116"/>
                    <a:gd name="T41" fmla="*/ 214 h 229"/>
                    <a:gd name="T42" fmla="*/ 77 w 116"/>
                    <a:gd name="T43" fmla="*/ 229 h 229"/>
                    <a:gd name="T44" fmla="*/ 91 w 116"/>
                    <a:gd name="T45" fmla="*/ 215 h 229"/>
                    <a:gd name="T46" fmla="*/ 91 w 116"/>
                    <a:gd name="T47" fmla="*/ 61 h 229"/>
                    <a:gd name="T48" fmla="*/ 93 w 116"/>
                    <a:gd name="T49" fmla="*/ 49 h 229"/>
                    <a:gd name="T50" fmla="*/ 94 w 116"/>
                    <a:gd name="T51" fmla="*/ 58 h 229"/>
                    <a:gd name="T52" fmla="*/ 94 w 116"/>
                    <a:gd name="T53" fmla="*/ 87 h 229"/>
                    <a:gd name="T54" fmla="*/ 105 w 116"/>
                    <a:gd name="T55" fmla="*/ 111 h 229"/>
                    <a:gd name="T56" fmla="*/ 115 w 116"/>
                    <a:gd name="T57" fmla="*/ 82 h 2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16" h="229">
                      <a:moveTo>
                        <a:pt x="115" y="82"/>
                      </a:moveTo>
                      <a:cubicBezTo>
                        <a:pt x="115" y="67"/>
                        <a:pt x="115" y="52"/>
                        <a:pt x="115" y="37"/>
                      </a:cubicBezTo>
                      <a:cubicBezTo>
                        <a:pt x="115" y="23"/>
                        <a:pt x="116" y="24"/>
                        <a:pt x="115" y="15"/>
                      </a:cubicBezTo>
                      <a:cubicBezTo>
                        <a:pt x="111" y="4"/>
                        <a:pt x="104" y="0"/>
                        <a:pt x="97" y="0"/>
                      </a:cubicBezTo>
                      <a:cubicBezTo>
                        <a:pt x="81" y="0"/>
                        <a:pt x="75" y="0"/>
                        <a:pt x="63" y="0"/>
                      </a:cubicBezTo>
                      <a:cubicBezTo>
                        <a:pt x="48" y="0"/>
                        <a:pt x="41" y="0"/>
                        <a:pt x="26" y="0"/>
                      </a:cubicBezTo>
                      <a:cubicBezTo>
                        <a:pt x="19" y="0"/>
                        <a:pt x="14" y="0"/>
                        <a:pt x="9" y="5"/>
                      </a:cubicBezTo>
                      <a:cubicBezTo>
                        <a:pt x="1" y="13"/>
                        <a:pt x="2" y="14"/>
                        <a:pt x="2" y="38"/>
                      </a:cubicBezTo>
                      <a:cubicBezTo>
                        <a:pt x="2" y="49"/>
                        <a:pt x="2" y="70"/>
                        <a:pt x="2" y="83"/>
                      </a:cubicBezTo>
                      <a:cubicBezTo>
                        <a:pt x="2" y="95"/>
                        <a:pt x="0" y="113"/>
                        <a:pt x="12" y="113"/>
                      </a:cubicBezTo>
                      <a:cubicBezTo>
                        <a:pt x="23" y="113"/>
                        <a:pt x="23" y="105"/>
                        <a:pt x="23" y="93"/>
                      </a:cubicBezTo>
                      <a:cubicBezTo>
                        <a:pt x="23" y="76"/>
                        <a:pt x="23" y="72"/>
                        <a:pt x="23" y="62"/>
                      </a:cubicBezTo>
                      <a:cubicBezTo>
                        <a:pt x="23" y="51"/>
                        <a:pt x="22" y="50"/>
                        <a:pt x="24" y="50"/>
                      </a:cubicBezTo>
                      <a:cubicBezTo>
                        <a:pt x="26" y="50"/>
                        <a:pt x="26" y="50"/>
                        <a:pt x="26" y="61"/>
                      </a:cubicBezTo>
                      <a:cubicBezTo>
                        <a:pt x="26" y="72"/>
                        <a:pt x="26" y="204"/>
                        <a:pt x="26" y="213"/>
                      </a:cubicBezTo>
                      <a:cubicBezTo>
                        <a:pt x="26" y="220"/>
                        <a:pt x="30" y="228"/>
                        <a:pt x="41" y="228"/>
                      </a:cubicBezTo>
                      <a:cubicBezTo>
                        <a:pt x="52" y="228"/>
                        <a:pt x="57" y="222"/>
                        <a:pt x="57" y="214"/>
                      </a:cubicBezTo>
                      <a:cubicBezTo>
                        <a:pt x="57" y="201"/>
                        <a:pt x="57" y="160"/>
                        <a:pt x="57" y="153"/>
                      </a:cubicBezTo>
                      <a:cubicBezTo>
                        <a:pt x="57" y="146"/>
                        <a:pt x="57" y="142"/>
                        <a:pt x="59" y="142"/>
                      </a:cubicBezTo>
                      <a:cubicBezTo>
                        <a:pt x="61" y="142"/>
                        <a:pt x="61" y="146"/>
                        <a:pt x="61" y="153"/>
                      </a:cubicBezTo>
                      <a:cubicBezTo>
                        <a:pt x="61" y="160"/>
                        <a:pt x="61" y="201"/>
                        <a:pt x="61" y="214"/>
                      </a:cubicBezTo>
                      <a:cubicBezTo>
                        <a:pt x="61" y="219"/>
                        <a:pt x="66" y="229"/>
                        <a:pt x="77" y="229"/>
                      </a:cubicBezTo>
                      <a:cubicBezTo>
                        <a:pt x="84" y="229"/>
                        <a:pt x="91" y="220"/>
                        <a:pt x="91" y="215"/>
                      </a:cubicBezTo>
                      <a:cubicBezTo>
                        <a:pt x="91" y="185"/>
                        <a:pt x="91" y="70"/>
                        <a:pt x="91" y="61"/>
                      </a:cubicBezTo>
                      <a:cubicBezTo>
                        <a:pt x="91" y="56"/>
                        <a:pt x="91" y="49"/>
                        <a:pt x="93" y="49"/>
                      </a:cubicBezTo>
                      <a:cubicBezTo>
                        <a:pt x="94" y="49"/>
                        <a:pt x="94" y="51"/>
                        <a:pt x="94" y="58"/>
                      </a:cubicBezTo>
                      <a:cubicBezTo>
                        <a:pt x="94" y="67"/>
                        <a:pt x="94" y="75"/>
                        <a:pt x="94" y="87"/>
                      </a:cubicBezTo>
                      <a:cubicBezTo>
                        <a:pt x="94" y="106"/>
                        <a:pt x="97" y="111"/>
                        <a:pt x="105" y="111"/>
                      </a:cubicBezTo>
                      <a:cubicBezTo>
                        <a:pt x="116" y="111"/>
                        <a:pt x="115" y="92"/>
                        <a:pt x="115" y="8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zh-TW" altLang="en-US" dirty="0">
                      <a:solidFill>
                        <a:schemeClr val="bg1"/>
                      </a:solidFill>
                      <a:latin typeface="Microsoft YaHei" panose="020B0503020204020204" pitchFamily="34" charset="-122"/>
                      <a:ea typeface="Microsoft YaHei" panose="020B0503020204020204" pitchFamily="34" charset="-122"/>
                    </a:rPr>
                    <a:t>行</a:t>
                  </a:r>
                  <a:endParaRPr lang="en-US" altLang="zh-TW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endParaRPr>
                </a:p>
                <a:p>
                  <a:pPr algn="ctr"/>
                  <a:r>
                    <a:rPr lang="zh-TW" altLang="en-US" dirty="0">
                      <a:solidFill>
                        <a:schemeClr val="bg1"/>
                      </a:solidFill>
                      <a:latin typeface="Microsoft YaHei" panose="020B0503020204020204" pitchFamily="34" charset="-122"/>
                      <a:ea typeface="Microsoft YaHei" panose="020B0503020204020204" pitchFamily="34" charset="-122"/>
                    </a:rPr>
                    <a:t>政</a:t>
                  </a:r>
                  <a:endParaRPr lang="zh-CN" altLang="en-US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endParaRPr>
                </a:p>
              </p:txBody>
            </p:sp>
            <p:sp>
              <p:nvSpPr>
                <p:cNvPr id="104" name="Oval 25">
                  <a:extLst>
                    <a:ext uri="{FF2B5EF4-FFF2-40B4-BE49-F238E27FC236}">
                      <a16:creationId xmlns:a16="http://schemas.microsoft.com/office/drawing/2014/main" id="{F96CE0A4-E3D7-4EB7-B1CE-460FAAA11C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" y="0"/>
                  <a:ext cx="114" cy="1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8" name="Group 91">
                <a:extLst>
                  <a:ext uri="{FF2B5EF4-FFF2-40B4-BE49-F238E27FC236}">
                    <a16:creationId xmlns:a16="http://schemas.microsoft.com/office/drawing/2014/main" id="{0DFDF4DE-6DA7-441E-93AA-C05EAD84424D}"/>
                  </a:ext>
                </a:extLst>
              </p:cNvPr>
              <p:cNvGrpSpPr/>
              <p:nvPr/>
            </p:nvGrpSpPr>
            <p:grpSpPr bwMode="auto">
              <a:xfrm>
                <a:off x="2700338" y="1635125"/>
                <a:ext cx="344487" cy="295275"/>
                <a:chOff x="1701" y="1030"/>
                <a:chExt cx="217" cy="186"/>
              </a:xfrm>
            </p:grpSpPr>
            <p:sp>
              <p:nvSpPr>
                <p:cNvPr id="99" name="Freeform 71">
                  <a:extLst>
                    <a:ext uri="{FF2B5EF4-FFF2-40B4-BE49-F238E27FC236}">
                      <a16:creationId xmlns:a16="http://schemas.microsoft.com/office/drawing/2014/main" id="{69C85E8F-1659-4F8D-9C1A-CBC61DD771F3}"/>
                    </a:ext>
                  </a:extLst>
                </p:cNvPr>
                <p:cNvSpPr/>
                <p:nvPr/>
              </p:nvSpPr>
              <p:spPr bwMode="auto">
                <a:xfrm>
                  <a:off x="1701" y="1030"/>
                  <a:ext cx="217" cy="186"/>
                </a:xfrm>
                <a:custGeom>
                  <a:avLst/>
                  <a:gdLst>
                    <a:gd name="T0" fmla="*/ 11 w 92"/>
                    <a:gd name="T1" fmla="*/ 0 h 79"/>
                    <a:gd name="T2" fmla="*/ 81 w 92"/>
                    <a:gd name="T3" fmla="*/ 0 h 79"/>
                    <a:gd name="T4" fmla="*/ 92 w 92"/>
                    <a:gd name="T5" fmla="*/ 11 h 79"/>
                    <a:gd name="T6" fmla="*/ 92 w 92"/>
                    <a:gd name="T7" fmla="*/ 55 h 79"/>
                    <a:gd name="T8" fmla="*/ 81 w 92"/>
                    <a:gd name="T9" fmla="*/ 67 h 79"/>
                    <a:gd name="T10" fmla="*/ 26 w 92"/>
                    <a:gd name="T11" fmla="*/ 67 h 79"/>
                    <a:gd name="T12" fmla="*/ 9 w 92"/>
                    <a:gd name="T13" fmla="*/ 79 h 79"/>
                    <a:gd name="T14" fmla="*/ 8 w 92"/>
                    <a:gd name="T15" fmla="*/ 66 h 79"/>
                    <a:gd name="T16" fmla="*/ 0 w 92"/>
                    <a:gd name="T17" fmla="*/ 55 h 79"/>
                    <a:gd name="T18" fmla="*/ 0 w 92"/>
                    <a:gd name="T19" fmla="*/ 11 h 79"/>
                    <a:gd name="T20" fmla="*/ 11 w 92"/>
                    <a:gd name="T21" fmla="*/ 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92" h="79">
                      <a:moveTo>
                        <a:pt x="11" y="0"/>
                      </a:moveTo>
                      <a:cubicBezTo>
                        <a:pt x="81" y="0"/>
                        <a:pt x="81" y="0"/>
                        <a:pt x="81" y="0"/>
                      </a:cubicBezTo>
                      <a:cubicBezTo>
                        <a:pt x="87" y="0"/>
                        <a:pt x="92" y="5"/>
                        <a:pt x="92" y="11"/>
                      </a:cubicBezTo>
                      <a:cubicBezTo>
                        <a:pt x="92" y="55"/>
                        <a:pt x="92" y="55"/>
                        <a:pt x="92" y="55"/>
                      </a:cubicBezTo>
                      <a:cubicBezTo>
                        <a:pt x="92" y="62"/>
                        <a:pt x="87" y="67"/>
                        <a:pt x="81" y="67"/>
                      </a:cubicBezTo>
                      <a:cubicBezTo>
                        <a:pt x="26" y="67"/>
                        <a:pt x="26" y="67"/>
                        <a:pt x="26" y="67"/>
                      </a:cubicBezTo>
                      <a:cubicBezTo>
                        <a:pt x="9" y="79"/>
                        <a:pt x="9" y="79"/>
                        <a:pt x="9" y="79"/>
                      </a:cubicBezTo>
                      <a:cubicBezTo>
                        <a:pt x="8" y="66"/>
                        <a:pt x="8" y="66"/>
                        <a:pt x="8" y="66"/>
                      </a:cubicBezTo>
                      <a:cubicBezTo>
                        <a:pt x="3" y="65"/>
                        <a:pt x="0" y="60"/>
                        <a:pt x="0" y="55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5"/>
                        <a:pt x="5" y="0"/>
                        <a:pt x="11" y="0"/>
                      </a:cubicBezTo>
                      <a:close/>
                    </a:path>
                  </a:pathLst>
                </a:custGeom>
                <a:solidFill>
                  <a:srgbClr val="E54B8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0" name="Oval 72">
                  <a:extLst>
                    <a:ext uri="{FF2B5EF4-FFF2-40B4-BE49-F238E27FC236}">
                      <a16:creationId xmlns:a16="http://schemas.microsoft.com/office/drawing/2014/main" id="{BE782ED7-324B-47D0-912F-3AEB818D8F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35" y="1096"/>
                  <a:ext cx="19" cy="1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1" name="Oval 73">
                  <a:extLst>
                    <a:ext uri="{FF2B5EF4-FFF2-40B4-BE49-F238E27FC236}">
                      <a16:creationId xmlns:a16="http://schemas.microsoft.com/office/drawing/2014/main" id="{9C9DC6CB-D0BF-4CA8-893F-C6E2BD5213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02" y="1096"/>
                  <a:ext cx="19" cy="1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" name="Oval 74">
                  <a:extLst>
                    <a:ext uri="{FF2B5EF4-FFF2-40B4-BE49-F238E27FC236}">
                      <a16:creationId xmlns:a16="http://schemas.microsoft.com/office/drawing/2014/main" id="{118F1F3E-568D-4AEC-887B-198D82D0D0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2" y="1096"/>
                  <a:ext cx="18" cy="1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86" name="群組 85">
              <a:extLst>
                <a:ext uri="{FF2B5EF4-FFF2-40B4-BE49-F238E27FC236}">
                  <a16:creationId xmlns:a16="http://schemas.microsoft.com/office/drawing/2014/main" id="{030E7872-FB96-4944-8942-4F7233457666}"/>
                </a:ext>
              </a:extLst>
            </p:cNvPr>
            <p:cNvGrpSpPr/>
            <p:nvPr/>
          </p:nvGrpSpPr>
          <p:grpSpPr>
            <a:xfrm>
              <a:off x="6670207" y="3162260"/>
              <a:ext cx="784351" cy="1500460"/>
              <a:chOff x="1008063" y="1635125"/>
              <a:chExt cx="627062" cy="1401763"/>
            </a:xfrm>
          </p:grpSpPr>
          <p:grpSp>
            <p:nvGrpSpPr>
              <p:cNvPr id="87" name="Group 9">
                <a:extLst>
                  <a:ext uri="{FF2B5EF4-FFF2-40B4-BE49-F238E27FC236}">
                    <a16:creationId xmlns:a16="http://schemas.microsoft.com/office/drawing/2014/main" id="{49F64884-BFC8-42BD-88C8-5B114642BB46}"/>
                  </a:ext>
                </a:extLst>
              </p:cNvPr>
              <p:cNvGrpSpPr/>
              <p:nvPr/>
            </p:nvGrpSpPr>
            <p:grpSpPr bwMode="auto">
              <a:xfrm>
                <a:off x="1200150" y="1965325"/>
                <a:ext cx="434975" cy="1071563"/>
                <a:chOff x="0" y="0"/>
                <a:chExt cx="274" cy="675"/>
              </a:xfrm>
              <a:solidFill>
                <a:srgbClr val="C09CC2"/>
              </a:solidFill>
            </p:grpSpPr>
            <p:sp>
              <p:nvSpPr>
                <p:cNvPr id="93" name="Freeform 10">
                  <a:extLst>
                    <a:ext uri="{FF2B5EF4-FFF2-40B4-BE49-F238E27FC236}">
                      <a16:creationId xmlns:a16="http://schemas.microsoft.com/office/drawing/2014/main" id="{CBED7B0E-7FDA-4B3C-B802-D3D4001A9521}"/>
                    </a:ext>
                  </a:extLst>
                </p:cNvPr>
                <p:cNvSpPr/>
                <p:nvPr/>
              </p:nvSpPr>
              <p:spPr bwMode="auto">
                <a:xfrm>
                  <a:off x="0" y="134"/>
                  <a:ext cx="274" cy="541"/>
                </a:xfrm>
                <a:custGeom>
                  <a:avLst/>
                  <a:gdLst>
                    <a:gd name="T0" fmla="*/ 115 w 116"/>
                    <a:gd name="T1" fmla="*/ 82 h 229"/>
                    <a:gd name="T2" fmla="*/ 115 w 116"/>
                    <a:gd name="T3" fmla="*/ 37 h 229"/>
                    <a:gd name="T4" fmla="*/ 115 w 116"/>
                    <a:gd name="T5" fmla="*/ 15 h 229"/>
                    <a:gd name="T6" fmla="*/ 97 w 116"/>
                    <a:gd name="T7" fmla="*/ 0 h 229"/>
                    <a:gd name="T8" fmla="*/ 63 w 116"/>
                    <a:gd name="T9" fmla="*/ 0 h 229"/>
                    <a:gd name="T10" fmla="*/ 26 w 116"/>
                    <a:gd name="T11" fmla="*/ 0 h 229"/>
                    <a:gd name="T12" fmla="*/ 9 w 116"/>
                    <a:gd name="T13" fmla="*/ 5 h 229"/>
                    <a:gd name="T14" fmla="*/ 2 w 116"/>
                    <a:gd name="T15" fmla="*/ 38 h 229"/>
                    <a:gd name="T16" fmla="*/ 2 w 116"/>
                    <a:gd name="T17" fmla="*/ 83 h 229"/>
                    <a:gd name="T18" fmla="*/ 12 w 116"/>
                    <a:gd name="T19" fmla="*/ 113 h 229"/>
                    <a:gd name="T20" fmla="*/ 23 w 116"/>
                    <a:gd name="T21" fmla="*/ 93 h 229"/>
                    <a:gd name="T22" fmla="*/ 23 w 116"/>
                    <a:gd name="T23" fmla="*/ 62 h 229"/>
                    <a:gd name="T24" fmla="*/ 24 w 116"/>
                    <a:gd name="T25" fmla="*/ 50 h 229"/>
                    <a:gd name="T26" fmla="*/ 26 w 116"/>
                    <a:gd name="T27" fmla="*/ 61 h 229"/>
                    <a:gd name="T28" fmla="*/ 26 w 116"/>
                    <a:gd name="T29" fmla="*/ 213 h 229"/>
                    <a:gd name="T30" fmla="*/ 41 w 116"/>
                    <a:gd name="T31" fmla="*/ 228 h 229"/>
                    <a:gd name="T32" fmla="*/ 57 w 116"/>
                    <a:gd name="T33" fmla="*/ 214 h 229"/>
                    <a:gd name="T34" fmla="*/ 57 w 116"/>
                    <a:gd name="T35" fmla="*/ 153 h 229"/>
                    <a:gd name="T36" fmla="*/ 59 w 116"/>
                    <a:gd name="T37" fmla="*/ 142 h 229"/>
                    <a:gd name="T38" fmla="*/ 61 w 116"/>
                    <a:gd name="T39" fmla="*/ 153 h 229"/>
                    <a:gd name="T40" fmla="*/ 61 w 116"/>
                    <a:gd name="T41" fmla="*/ 214 h 229"/>
                    <a:gd name="T42" fmla="*/ 77 w 116"/>
                    <a:gd name="T43" fmla="*/ 229 h 229"/>
                    <a:gd name="T44" fmla="*/ 91 w 116"/>
                    <a:gd name="T45" fmla="*/ 215 h 229"/>
                    <a:gd name="T46" fmla="*/ 91 w 116"/>
                    <a:gd name="T47" fmla="*/ 61 h 229"/>
                    <a:gd name="T48" fmla="*/ 93 w 116"/>
                    <a:gd name="T49" fmla="*/ 49 h 229"/>
                    <a:gd name="T50" fmla="*/ 94 w 116"/>
                    <a:gd name="T51" fmla="*/ 58 h 229"/>
                    <a:gd name="T52" fmla="*/ 94 w 116"/>
                    <a:gd name="T53" fmla="*/ 87 h 229"/>
                    <a:gd name="T54" fmla="*/ 105 w 116"/>
                    <a:gd name="T55" fmla="*/ 111 h 229"/>
                    <a:gd name="T56" fmla="*/ 115 w 116"/>
                    <a:gd name="T57" fmla="*/ 82 h 2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16" h="229">
                      <a:moveTo>
                        <a:pt x="115" y="82"/>
                      </a:moveTo>
                      <a:cubicBezTo>
                        <a:pt x="115" y="67"/>
                        <a:pt x="115" y="52"/>
                        <a:pt x="115" y="37"/>
                      </a:cubicBezTo>
                      <a:cubicBezTo>
                        <a:pt x="115" y="23"/>
                        <a:pt x="116" y="24"/>
                        <a:pt x="115" y="15"/>
                      </a:cubicBezTo>
                      <a:cubicBezTo>
                        <a:pt x="111" y="4"/>
                        <a:pt x="104" y="0"/>
                        <a:pt x="97" y="0"/>
                      </a:cubicBezTo>
                      <a:cubicBezTo>
                        <a:pt x="81" y="0"/>
                        <a:pt x="75" y="0"/>
                        <a:pt x="63" y="0"/>
                      </a:cubicBezTo>
                      <a:cubicBezTo>
                        <a:pt x="48" y="0"/>
                        <a:pt x="41" y="0"/>
                        <a:pt x="26" y="0"/>
                      </a:cubicBezTo>
                      <a:cubicBezTo>
                        <a:pt x="19" y="0"/>
                        <a:pt x="14" y="0"/>
                        <a:pt x="9" y="5"/>
                      </a:cubicBezTo>
                      <a:cubicBezTo>
                        <a:pt x="1" y="13"/>
                        <a:pt x="2" y="14"/>
                        <a:pt x="2" y="38"/>
                      </a:cubicBezTo>
                      <a:cubicBezTo>
                        <a:pt x="2" y="49"/>
                        <a:pt x="2" y="70"/>
                        <a:pt x="2" y="83"/>
                      </a:cubicBezTo>
                      <a:cubicBezTo>
                        <a:pt x="2" y="95"/>
                        <a:pt x="0" y="113"/>
                        <a:pt x="12" y="113"/>
                      </a:cubicBezTo>
                      <a:cubicBezTo>
                        <a:pt x="23" y="113"/>
                        <a:pt x="23" y="105"/>
                        <a:pt x="23" y="93"/>
                      </a:cubicBezTo>
                      <a:cubicBezTo>
                        <a:pt x="23" y="76"/>
                        <a:pt x="23" y="72"/>
                        <a:pt x="23" y="62"/>
                      </a:cubicBezTo>
                      <a:cubicBezTo>
                        <a:pt x="23" y="51"/>
                        <a:pt x="22" y="50"/>
                        <a:pt x="24" y="50"/>
                      </a:cubicBezTo>
                      <a:cubicBezTo>
                        <a:pt x="26" y="50"/>
                        <a:pt x="26" y="50"/>
                        <a:pt x="26" y="61"/>
                      </a:cubicBezTo>
                      <a:cubicBezTo>
                        <a:pt x="26" y="72"/>
                        <a:pt x="26" y="204"/>
                        <a:pt x="26" y="213"/>
                      </a:cubicBezTo>
                      <a:cubicBezTo>
                        <a:pt x="26" y="220"/>
                        <a:pt x="30" y="228"/>
                        <a:pt x="41" y="228"/>
                      </a:cubicBezTo>
                      <a:cubicBezTo>
                        <a:pt x="52" y="228"/>
                        <a:pt x="57" y="222"/>
                        <a:pt x="57" y="214"/>
                      </a:cubicBezTo>
                      <a:cubicBezTo>
                        <a:pt x="57" y="201"/>
                        <a:pt x="57" y="160"/>
                        <a:pt x="57" y="153"/>
                      </a:cubicBezTo>
                      <a:cubicBezTo>
                        <a:pt x="57" y="146"/>
                        <a:pt x="57" y="142"/>
                        <a:pt x="59" y="142"/>
                      </a:cubicBezTo>
                      <a:cubicBezTo>
                        <a:pt x="61" y="142"/>
                        <a:pt x="61" y="146"/>
                        <a:pt x="61" y="153"/>
                      </a:cubicBezTo>
                      <a:cubicBezTo>
                        <a:pt x="61" y="160"/>
                        <a:pt x="61" y="201"/>
                        <a:pt x="61" y="214"/>
                      </a:cubicBezTo>
                      <a:cubicBezTo>
                        <a:pt x="61" y="219"/>
                        <a:pt x="66" y="229"/>
                        <a:pt x="77" y="229"/>
                      </a:cubicBezTo>
                      <a:cubicBezTo>
                        <a:pt x="84" y="229"/>
                        <a:pt x="91" y="220"/>
                        <a:pt x="91" y="215"/>
                      </a:cubicBezTo>
                      <a:cubicBezTo>
                        <a:pt x="91" y="185"/>
                        <a:pt x="91" y="70"/>
                        <a:pt x="91" y="61"/>
                      </a:cubicBezTo>
                      <a:cubicBezTo>
                        <a:pt x="91" y="56"/>
                        <a:pt x="91" y="49"/>
                        <a:pt x="93" y="49"/>
                      </a:cubicBezTo>
                      <a:cubicBezTo>
                        <a:pt x="94" y="49"/>
                        <a:pt x="94" y="51"/>
                        <a:pt x="94" y="58"/>
                      </a:cubicBezTo>
                      <a:cubicBezTo>
                        <a:pt x="94" y="67"/>
                        <a:pt x="94" y="75"/>
                        <a:pt x="94" y="87"/>
                      </a:cubicBezTo>
                      <a:cubicBezTo>
                        <a:pt x="94" y="106"/>
                        <a:pt x="97" y="111"/>
                        <a:pt x="105" y="111"/>
                      </a:cubicBezTo>
                      <a:cubicBezTo>
                        <a:pt x="116" y="111"/>
                        <a:pt x="115" y="92"/>
                        <a:pt x="115" y="8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" name="Oval 11">
                  <a:extLst>
                    <a:ext uri="{FF2B5EF4-FFF2-40B4-BE49-F238E27FC236}">
                      <a16:creationId xmlns:a16="http://schemas.microsoft.com/office/drawing/2014/main" id="{2E842391-7A6E-483E-A2DB-F598C6F3E3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" y="0"/>
                  <a:ext cx="114" cy="1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5" name="Freeform 12">
                  <a:extLst>
                    <a:ext uri="{FF2B5EF4-FFF2-40B4-BE49-F238E27FC236}">
                      <a16:creationId xmlns:a16="http://schemas.microsoft.com/office/drawing/2014/main" id="{A5F88781-1D0A-407B-8B10-751414F489D6}"/>
                    </a:ext>
                  </a:extLst>
                </p:cNvPr>
                <p:cNvSpPr/>
                <p:nvPr/>
              </p:nvSpPr>
              <p:spPr bwMode="auto">
                <a:xfrm>
                  <a:off x="0" y="134"/>
                  <a:ext cx="274" cy="541"/>
                </a:xfrm>
                <a:custGeom>
                  <a:avLst/>
                  <a:gdLst>
                    <a:gd name="T0" fmla="*/ 115 w 116"/>
                    <a:gd name="T1" fmla="*/ 82 h 229"/>
                    <a:gd name="T2" fmla="*/ 115 w 116"/>
                    <a:gd name="T3" fmla="*/ 37 h 229"/>
                    <a:gd name="T4" fmla="*/ 115 w 116"/>
                    <a:gd name="T5" fmla="*/ 15 h 229"/>
                    <a:gd name="T6" fmla="*/ 97 w 116"/>
                    <a:gd name="T7" fmla="*/ 0 h 229"/>
                    <a:gd name="T8" fmla="*/ 63 w 116"/>
                    <a:gd name="T9" fmla="*/ 0 h 229"/>
                    <a:gd name="T10" fmla="*/ 26 w 116"/>
                    <a:gd name="T11" fmla="*/ 0 h 229"/>
                    <a:gd name="T12" fmla="*/ 9 w 116"/>
                    <a:gd name="T13" fmla="*/ 5 h 229"/>
                    <a:gd name="T14" fmla="*/ 2 w 116"/>
                    <a:gd name="T15" fmla="*/ 38 h 229"/>
                    <a:gd name="T16" fmla="*/ 2 w 116"/>
                    <a:gd name="T17" fmla="*/ 83 h 229"/>
                    <a:gd name="T18" fmla="*/ 12 w 116"/>
                    <a:gd name="T19" fmla="*/ 113 h 229"/>
                    <a:gd name="T20" fmla="*/ 23 w 116"/>
                    <a:gd name="T21" fmla="*/ 93 h 229"/>
                    <a:gd name="T22" fmla="*/ 23 w 116"/>
                    <a:gd name="T23" fmla="*/ 62 h 229"/>
                    <a:gd name="T24" fmla="*/ 24 w 116"/>
                    <a:gd name="T25" fmla="*/ 50 h 229"/>
                    <a:gd name="T26" fmla="*/ 26 w 116"/>
                    <a:gd name="T27" fmla="*/ 61 h 229"/>
                    <a:gd name="T28" fmla="*/ 26 w 116"/>
                    <a:gd name="T29" fmla="*/ 213 h 229"/>
                    <a:gd name="T30" fmla="*/ 41 w 116"/>
                    <a:gd name="T31" fmla="*/ 228 h 229"/>
                    <a:gd name="T32" fmla="*/ 57 w 116"/>
                    <a:gd name="T33" fmla="*/ 214 h 229"/>
                    <a:gd name="T34" fmla="*/ 57 w 116"/>
                    <a:gd name="T35" fmla="*/ 153 h 229"/>
                    <a:gd name="T36" fmla="*/ 59 w 116"/>
                    <a:gd name="T37" fmla="*/ 142 h 229"/>
                    <a:gd name="T38" fmla="*/ 61 w 116"/>
                    <a:gd name="T39" fmla="*/ 153 h 229"/>
                    <a:gd name="T40" fmla="*/ 61 w 116"/>
                    <a:gd name="T41" fmla="*/ 214 h 229"/>
                    <a:gd name="T42" fmla="*/ 77 w 116"/>
                    <a:gd name="T43" fmla="*/ 229 h 229"/>
                    <a:gd name="T44" fmla="*/ 91 w 116"/>
                    <a:gd name="T45" fmla="*/ 215 h 229"/>
                    <a:gd name="T46" fmla="*/ 91 w 116"/>
                    <a:gd name="T47" fmla="*/ 61 h 229"/>
                    <a:gd name="T48" fmla="*/ 93 w 116"/>
                    <a:gd name="T49" fmla="*/ 49 h 229"/>
                    <a:gd name="T50" fmla="*/ 94 w 116"/>
                    <a:gd name="T51" fmla="*/ 58 h 229"/>
                    <a:gd name="T52" fmla="*/ 94 w 116"/>
                    <a:gd name="T53" fmla="*/ 87 h 229"/>
                    <a:gd name="T54" fmla="*/ 105 w 116"/>
                    <a:gd name="T55" fmla="*/ 111 h 229"/>
                    <a:gd name="T56" fmla="*/ 115 w 116"/>
                    <a:gd name="T57" fmla="*/ 82 h 2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16" h="229">
                      <a:moveTo>
                        <a:pt x="115" y="82"/>
                      </a:moveTo>
                      <a:cubicBezTo>
                        <a:pt x="115" y="67"/>
                        <a:pt x="115" y="52"/>
                        <a:pt x="115" y="37"/>
                      </a:cubicBezTo>
                      <a:cubicBezTo>
                        <a:pt x="115" y="23"/>
                        <a:pt x="116" y="24"/>
                        <a:pt x="115" y="15"/>
                      </a:cubicBezTo>
                      <a:cubicBezTo>
                        <a:pt x="111" y="4"/>
                        <a:pt x="104" y="0"/>
                        <a:pt x="97" y="0"/>
                      </a:cubicBezTo>
                      <a:cubicBezTo>
                        <a:pt x="81" y="0"/>
                        <a:pt x="75" y="0"/>
                        <a:pt x="63" y="0"/>
                      </a:cubicBezTo>
                      <a:cubicBezTo>
                        <a:pt x="48" y="0"/>
                        <a:pt x="41" y="0"/>
                        <a:pt x="26" y="0"/>
                      </a:cubicBezTo>
                      <a:cubicBezTo>
                        <a:pt x="19" y="0"/>
                        <a:pt x="14" y="0"/>
                        <a:pt x="9" y="5"/>
                      </a:cubicBezTo>
                      <a:cubicBezTo>
                        <a:pt x="1" y="13"/>
                        <a:pt x="2" y="14"/>
                        <a:pt x="2" y="38"/>
                      </a:cubicBezTo>
                      <a:cubicBezTo>
                        <a:pt x="2" y="49"/>
                        <a:pt x="2" y="70"/>
                        <a:pt x="2" y="83"/>
                      </a:cubicBezTo>
                      <a:cubicBezTo>
                        <a:pt x="2" y="95"/>
                        <a:pt x="0" y="113"/>
                        <a:pt x="12" y="113"/>
                      </a:cubicBezTo>
                      <a:cubicBezTo>
                        <a:pt x="23" y="113"/>
                        <a:pt x="23" y="105"/>
                        <a:pt x="23" y="93"/>
                      </a:cubicBezTo>
                      <a:cubicBezTo>
                        <a:pt x="23" y="76"/>
                        <a:pt x="23" y="72"/>
                        <a:pt x="23" y="62"/>
                      </a:cubicBezTo>
                      <a:cubicBezTo>
                        <a:pt x="23" y="51"/>
                        <a:pt x="22" y="50"/>
                        <a:pt x="24" y="50"/>
                      </a:cubicBezTo>
                      <a:cubicBezTo>
                        <a:pt x="26" y="50"/>
                        <a:pt x="26" y="50"/>
                        <a:pt x="26" y="61"/>
                      </a:cubicBezTo>
                      <a:cubicBezTo>
                        <a:pt x="26" y="72"/>
                        <a:pt x="26" y="204"/>
                        <a:pt x="26" y="213"/>
                      </a:cubicBezTo>
                      <a:cubicBezTo>
                        <a:pt x="26" y="220"/>
                        <a:pt x="30" y="228"/>
                        <a:pt x="41" y="228"/>
                      </a:cubicBezTo>
                      <a:cubicBezTo>
                        <a:pt x="52" y="228"/>
                        <a:pt x="57" y="222"/>
                        <a:pt x="57" y="214"/>
                      </a:cubicBezTo>
                      <a:cubicBezTo>
                        <a:pt x="57" y="201"/>
                        <a:pt x="57" y="160"/>
                        <a:pt x="57" y="153"/>
                      </a:cubicBezTo>
                      <a:cubicBezTo>
                        <a:pt x="57" y="146"/>
                        <a:pt x="57" y="142"/>
                        <a:pt x="59" y="142"/>
                      </a:cubicBezTo>
                      <a:cubicBezTo>
                        <a:pt x="61" y="142"/>
                        <a:pt x="61" y="146"/>
                        <a:pt x="61" y="153"/>
                      </a:cubicBezTo>
                      <a:cubicBezTo>
                        <a:pt x="61" y="160"/>
                        <a:pt x="61" y="201"/>
                        <a:pt x="61" y="214"/>
                      </a:cubicBezTo>
                      <a:cubicBezTo>
                        <a:pt x="61" y="219"/>
                        <a:pt x="66" y="229"/>
                        <a:pt x="77" y="229"/>
                      </a:cubicBezTo>
                      <a:cubicBezTo>
                        <a:pt x="84" y="229"/>
                        <a:pt x="91" y="220"/>
                        <a:pt x="91" y="215"/>
                      </a:cubicBezTo>
                      <a:cubicBezTo>
                        <a:pt x="91" y="185"/>
                        <a:pt x="91" y="70"/>
                        <a:pt x="91" y="61"/>
                      </a:cubicBezTo>
                      <a:cubicBezTo>
                        <a:pt x="91" y="56"/>
                        <a:pt x="91" y="49"/>
                        <a:pt x="93" y="49"/>
                      </a:cubicBezTo>
                      <a:cubicBezTo>
                        <a:pt x="94" y="49"/>
                        <a:pt x="94" y="51"/>
                        <a:pt x="94" y="58"/>
                      </a:cubicBezTo>
                      <a:cubicBezTo>
                        <a:pt x="94" y="67"/>
                        <a:pt x="94" y="75"/>
                        <a:pt x="94" y="87"/>
                      </a:cubicBezTo>
                      <a:cubicBezTo>
                        <a:pt x="94" y="106"/>
                        <a:pt x="97" y="111"/>
                        <a:pt x="105" y="111"/>
                      </a:cubicBezTo>
                      <a:cubicBezTo>
                        <a:pt x="116" y="111"/>
                        <a:pt x="115" y="92"/>
                        <a:pt x="115" y="8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zh-TW" altLang="en-US" dirty="0">
                      <a:solidFill>
                        <a:schemeClr val="bg1"/>
                      </a:solidFill>
                      <a:latin typeface="Microsoft YaHei" panose="020B0503020204020204" pitchFamily="34" charset="-122"/>
                      <a:ea typeface="Microsoft YaHei" panose="020B0503020204020204" pitchFamily="34" charset="-122"/>
                    </a:rPr>
                    <a:t>教</a:t>
                  </a:r>
                  <a:endParaRPr lang="en-US" altLang="zh-TW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endParaRPr>
                </a:p>
                <a:p>
                  <a:pPr algn="ctr"/>
                  <a:r>
                    <a:rPr lang="zh-TW" altLang="en-US" dirty="0">
                      <a:solidFill>
                        <a:schemeClr val="bg1"/>
                      </a:solidFill>
                      <a:latin typeface="Microsoft YaHei" panose="020B0503020204020204" pitchFamily="34" charset="-122"/>
                      <a:ea typeface="Microsoft YaHei" panose="020B0503020204020204" pitchFamily="34" charset="-122"/>
                    </a:rPr>
                    <a:t>學</a:t>
                  </a:r>
                  <a:endParaRPr lang="zh-CN" altLang="en-US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endParaRPr>
                </a:p>
              </p:txBody>
            </p:sp>
            <p:sp>
              <p:nvSpPr>
                <p:cNvPr id="96" name="Oval 13">
                  <a:extLst>
                    <a:ext uri="{FF2B5EF4-FFF2-40B4-BE49-F238E27FC236}">
                      <a16:creationId xmlns:a16="http://schemas.microsoft.com/office/drawing/2014/main" id="{30AC47FE-27FD-4309-8ADF-BC9C4DCDE5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" y="0"/>
                  <a:ext cx="114" cy="1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88" name="Group 93">
                <a:extLst>
                  <a:ext uri="{FF2B5EF4-FFF2-40B4-BE49-F238E27FC236}">
                    <a16:creationId xmlns:a16="http://schemas.microsoft.com/office/drawing/2014/main" id="{B6FC1779-A00E-4C59-962A-C10588447748}"/>
                  </a:ext>
                </a:extLst>
              </p:cNvPr>
              <p:cNvGrpSpPr/>
              <p:nvPr/>
            </p:nvGrpSpPr>
            <p:grpSpPr bwMode="auto">
              <a:xfrm>
                <a:off x="1008063" y="1635125"/>
                <a:ext cx="349250" cy="295275"/>
                <a:chOff x="635" y="1030"/>
                <a:chExt cx="220" cy="186"/>
              </a:xfrm>
            </p:grpSpPr>
            <p:sp>
              <p:nvSpPr>
                <p:cNvPr id="89" name="Freeform 56">
                  <a:extLst>
                    <a:ext uri="{FF2B5EF4-FFF2-40B4-BE49-F238E27FC236}">
                      <a16:creationId xmlns:a16="http://schemas.microsoft.com/office/drawing/2014/main" id="{3012BD19-AD29-449B-BBFD-B10E4FE7036A}"/>
                    </a:ext>
                  </a:extLst>
                </p:cNvPr>
                <p:cNvSpPr/>
                <p:nvPr/>
              </p:nvSpPr>
              <p:spPr bwMode="auto">
                <a:xfrm>
                  <a:off x="635" y="1030"/>
                  <a:ext cx="220" cy="186"/>
                </a:xfrm>
                <a:custGeom>
                  <a:avLst/>
                  <a:gdLst>
                    <a:gd name="T0" fmla="*/ 81 w 93"/>
                    <a:gd name="T1" fmla="*/ 0 h 79"/>
                    <a:gd name="T2" fmla="*/ 11 w 93"/>
                    <a:gd name="T3" fmla="*/ 0 h 79"/>
                    <a:gd name="T4" fmla="*/ 0 w 93"/>
                    <a:gd name="T5" fmla="*/ 11 h 79"/>
                    <a:gd name="T6" fmla="*/ 0 w 93"/>
                    <a:gd name="T7" fmla="*/ 55 h 79"/>
                    <a:gd name="T8" fmla="*/ 11 w 93"/>
                    <a:gd name="T9" fmla="*/ 67 h 79"/>
                    <a:gd name="T10" fmla="*/ 67 w 93"/>
                    <a:gd name="T11" fmla="*/ 67 h 79"/>
                    <a:gd name="T12" fmla="*/ 83 w 93"/>
                    <a:gd name="T13" fmla="*/ 79 h 79"/>
                    <a:gd name="T14" fmla="*/ 85 w 93"/>
                    <a:gd name="T15" fmla="*/ 66 h 79"/>
                    <a:gd name="T16" fmla="*/ 93 w 93"/>
                    <a:gd name="T17" fmla="*/ 55 h 79"/>
                    <a:gd name="T18" fmla="*/ 93 w 93"/>
                    <a:gd name="T19" fmla="*/ 11 h 79"/>
                    <a:gd name="T20" fmla="*/ 81 w 93"/>
                    <a:gd name="T21" fmla="*/ 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93" h="79">
                      <a:moveTo>
                        <a:pt x="81" y="0"/>
                      </a:move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5" y="0"/>
                        <a:pt x="0" y="5"/>
                        <a:pt x="0" y="11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2"/>
                        <a:pt x="5" y="67"/>
                        <a:pt x="11" y="67"/>
                      </a:cubicBezTo>
                      <a:cubicBezTo>
                        <a:pt x="67" y="67"/>
                        <a:pt x="67" y="67"/>
                        <a:pt x="67" y="67"/>
                      </a:cubicBezTo>
                      <a:cubicBezTo>
                        <a:pt x="83" y="79"/>
                        <a:pt x="83" y="79"/>
                        <a:pt x="83" y="79"/>
                      </a:cubicBezTo>
                      <a:cubicBezTo>
                        <a:pt x="85" y="66"/>
                        <a:pt x="85" y="66"/>
                        <a:pt x="85" y="66"/>
                      </a:cubicBezTo>
                      <a:cubicBezTo>
                        <a:pt x="89" y="65"/>
                        <a:pt x="93" y="60"/>
                        <a:pt x="93" y="55"/>
                      </a:cubicBezTo>
                      <a:cubicBezTo>
                        <a:pt x="93" y="11"/>
                        <a:pt x="93" y="11"/>
                        <a:pt x="93" y="11"/>
                      </a:cubicBezTo>
                      <a:cubicBezTo>
                        <a:pt x="93" y="5"/>
                        <a:pt x="87" y="0"/>
                        <a:pt x="81" y="0"/>
                      </a:cubicBezTo>
                      <a:close/>
                    </a:path>
                  </a:pathLst>
                </a:custGeom>
                <a:solidFill>
                  <a:srgbClr val="C09C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0" name="Oval 57">
                  <a:extLst>
                    <a:ext uri="{FF2B5EF4-FFF2-40B4-BE49-F238E27FC236}">
                      <a16:creationId xmlns:a16="http://schemas.microsoft.com/office/drawing/2014/main" id="{4D71B19D-5AC5-4A1C-AED2-DBB07D63E4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9" y="1096"/>
                  <a:ext cx="19" cy="1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1" name="Oval 58">
                  <a:extLst>
                    <a:ext uri="{FF2B5EF4-FFF2-40B4-BE49-F238E27FC236}">
                      <a16:creationId xmlns:a16="http://schemas.microsoft.com/office/drawing/2014/main" id="{ED5EDC04-0F14-483B-910A-CC0D11B5C8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2" y="1096"/>
                  <a:ext cx="19" cy="1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2" name="Oval 59">
                  <a:extLst>
                    <a:ext uri="{FF2B5EF4-FFF2-40B4-BE49-F238E27FC236}">
                      <a16:creationId xmlns:a16="http://schemas.microsoft.com/office/drawing/2014/main" id="{D2200F18-A770-44BD-A7ED-08E790EA86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3" y="1096"/>
                  <a:ext cx="19" cy="1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127" name="Text Box 147">
            <a:extLst>
              <a:ext uri="{FF2B5EF4-FFF2-40B4-BE49-F238E27FC236}">
                <a16:creationId xmlns:a16="http://schemas.microsoft.com/office/drawing/2014/main" id="{222C6533-8C69-4A0A-983A-263DA8F56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207" y="696834"/>
            <a:ext cx="385612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 algn="dist"/>
            <a:r>
              <a:rPr lang="zh-TW" altLang="en-US" sz="2800" b="1" dirty="0">
                <a:solidFill>
                  <a:schemeClr val="tx1">
                    <a:lumMod val="95000"/>
                  </a:schemeClr>
                </a:solidFill>
                <a:latin typeface="微软雅黑" pitchFamily="34" charset="-122"/>
                <a:ea typeface="微软雅黑" pitchFamily="34" charset="-122"/>
              </a:rPr>
              <a:t>實習輔導教師必做事項</a:t>
            </a:r>
            <a:endParaRPr lang="zh-CN" altLang="en-US" sz="2800" b="1" dirty="0">
              <a:solidFill>
                <a:schemeClr val="tx1">
                  <a:lumMod val="9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8" name="Rectangle 30">
            <a:extLst>
              <a:ext uri="{FF2B5EF4-FFF2-40B4-BE49-F238E27FC236}">
                <a16:creationId xmlns:a16="http://schemas.microsoft.com/office/drawing/2014/main" id="{2C47950C-B717-4B63-8148-223ECD377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1087" y="2386129"/>
            <a:ext cx="48159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buFont typeface="Arial" charset="0"/>
              <a:buNone/>
            </a:pPr>
            <a:r>
              <a:rPr lang="en-US" altLang="zh-CN" sz="3200" dirty="0">
                <a:ln w="6350">
                  <a:solidFill>
                    <a:srgbClr val="594D7B"/>
                  </a:solidFill>
                </a:ln>
                <a:solidFill>
                  <a:srgbClr val="FFFF00"/>
                </a:solidFill>
                <a:latin typeface="Impact" pitchFamily="34" charset="0"/>
                <a:ea typeface="迷你简汉真广标" pitchFamily="49" charset="-122"/>
              </a:rPr>
              <a:t>03</a:t>
            </a:r>
            <a:endParaRPr lang="zh-CN" altLang="en-US" sz="3200" dirty="0">
              <a:ln w="6350">
                <a:solidFill>
                  <a:srgbClr val="594D7B"/>
                </a:solidFill>
              </a:ln>
              <a:solidFill>
                <a:srgbClr val="FFFF00"/>
              </a:solidFill>
              <a:latin typeface="Impact" pitchFamily="34" charset="0"/>
              <a:ea typeface="迷你简汉真广标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5187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7">
            <a:extLst>
              <a:ext uri="{FF2B5EF4-FFF2-40B4-BE49-F238E27FC236}">
                <a16:creationId xmlns:a16="http://schemas.microsoft.com/office/drawing/2014/main" id="{1FDD8B79-5326-4A2D-92C5-B49BFDB56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27890" y="693308"/>
            <a:ext cx="385612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 algn="ctr"/>
            <a:r>
              <a:rPr lang="zh-TW" altLang="en-US" sz="2800" b="1" dirty="0">
                <a:solidFill>
                  <a:schemeClr val="tx1">
                    <a:lumMod val="95000"/>
                  </a:schemeClr>
                </a:solidFill>
                <a:latin typeface="微软雅黑" pitchFamily="34" charset="-122"/>
                <a:ea typeface="微软雅黑" pitchFamily="34" charset="-122"/>
              </a:rPr>
              <a:t>總結整體表現</a:t>
            </a:r>
            <a:endParaRPr lang="zh-CN" altLang="en-US" sz="2800" b="1" dirty="0">
              <a:solidFill>
                <a:schemeClr val="tx1">
                  <a:lumMod val="9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Freeform 9">
            <a:extLst>
              <a:ext uri="{FF2B5EF4-FFF2-40B4-BE49-F238E27FC236}">
                <a16:creationId xmlns:a16="http://schemas.microsoft.com/office/drawing/2014/main" id="{EDCD07CF-9BA7-4A35-9EB0-E0D6D575F7D3}"/>
              </a:ext>
            </a:extLst>
          </p:cNvPr>
          <p:cNvSpPr/>
          <p:nvPr/>
        </p:nvSpPr>
        <p:spPr bwMode="auto">
          <a:xfrm>
            <a:off x="3133817" y="3412751"/>
            <a:ext cx="2464796" cy="1100356"/>
          </a:xfrm>
          <a:custGeom>
            <a:avLst/>
            <a:gdLst>
              <a:gd name="T0" fmla="*/ 228 w 457"/>
              <a:gd name="T1" fmla="*/ 142 h 229"/>
              <a:gd name="T2" fmla="*/ 87 w 457"/>
              <a:gd name="T3" fmla="*/ 0 h 229"/>
              <a:gd name="T4" fmla="*/ 0 w 457"/>
              <a:gd name="T5" fmla="*/ 0 h 229"/>
              <a:gd name="T6" fmla="*/ 228 w 457"/>
              <a:gd name="T7" fmla="*/ 229 h 229"/>
              <a:gd name="T8" fmla="*/ 457 w 457"/>
              <a:gd name="T9" fmla="*/ 0 h 229"/>
              <a:gd name="T10" fmla="*/ 370 w 457"/>
              <a:gd name="T11" fmla="*/ 0 h 229"/>
              <a:gd name="T12" fmla="*/ 228 w 457"/>
              <a:gd name="T13" fmla="*/ 142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7" h="229">
                <a:moveTo>
                  <a:pt x="228" y="142"/>
                </a:moveTo>
                <a:cubicBezTo>
                  <a:pt x="150" y="142"/>
                  <a:pt x="87" y="78"/>
                  <a:pt x="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26"/>
                  <a:pt x="102" y="229"/>
                  <a:pt x="228" y="229"/>
                </a:cubicBezTo>
                <a:cubicBezTo>
                  <a:pt x="355" y="229"/>
                  <a:pt x="457" y="126"/>
                  <a:pt x="457" y="0"/>
                </a:cubicBezTo>
                <a:cubicBezTo>
                  <a:pt x="370" y="0"/>
                  <a:pt x="370" y="0"/>
                  <a:pt x="370" y="0"/>
                </a:cubicBezTo>
                <a:cubicBezTo>
                  <a:pt x="370" y="78"/>
                  <a:pt x="307" y="142"/>
                  <a:pt x="228" y="142"/>
                </a:cubicBezTo>
                <a:close/>
              </a:path>
            </a:pathLst>
          </a:custGeom>
          <a:solidFill>
            <a:srgbClr val="594D7B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" name="Freeform 10">
            <a:extLst>
              <a:ext uri="{FF2B5EF4-FFF2-40B4-BE49-F238E27FC236}">
                <a16:creationId xmlns:a16="http://schemas.microsoft.com/office/drawing/2014/main" id="{2D984F28-8E7C-4AF0-BD28-BDB6EB0271EA}"/>
              </a:ext>
            </a:extLst>
          </p:cNvPr>
          <p:cNvSpPr/>
          <p:nvPr/>
        </p:nvSpPr>
        <p:spPr bwMode="auto">
          <a:xfrm>
            <a:off x="5152816" y="2365199"/>
            <a:ext cx="2329618" cy="1047552"/>
          </a:xfrm>
          <a:custGeom>
            <a:avLst/>
            <a:gdLst>
              <a:gd name="T0" fmla="*/ 229 w 458"/>
              <a:gd name="T1" fmla="*/ 87 h 229"/>
              <a:gd name="T2" fmla="*/ 371 w 458"/>
              <a:gd name="T3" fmla="*/ 229 h 229"/>
              <a:gd name="T4" fmla="*/ 458 w 458"/>
              <a:gd name="T5" fmla="*/ 229 h 229"/>
              <a:gd name="T6" fmla="*/ 229 w 458"/>
              <a:gd name="T7" fmla="*/ 0 h 229"/>
              <a:gd name="T8" fmla="*/ 0 w 458"/>
              <a:gd name="T9" fmla="*/ 229 h 229"/>
              <a:gd name="T10" fmla="*/ 87 w 458"/>
              <a:gd name="T11" fmla="*/ 229 h 229"/>
              <a:gd name="T12" fmla="*/ 229 w 458"/>
              <a:gd name="T13" fmla="*/ 87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8" h="229">
                <a:moveTo>
                  <a:pt x="229" y="87"/>
                </a:moveTo>
                <a:cubicBezTo>
                  <a:pt x="307" y="87"/>
                  <a:pt x="371" y="151"/>
                  <a:pt x="371" y="229"/>
                </a:cubicBezTo>
                <a:cubicBezTo>
                  <a:pt x="458" y="229"/>
                  <a:pt x="458" y="229"/>
                  <a:pt x="458" y="229"/>
                </a:cubicBezTo>
                <a:cubicBezTo>
                  <a:pt x="458" y="103"/>
                  <a:pt x="355" y="0"/>
                  <a:pt x="229" y="0"/>
                </a:cubicBezTo>
                <a:cubicBezTo>
                  <a:pt x="103" y="0"/>
                  <a:pt x="0" y="103"/>
                  <a:pt x="0" y="229"/>
                </a:cubicBezTo>
                <a:cubicBezTo>
                  <a:pt x="87" y="229"/>
                  <a:pt x="87" y="229"/>
                  <a:pt x="87" y="229"/>
                </a:cubicBezTo>
                <a:cubicBezTo>
                  <a:pt x="87" y="151"/>
                  <a:pt x="151" y="87"/>
                  <a:pt x="229" y="87"/>
                </a:cubicBezTo>
                <a:close/>
              </a:path>
            </a:pathLst>
          </a:custGeom>
          <a:solidFill>
            <a:srgbClr val="E54B8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DE42CAAD-548B-45E7-9C96-B62FB078C909}"/>
              </a:ext>
            </a:extLst>
          </p:cNvPr>
          <p:cNvSpPr/>
          <p:nvPr/>
        </p:nvSpPr>
        <p:spPr bwMode="auto">
          <a:xfrm>
            <a:off x="7039185" y="3412751"/>
            <a:ext cx="2263805" cy="1141494"/>
          </a:xfrm>
          <a:custGeom>
            <a:avLst/>
            <a:gdLst>
              <a:gd name="T0" fmla="*/ 228 w 457"/>
              <a:gd name="T1" fmla="*/ 142 h 229"/>
              <a:gd name="T2" fmla="*/ 86 w 457"/>
              <a:gd name="T3" fmla="*/ 0 h 229"/>
              <a:gd name="T4" fmla="*/ 0 w 457"/>
              <a:gd name="T5" fmla="*/ 0 h 229"/>
              <a:gd name="T6" fmla="*/ 228 w 457"/>
              <a:gd name="T7" fmla="*/ 229 h 229"/>
              <a:gd name="T8" fmla="*/ 457 w 457"/>
              <a:gd name="T9" fmla="*/ 0 h 229"/>
              <a:gd name="T10" fmla="*/ 370 w 457"/>
              <a:gd name="T11" fmla="*/ 0 h 229"/>
              <a:gd name="T12" fmla="*/ 228 w 457"/>
              <a:gd name="T13" fmla="*/ 142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7" h="229">
                <a:moveTo>
                  <a:pt x="228" y="142"/>
                </a:moveTo>
                <a:cubicBezTo>
                  <a:pt x="150" y="142"/>
                  <a:pt x="86" y="78"/>
                  <a:pt x="8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26"/>
                  <a:pt x="102" y="229"/>
                  <a:pt x="228" y="229"/>
                </a:cubicBezTo>
                <a:cubicBezTo>
                  <a:pt x="355" y="229"/>
                  <a:pt x="457" y="126"/>
                  <a:pt x="457" y="0"/>
                </a:cubicBezTo>
                <a:cubicBezTo>
                  <a:pt x="370" y="0"/>
                  <a:pt x="370" y="0"/>
                  <a:pt x="370" y="0"/>
                </a:cubicBezTo>
                <a:cubicBezTo>
                  <a:pt x="370" y="78"/>
                  <a:pt x="307" y="142"/>
                  <a:pt x="228" y="142"/>
                </a:cubicBezTo>
                <a:close/>
              </a:path>
            </a:pathLst>
          </a:custGeom>
          <a:solidFill>
            <a:srgbClr val="9DD53E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" name="Freeform 12">
            <a:extLst>
              <a:ext uri="{FF2B5EF4-FFF2-40B4-BE49-F238E27FC236}">
                <a16:creationId xmlns:a16="http://schemas.microsoft.com/office/drawing/2014/main" id="{6CE961A1-82B3-4F12-9143-8C9AC32200C9}"/>
              </a:ext>
            </a:extLst>
          </p:cNvPr>
          <p:cNvSpPr/>
          <p:nvPr/>
        </p:nvSpPr>
        <p:spPr bwMode="auto">
          <a:xfrm>
            <a:off x="1029809" y="2365199"/>
            <a:ext cx="2578626" cy="1238679"/>
          </a:xfrm>
          <a:custGeom>
            <a:avLst/>
            <a:gdLst>
              <a:gd name="T0" fmla="*/ 229 w 458"/>
              <a:gd name="T1" fmla="*/ 0 h 272"/>
              <a:gd name="T2" fmla="*/ 0 w 458"/>
              <a:gd name="T3" fmla="*/ 229 h 272"/>
              <a:gd name="T4" fmla="*/ 44 w 458"/>
              <a:gd name="T5" fmla="*/ 272 h 272"/>
              <a:gd name="T6" fmla="*/ 87 w 458"/>
              <a:gd name="T7" fmla="*/ 229 h 272"/>
              <a:gd name="T8" fmla="*/ 229 w 458"/>
              <a:gd name="T9" fmla="*/ 87 h 272"/>
              <a:gd name="T10" fmla="*/ 371 w 458"/>
              <a:gd name="T11" fmla="*/ 229 h 272"/>
              <a:gd name="T12" fmla="*/ 458 w 458"/>
              <a:gd name="T13" fmla="*/ 229 h 272"/>
              <a:gd name="T14" fmla="*/ 229 w 458"/>
              <a:gd name="T15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8" h="272">
                <a:moveTo>
                  <a:pt x="229" y="0"/>
                </a:moveTo>
                <a:cubicBezTo>
                  <a:pt x="103" y="0"/>
                  <a:pt x="0" y="103"/>
                  <a:pt x="0" y="229"/>
                </a:cubicBezTo>
                <a:cubicBezTo>
                  <a:pt x="0" y="253"/>
                  <a:pt x="20" y="272"/>
                  <a:pt x="44" y="272"/>
                </a:cubicBezTo>
                <a:cubicBezTo>
                  <a:pt x="68" y="272"/>
                  <a:pt x="87" y="253"/>
                  <a:pt x="87" y="229"/>
                </a:cubicBezTo>
                <a:cubicBezTo>
                  <a:pt x="87" y="151"/>
                  <a:pt x="151" y="87"/>
                  <a:pt x="229" y="87"/>
                </a:cubicBezTo>
                <a:cubicBezTo>
                  <a:pt x="307" y="87"/>
                  <a:pt x="371" y="151"/>
                  <a:pt x="371" y="229"/>
                </a:cubicBezTo>
                <a:cubicBezTo>
                  <a:pt x="458" y="229"/>
                  <a:pt x="458" y="229"/>
                  <a:pt x="458" y="229"/>
                </a:cubicBezTo>
                <a:cubicBezTo>
                  <a:pt x="458" y="103"/>
                  <a:pt x="355" y="0"/>
                  <a:pt x="229" y="0"/>
                </a:cubicBezTo>
                <a:close/>
              </a:path>
            </a:pathLst>
          </a:custGeom>
          <a:solidFill>
            <a:srgbClr val="C09CC2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" name="Freeform 13">
            <a:extLst>
              <a:ext uri="{FF2B5EF4-FFF2-40B4-BE49-F238E27FC236}">
                <a16:creationId xmlns:a16="http://schemas.microsoft.com/office/drawing/2014/main" id="{D8B2F9D0-100D-487D-9545-48CC194A47EF}"/>
              </a:ext>
            </a:extLst>
          </p:cNvPr>
          <p:cNvSpPr/>
          <p:nvPr/>
        </p:nvSpPr>
        <p:spPr bwMode="auto">
          <a:xfrm>
            <a:off x="8859914" y="2365199"/>
            <a:ext cx="2432481" cy="1238679"/>
          </a:xfrm>
          <a:custGeom>
            <a:avLst/>
            <a:gdLst>
              <a:gd name="T0" fmla="*/ 229 w 458"/>
              <a:gd name="T1" fmla="*/ 0 h 272"/>
              <a:gd name="T2" fmla="*/ 0 w 458"/>
              <a:gd name="T3" fmla="*/ 229 h 272"/>
              <a:gd name="T4" fmla="*/ 87 w 458"/>
              <a:gd name="T5" fmla="*/ 229 h 272"/>
              <a:gd name="T6" fmla="*/ 229 w 458"/>
              <a:gd name="T7" fmla="*/ 87 h 272"/>
              <a:gd name="T8" fmla="*/ 371 w 458"/>
              <a:gd name="T9" fmla="*/ 229 h 272"/>
              <a:gd name="T10" fmla="*/ 414 w 458"/>
              <a:gd name="T11" fmla="*/ 272 h 272"/>
              <a:gd name="T12" fmla="*/ 458 w 458"/>
              <a:gd name="T13" fmla="*/ 229 h 272"/>
              <a:gd name="T14" fmla="*/ 229 w 458"/>
              <a:gd name="T15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8" h="272">
                <a:moveTo>
                  <a:pt x="229" y="0"/>
                </a:moveTo>
                <a:cubicBezTo>
                  <a:pt x="103" y="0"/>
                  <a:pt x="0" y="103"/>
                  <a:pt x="0" y="229"/>
                </a:cubicBezTo>
                <a:cubicBezTo>
                  <a:pt x="87" y="229"/>
                  <a:pt x="87" y="229"/>
                  <a:pt x="87" y="229"/>
                </a:cubicBezTo>
                <a:cubicBezTo>
                  <a:pt x="87" y="151"/>
                  <a:pt x="151" y="87"/>
                  <a:pt x="229" y="87"/>
                </a:cubicBezTo>
                <a:cubicBezTo>
                  <a:pt x="307" y="87"/>
                  <a:pt x="371" y="151"/>
                  <a:pt x="371" y="229"/>
                </a:cubicBezTo>
                <a:cubicBezTo>
                  <a:pt x="371" y="253"/>
                  <a:pt x="390" y="272"/>
                  <a:pt x="414" y="272"/>
                </a:cubicBezTo>
                <a:cubicBezTo>
                  <a:pt x="438" y="272"/>
                  <a:pt x="458" y="253"/>
                  <a:pt x="458" y="229"/>
                </a:cubicBezTo>
                <a:cubicBezTo>
                  <a:pt x="458" y="103"/>
                  <a:pt x="355" y="0"/>
                  <a:pt x="229" y="0"/>
                </a:cubicBezTo>
                <a:close/>
              </a:path>
            </a:pathLst>
          </a:custGeom>
          <a:solidFill>
            <a:srgbClr val="C09CC2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" name="Rectangle 37">
            <a:extLst>
              <a:ext uri="{FF2B5EF4-FFF2-40B4-BE49-F238E27FC236}">
                <a16:creationId xmlns:a16="http://schemas.microsoft.com/office/drawing/2014/main" id="{43E6071B-0CAD-43AA-981D-BC5DC2953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6638" y="4030832"/>
            <a:ext cx="1763712" cy="1188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buFont typeface="Arial" charset="0"/>
              <a:buNone/>
            </a:pPr>
            <a:r>
              <a:rPr lang="zh-TW" altLang="en-US" sz="1400" b="1" dirty="0">
                <a:solidFill>
                  <a:srgbClr val="FFFF00"/>
                </a:solidFill>
              </a:rPr>
              <a:t>指導</a:t>
            </a:r>
            <a:r>
              <a:rPr lang="en-US" altLang="zh-TW" sz="1400" b="1" dirty="0">
                <a:solidFill>
                  <a:srgbClr val="FFFF00"/>
                </a:solidFill>
              </a:rPr>
              <a:t>/</a:t>
            </a:r>
            <a:r>
              <a:rPr lang="zh-TW" altLang="en-US" sz="1400" b="1" dirty="0">
                <a:solidFill>
                  <a:srgbClr val="FFFF00"/>
                </a:solidFill>
              </a:rPr>
              <a:t>輔導教師討論</a:t>
            </a:r>
            <a:endParaRPr lang="en-US" altLang="zh-TW" sz="1400" b="1" dirty="0">
              <a:solidFill>
                <a:srgbClr val="FFFF00"/>
              </a:solidFill>
            </a:endParaRPr>
          </a:p>
          <a:p>
            <a:pPr algn="ctr">
              <a:lnSpc>
                <a:spcPct val="120000"/>
              </a:lnSpc>
              <a:buFont typeface="Arial" charset="0"/>
              <a:buNone/>
            </a:pPr>
            <a:r>
              <a:rPr lang="zh-TW" altLang="en-US" sz="1400" b="1" dirty="0"/>
              <a:t>須與實習輔導教師</a:t>
            </a:r>
          </a:p>
          <a:p>
            <a:pPr algn="ctr">
              <a:lnSpc>
                <a:spcPct val="120000"/>
              </a:lnSpc>
              <a:buFont typeface="Arial" charset="0"/>
              <a:buNone/>
            </a:pPr>
            <a:r>
              <a:rPr lang="en-US" altLang="zh-TW" sz="1400" b="1" dirty="0"/>
              <a:t>(</a:t>
            </a:r>
            <a:r>
              <a:rPr lang="zh-TW" altLang="en-US" sz="1400" b="1" dirty="0"/>
              <a:t>教學、導師、行政</a:t>
            </a:r>
            <a:r>
              <a:rPr lang="en-US" altLang="zh-TW" sz="1400" b="1" dirty="0"/>
              <a:t>)</a:t>
            </a:r>
          </a:p>
          <a:p>
            <a:pPr algn="ctr">
              <a:lnSpc>
                <a:spcPct val="120000"/>
              </a:lnSpc>
              <a:buFont typeface="Arial" charset="0"/>
              <a:buNone/>
            </a:pPr>
            <a:r>
              <a:rPr lang="zh-TW" altLang="en-US" sz="1400" b="1" dirty="0"/>
              <a:t>討論細項指標</a:t>
            </a:r>
            <a:endParaRPr lang="en-US" altLang="zh-TW" sz="1400" b="1" dirty="0"/>
          </a:p>
          <a:p>
            <a:pPr algn="ctr">
              <a:buFont typeface="Arial" charset="0"/>
              <a:buNone/>
            </a:pPr>
            <a:endParaRPr lang="zh-CN" altLang="en-US" sz="1000" dirty="0">
              <a:solidFill>
                <a:schemeClr val="bg2"/>
              </a:solidFill>
            </a:endParaRPr>
          </a:p>
        </p:txBody>
      </p:sp>
      <p:sp>
        <p:nvSpPr>
          <p:cNvPr id="10" name="Rectangle 40">
            <a:extLst>
              <a:ext uri="{FF2B5EF4-FFF2-40B4-BE49-F238E27FC236}">
                <a16:creationId xmlns:a16="http://schemas.microsoft.com/office/drawing/2014/main" id="{0A1A514D-DD51-4B24-A3E9-5D3084DA6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4885" y="1631235"/>
            <a:ext cx="2203948" cy="1016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buFont typeface="Arial" charset="0"/>
              <a:buNone/>
            </a:pPr>
            <a:r>
              <a:rPr lang="zh-TW" altLang="en-US" sz="1400" b="1" dirty="0">
                <a:solidFill>
                  <a:srgbClr val="FFFF00"/>
                </a:solidFill>
              </a:rPr>
              <a:t>指導教師登錄結果</a:t>
            </a:r>
            <a:endParaRPr lang="en-US" altLang="zh-TW" sz="1400" b="1" dirty="0">
              <a:solidFill>
                <a:srgbClr val="FFFF00"/>
              </a:solidFill>
            </a:endParaRPr>
          </a:p>
          <a:p>
            <a:pPr algn="ctr">
              <a:lnSpc>
                <a:spcPct val="120000"/>
              </a:lnSpc>
              <a:buFont typeface="Arial" charset="0"/>
              <a:buNone/>
            </a:pPr>
            <a:r>
              <a:rPr lang="zh-TW" altLang="en-US" sz="1400" b="1" dirty="0"/>
              <a:t>討論出結果後</a:t>
            </a:r>
          </a:p>
          <a:p>
            <a:pPr algn="ctr">
              <a:lnSpc>
                <a:spcPct val="120000"/>
              </a:lnSpc>
              <a:buFont typeface="Arial" charset="0"/>
              <a:buNone/>
            </a:pPr>
            <a:r>
              <a:rPr lang="zh-TW" altLang="en-US" sz="1400" b="1" dirty="0"/>
              <a:t>統一由指導教師登錄結果</a:t>
            </a:r>
          </a:p>
          <a:p>
            <a:pPr algn="ctr">
              <a:lnSpc>
                <a:spcPct val="120000"/>
              </a:lnSpc>
              <a:buFont typeface="Arial" charset="0"/>
              <a:buNone/>
            </a:pPr>
            <a:endParaRPr lang="en-US" altLang="zh-TW" sz="1400" b="1" dirty="0"/>
          </a:p>
        </p:txBody>
      </p:sp>
      <p:sp>
        <p:nvSpPr>
          <p:cNvPr id="11" name="Rectangle 37">
            <a:extLst>
              <a:ext uri="{FF2B5EF4-FFF2-40B4-BE49-F238E27FC236}">
                <a16:creationId xmlns:a16="http://schemas.microsoft.com/office/drawing/2014/main" id="{8781F47B-AA62-485A-ACB6-41D250CF0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3206" y="4237042"/>
            <a:ext cx="1988206" cy="92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buFont typeface="Arial" charset="0"/>
              <a:buNone/>
            </a:pPr>
            <a:r>
              <a:rPr lang="zh-TW" altLang="en-US" sz="1400" b="1" dirty="0">
                <a:solidFill>
                  <a:srgbClr val="FFFF00"/>
                </a:solidFill>
              </a:rPr>
              <a:t>實習審查小組審核</a:t>
            </a:r>
            <a:endParaRPr lang="en-US" altLang="zh-TW" sz="1400" b="1" dirty="0">
              <a:solidFill>
                <a:srgbClr val="FFFF00"/>
              </a:solidFill>
            </a:endParaRPr>
          </a:p>
          <a:p>
            <a:pPr algn="ctr">
              <a:lnSpc>
                <a:spcPct val="120000"/>
              </a:lnSpc>
              <a:buFont typeface="Arial" charset="0"/>
              <a:buNone/>
            </a:pPr>
            <a:r>
              <a:rPr lang="zh-TW" altLang="en-US" sz="1400" b="1" dirty="0"/>
              <a:t>實習機構須組成審查小組</a:t>
            </a:r>
          </a:p>
          <a:p>
            <a:pPr algn="ctr">
              <a:lnSpc>
                <a:spcPct val="120000"/>
              </a:lnSpc>
              <a:buFont typeface="Arial" charset="0"/>
              <a:buNone/>
            </a:pPr>
            <a:r>
              <a:rPr lang="zh-TW" altLang="en-US" sz="1400" b="1" dirty="0"/>
              <a:t>審核教師討論結果</a:t>
            </a:r>
            <a:endParaRPr lang="en-US" altLang="zh-TW" sz="1400" b="1" dirty="0"/>
          </a:p>
          <a:p>
            <a:pPr algn="ctr">
              <a:buFont typeface="Arial" charset="0"/>
              <a:buNone/>
            </a:pPr>
            <a:endParaRPr lang="zh-CN" altLang="en-US" sz="1000" dirty="0">
              <a:solidFill>
                <a:schemeClr val="bg2"/>
              </a:solidFill>
            </a:endParaRPr>
          </a:p>
        </p:txBody>
      </p:sp>
      <p:sp>
        <p:nvSpPr>
          <p:cNvPr id="12" name="Rectangle 37">
            <a:extLst>
              <a:ext uri="{FF2B5EF4-FFF2-40B4-BE49-F238E27FC236}">
                <a16:creationId xmlns:a16="http://schemas.microsoft.com/office/drawing/2014/main" id="{09687D7B-DF17-4573-B5D4-69D92F0F2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9231" y="1718631"/>
            <a:ext cx="1763712" cy="670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buFont typeface="Arial" charset="0"/>
              <a:buNone/>
            </a:pPr>
            <a:r>
              <a:rPr lang="zh-TW" altLang="en-US" sz="1400" b="1" dirty="0">
                <a:solidFill>
                  <a:srgbClr val="FFFF00"/>
                </a:solidFill>
              </a:rPr>
              <a:t>審核通過</a:t>
            </a:r>
            <a:endParaRPr lang="en-US" altLang="zh-TW" sz="1400" b="1" dirty="0">
              <a:solidFill>
                <a:srgbClr val="FFFF00"/>
              </a:solidFill>
            </a:endParaRPr>
          </a:p>
          <a:p>
            <a:pPr algn="ctr">
              <a:lnSpc>
                <a:spcPct val="120000"/>
              </a:lnSpc>
              <a:buFont typeface="Arial" charset="0"/>
              <a:buNone/>
            </a:pPr>
            <a:r>
              <a:rPr lang="zh-TW" altLang="en-US" sz="1400" b="1" dirty="0"/>
              <a:t>結果將送至師培大學</a:t>
            </a:r>
            <a:endParaRPr lang="en-US" altLang="zh-TW" sz="1400" b="1" dirty="0"/>
          </a:p>
          <a:p>
            <a:pPr algn="ctr">
              <a:buFont typeface="Arial" charset="0"/>
              <a:buNone/>
            </a:pPr>
            <a:endParaRPr lang="zh-CN" altLang="en-US" sz="1000" dirty="0">
              <a:solidFill>
                <a:schemeClr val="bg2"/>
              </a:solidFill>
            </a:endParaRPr>
          </a:p>
        </p:txBody>
      </p:sp>
      <p:sp>
        <p:nvSpPr>
          <p:cNvPr id="13" name="Rectangle 37">
            <a:extLst>
              <a:ext uri="{FF2B5EF4-FFF2-40B4-BE49-F238E27FC236}">
                <a16:creationId xmlns:a16="http://schemas.microsoft.com/office/drawing/2014/main" id="{C41FDB93-C64C-4204-B650-8307767BF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80452" y="4237042"/>
            <a:ext cx="2263805" cy="92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buFont typeface="Arial" charset="0"/>
              <a:buNone/>
            </a:pPr>
            <a:r>
              <a:rPr lang="zh-TW" altLang="en-US" sz="1400" b="1" dirty="0">
                <a:solidFill>
                  <a:srgbClr val="FFFF00"/>
                </a:solidFill>
              </a:rPr>
              <a:t>師培大學確認成績</a:t>
            </a:r>
            <a:endParaRPr lang="en-US" altLang="zh-TW" sz="1400" b="1" dirty="0">
              <a:solidFill>
                <a:srgbClr val="FFFF00"/>
              </a:solidFill>
            </a:endParaRPr>
          </a:p>
          <a:p>
            <a:pPr algn="ctr">
              <a:lnSpc>
                <a:spcPct val="120000"/>
              </a:lnSpc>
              <a:buFont typeface="Arial" charset="0"/>
              <a:buNone/>
            </a:pPr>
            <a:r>
              <a:rPr lang="zh-TW" altLang="en-US" sz="1400" b="1" dirty="0"/>
              <a:t>師培大學須召開實習會議</a:t>
            </a:r>
          </a:p>
          <a:p>
            <a:pPr algn="ctr">
              <a:lnSpc>
                <a:spcPct val="120000"/>
              </a:lnSpc>
              <a:buFont typeface="Arial" charset="0"/>
              <a:buNone/>
            </a:pPr>
            <a:r>
              <a:rPr lang="zh-TW" altLang="en-US" sz="1400" b="1" dirty="0"/>
              <a:t>確認最終成績</a:t>
            </a:r>
            <a:endParaRPr lang="en-US" altLang="zh-TW" sz="1400" b="1" dirty="0"/>
          </a:p>
          <a:p>
            <a:pPr algn="ctr">
              <a:buFont typeface="Arial" charset="0"/>
              <a:buNone/>
            </a:pPr>
            <a:endParaRPr lang="zh-CN" altLang="en-US" sz="1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28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進階功能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/>
              <a:t>額外作業設定</a:t>
            </a:r>
            <a:r>
              <a:rPr lang="en-US" altLang="zh-TW" sz="4400" dirty="0"/>
              <a:t>/</a:t>
            </a:r>
            <a:r>
              <a:rPr lang="zh-TW" altLang="en-US" sz="4400" dirty="0"/>
              <a:t>批閱</a:t>
            </a:r>
            <a:endParaRPr lang="en-US" altLang="zh-TW" sz="4400" dirty="0"/>
          </a:p>
          <a:p>
            <a:r>
              <a:rPr lang="zh-TW" altLang="en-US" sz="4400" dirty="0"/>
              <a:t>實習輔導紀錄</a:t>
            </a:r>
            <a:endParaRPr lang="en-US" altLang="zh-TW" sz="4400" dirty="0"/>
          </a:p>
          <a:p>
            <a:r>
              <a:rPr lang="zh-TW" altLang="en-US" sz="4400" dirty="0"/>
              <a:t>個人資料管理</a:t>
            </a:r>
            <a:endParaRPr lang="en-US" altLang="zh-TW" sz="4400" dirty="0"/>
          </a:p>
          <a:p>
            <a:r>
              <a:rPr lang="zh-TW" altLang="en-US" sz="4400" dirty="0"/>
              <a:t>教師專業指導社群</a:t>
            </a:r>
            <a:endParaRPr lang="en-US" altLang="zh-TW" sz="4400" dirty="0"/>
          </a:p>
          <a:p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3734020304"/>
      </p:ext>
    </p:extLst>
  </p:cSld>
  <p:clrMapOvr>
    <a:masterClrMapping/>
  </p:clrMapOvr>
</p:sld>
</file>

<file path=ppt/theme/theme1.xml><?xml version="1.0" encoding="utf-8"?>
<a:theme xmlns:a="http://schemas.openxmlformats.org/drawingml/2006/main" name="框架">
  <a:themeElements>
    <a:clrScheme name="紫蘿蘭色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框架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框架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框架</Template>
  <TotalTime>191</TotalTime>
  <Words>274</Words>
  <Application>Microsoft Office PowerPoint</Application>
  <PresentationFormat>寬螢幕</PresentationFormat>
  <Paragraphs>69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21" baseType="lpstr">
      <vt:lpstr>微软雅黑</vt:lpstr>
      <vt:lpstr>微软雅黑</vt:lpstr>
      <vt:lpstr>幼圆</vt:lpstr>
      <vt:lpstr>迷你简汉真广标</vt:lpstr>
      <vt:lpstr>微軟正黑體</vt:lpstr>
      <vt:lpstr>Arial</vt:lpstr>
      <vt:lpstr>Corbel</vt:lpstr>
      <vt:lpstr>Impact</vt:lpstr>
      <vt:lpstr>Wingdings</vt:lpstr>
      <vt:lpstr>Wingdings 2</vt:lpstr>
      <vt:lpstr>框架</vt:lpstr>
      <vt:lpstr>全國教育實習資訊平臺</vt:lpstr>
      <vt:lpstr>         大綱</vt:lpstr>
      <vt:lpstr>如何取得帳號</vt:lpstr>
      <vt:lpstr>教育實習成績評定摘要</vt:lpstr>
      <vt:lpstr>教育實習成績評定摘要</vt:lpstr>
      <vt:lpstr>評定教育實習成績項目</vt:lpstr>
      <vt:lpstr>PowerPoint 簡報</vt:lpstr>
      <vt:lpstr>PowerPoint 簡報</vt:lpstr>
      <vt:lpstr>進階功能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全國教育實習資訊平臺</dc:title>
  <dc:creator>admin</dc:creator>
  <cp:lastModifiedBy>admin</cp:lastModifiedBy>
  <cp:revision>28</cp:revision>
  <dcterms:created xsi:type="dcterms:W3CDTF">2019-04-19T01:46:39Z</dcterms:created>
  <dcterms:modified xsi:type="dcterms:W3CDTF">2021-06-09T07:38:25Z</dcterms:modified>
</cp:coreProperties>
</file>