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</p:sldMasterIdLst>
  <p:notesMasterIdLst>
    <p:notesMasterId r:id="rId10"/>
  </p:notesMasterIdLst>
  <p:sldIdLst>
    <p:sldId id="256" r:id="rId2"/>
    <p:sldId id="261" r:id="rId3"/>
    <p:sldId id="291" r:id="rId4"/>
    <p:sldId id="292" r:id="rId5"/>
    <p:sldId id="293" r:id="rId6"/>
    <p:sldId id="294" r:id="rId7"/>
    <p:sldId id="295" r:id="rId8"/>
    <p:sldId id="287" r:id="rId9"/>
  </p:sldIdLst>
  <p:sldSz cx="9144000" cy="51419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CA3302E4-4D1D-453F-BA02-3B624CE1B87D}">
          <p14:sldIdLst>
            <p14:sldId id="256"/>
            <p14:sldId id="261"/>
            <p14:sldId id="291"/>
            <p14:sldId id="292"/>
            <p14:sldId id="293"/>
            <p14:sldId id="294"/>
            <p14:sldId id="295"/>
          </p14:sldIdLst>
        </p14:section>
        <p14:section name="未命名的章節" id="{F4E9C0D2-211D-455E-B6D8-D7E5E2C622A6}">
          <p14:sldIdLst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ABDD"/>
    <a:srgbClr val="FF3E3E"/>
    <a:srgbClr val="9DD53E"/>
    <a:srgbClr val="F4CC20"/>
    <a:srgbClr val="C09CC2"/>
    <a:srgbClr val="F6B53E"/>
    <a:srgbClr val="3B3B3B"/>
    <a:srgbClr val="FFCCFF"/>
    <a:srgbClr val="E54B81"/>
    <a:srgbClr val="594D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81" autoAdjust="0"/>
    <p:restoredTop sz="94660"/>
  </p:normalViewPr>
  <p:slideViewPr>
    <p:cSldViewPr showGuides="1">
      <p:cViewPr varScale="1">
        <p:scale>
          <a:sx n="108" d="100"/>
          <a:sy n="108" d="100"/>
        </p:scale>
        <p:origin x="936" y="82"/>
      </p:cViewPr>
      <p:guideLst>
        <p:guide orient="horz" pos="161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3EE7F-99C3-4A5A-84F3-93B00FA08876}" type="datetimeFigureOut">
              <a:rPr lang="zh-CN" altLang="en-US" smtClean="0"/>
              <a:t>2021/9/8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8CC2D-76F1-462D-95A1-A11D843859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8618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3335" y="601538"/>
            <a:ext cx="6477805" cy="1905485"/>
          </a:xfrm>
        </p:spPr>
        <p:txBody>
          <a:bodyPr bIns="0" anchor="b">
            <a:normAutofit/>
          </a:bodyPr>
          <a:lstStyle>
            <a:lvl1pPr algn="l">
              <a:defRPr sz="494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3335" y="2647586"/>
            <a:ext cx="6477804" cy="732990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350" b="0" cap="all" baseline="0">
                <a:solidFill>
                  <a:schemeClr val="tx1"/>
                </a:solidFill>
              </a:defRPr>
            </a:lvl1pPr>
            <a:lvl2pPr marL="342809" indent="0" algn="ctr">
              <a:buNone/>
              <a:defRPr sz="1350"/>
            </a:lvl2pPr>
            <a:lvl3pPr marL="685617" indent="0" algn="ctr">
              <a:buNone/>
              <a:defRPr sz="1350"/>
            </a:lvl3pPr>
            <a:lvl4pPr marL="1028426" indent="0" algn="ctr">
              <a:buNone/>
              <a:defRPr sz="1200"/>
            </a:lvl4pPr>
            <a:lvl5pPr marL="1371234" indent="0" algn="ctr">
              <a:buNone/>
              <a:defRPr sz="1200"/>
            </a:lvl5pPr>
            <a:lvl6pPr marL="1714043" indent="0" algn="ctr">
              <a:buNone/>
              <a:defRPr sz="1200"/>
            </a:lvl6pPr>
            <a:lvl7pPr marL="2056851" indent="0" algn="ctr">
              <a:buNone/>
              <a:defRPr sz="1200"/>
            </a:lvl7pPr>
            <a:lvl8pPr marL="2399660" indent="0" algn="ctr">
              <a:buNone/>
              <a:defRPr sz="1200"/>
            </a:lvl8pPr>
            <a:lvl9pPr marL="2742468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12376" y="246905"/>
            <a:ext cx="3730436" cy="23182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8249" y="599045"/>
            <a:ext cx="608264" cy="37756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813335" y="2645590"/>
            <a:ext cx="647780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136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090422" y="1384889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5593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9333" y="599045"/>
            <a:ext cx="1211807" cy="3493838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3504" y="599045"/>
            <a:ext cx="5871623" cy="3493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7079333" y="599045"/>
            <a:ext cx="0" cy="3493838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157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90422" y="1384889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972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679" y="1316691"/>
            <a:ext cx="6482366" cy="1415526"/>
          </a:xfrm>
        </p:spPr>
        <p:txBody>
          <a:bodyPr anchor="b">
            <a:normAutofit/>
          </a:bodyPr>
          <a:lstStyle>
            <a:lvl1pPr algn="l">
              <a:defRPr sz="269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0679" y="2853766"/>
            <a:ext cx="6472835" cy="759462"/>
          </a:xfrm>
        </p:spPr>
        <p:txBody>
          <a:bodyPr tIns="91440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809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61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42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23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0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685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9966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46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090679" y="2852858"/>
            <a:ext cx="647283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1694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913" y="603481"/>
            <a:ext cx="7204226" cy="794234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5498" y="1507694"/>
            <a:ext cx="3483864" cy="258564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328" y="1512540"/>
            <a:ext cx="3483864" cy="2580344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9/8/2021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090422" y="1384889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014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394" y="602936"/>
            <a:ext cx="7205746" cy="79199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5393" y="1514195"/>
            <a:ext cx="3483864" cy="60127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809" indent="0">
              <a:buNone/>
              <a:defRPr sz="1500" b="1"/>
            </a:lvl2pPr>
            <a:lvl3pPr marL="685617" indent="0">
              <a:buNone/>
              <a:defRPr sz="1350" b="1"/>
            </a:lvl3pPr>
            <a:lvl4pPr marL="1028426" indent="0">
              <a:buNone/>
              <a:defRPr sz="1200" b="1"/>
            </a:lvl4pPr>
            <a:lvl5pPr marL="1371234" indent="0">
              <a:buNone/>
              <a:defRPr sz="1200" b="1"/>
            </a:lvl5pPr>
            <a:lvl6pPr marL="1714043" indent="0">
              <a:buNone/>
              <a:defRPr sz="1200" b="1"/>
            </a:lvl6pPr>
            <a:lvl7pPr marL="2056851" indent="0">
              <a:buNone/>
              <a:defRPr sz="1200" b="1"/>
            </a:lvl7pPr>
            <a:lvl8pPr marL="2399660" indent="0">
              <a:buNone/>
              <a:defRPr sz="1200" b="1"/>
            </a:lvl8pPr>
            <a:lvl9pPr marL="2742468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5393" y="2117548"/>
            <a:ext cx="3483864" cy="198273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9272" y="1516785"/>
            <a:ext cx="3483864" cy="60149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809" indent="0">
              <a:buNone/>
              <a:defRPr sz="1500" b="1"/>
            </a:lvl2pPr>
            <a:lvl3pPr marL="685617" indent="0">
              <a:buNone/>
              <a:defRPr sz="1350" b="1"/>
            </a:lvl3pPr>
            <a:lvl4pPr marL="1028426" indent="0">
              <a:buNone/>
              <a:defRPr sz="1200" b="1"/>
            </a:lvl4pPr>
            <a:lvl5pPr marL="1371234" indent="0">
              <a:buNone/>
              <a:defRPr sz="1200" b="1"/>
            </a:lvl5pPr>
            <a:lvl6pPr marL="1714043" indent="0">
              <a:buNone/>
              <a:defRPr sz="1200" b="1"/>
            </a:lvl6pPr>
            <a:lvl7pPr marL="2056851" indent="0">
              <a:buNone/>
              <a:defRPr sz="1200" b="1"/>
            </a:lvl7pPr>
            <a:lvl8pPr marL="2399660" indent="0">
              <a:buNone/>
              <a:defRPr sz="1200" b="1"/>
            </a:lvl8pPr>
            <a:lvl9pPr marL="2742468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9272" y="2115466"/>
            <a:ext cx="3483864" cy="197741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090422" y="1384889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1693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090422" y="1384889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1362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485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504" y="599045"/>
            <a:ext cx="2454824" cy="1684818"/>
          </a:xfrm>
        </p:spPr>
        <p:txBody>
          <a:bodyPr anchor="b">
            <a:normAutofit/>
          </a:bodyPr>
          <a:lstStyle>
            <a:lvl1pPr algn="l">
              <a:defRPr sz="1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2785" y="599046"/>
            <a:ext cx="4509353" cy="3493041"/>
          </a:xfrm>
        </p:spPr>
        <p:txBody>
          <a:bodyPr anchor="ctr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504" y="2403377"/>
            <a:ext cx="2456260" cy="1685616"/>
          </a:xfrm>
        </p:spPr>
        <p:txBody>
          <a:bodyPr/>
          <a:lstStyle>
            <a:lvl1pPr marL="0" indent="0" algn="l">
              <a:buNone/>
              <a:defRPr sz="1200"/>
            </a:lvl1pPr>
            <a:lvl2pPr marL="342809" indent="0">
              <a:buNone/>
              <a:defRPr sz="1050"/>
            </a:lvl2pPr>
            <a:lvl3pPr marL="685617" indent="0">
              <a:buNone/>
              <a:defRPr sz="900"/>
            </a:lvl3pPr>
            <a:lvl4pPr marL="1028426" indent="0">
              <a:buNone/>
              <a:defRPr sz="750"/>
            </a:lvl4pPr>
            <a:lvl5pPr marL="1371234" indent="0">
              <a:buNone/>
              <a:defRPr sz="750"/>
            </a:lvl5pPr>
            <a:lvl6pPr marL="1714043" indent="0">
              <a:buNone/>
              <a:defRPr sz="750"/>
            </a:lvl6pPr>
            <a:lvl7pPr marL="2056851" indent="0">
              <a:buNone/>
              <a:defRPr sz="750"/>
            </a:lvl7pPr>
            <a:lvl8pPr marL="2399660" indent="0">
              <a:buNone/>
              <a:defRPr sz="750"/>
            </a:lvl8pPr>
            <a:lvl9pPr marL="2742468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086210" y="2403376"/>
            <a:ext cx="245211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33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608041" y="361516"/>
            <a:ext cx="3055900" cy="3860634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405" y="846874"/>
            <a:ext cx="4149246" cy="1372514"/>
          </a:xfrm>
        </p:spPr>
        <p:txBody>
          <a:bodyPr anchor="b">
            <a:normAutofit/>
          </a:bodyPr>
          <a:lstStyle>
            <a:lvl1pPr>
              <a:defRPr sz="239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3292" y="841647"/>
            <a:ext cx="2093378" cy="2898851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399"/>
            </a:lvl1pPr>
            <a:lvl2pPr marL="342809" indent="0">
              <a:buNone/>
              <a:defRPr sz="2099"/>
            </a:lvl2pPr>
            <a:lvl3pPr marL="685617" indent="0">
              <a:buNone/>
              <a:defRPr sz="1800"/>
            </a:lvl3pPr>
            <a:lvl4pPr marL="1028426" indent="0">
              <a:buNone/>
              <a:defRPr sz="1500"/>
            </a:lvl4pPr>
            <a:lvl5pPr marL="1371234" indent="0">
              <a:buNone/>
              <a:defRPr sz="1500"/>
            </a:lvl5pPr>
            <a:lvl6pPr marL="1714043" indent="0">
              <a:buNone/>
              <a:defRPr sz="1500"/>
            </a:lvl6pPr>
            <a:lvl7pPr marL="2056851" indent="0">
              <a:buNone/>
              <a:defRPr sz="1500"/>
            </a:lvl7pPr>
            <a:lvl8pPr marL="2399660" indent="0">
              <a:buNone/>
              <a:defRPr sz="1500"/>
            </a:lvl8pPr>
            <a:lvl9pPr marL="2742468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7747" y="2358766"/>
            <a:ext cx="4143303" cy="1502343"/>
          </a:xfrm>
        </p:spPr>
        <p:txBody>
          <a:bodyPr>
            <a:normAutofit/>
          </a:bodyPr>
          <a:lstStyle>
            <a:lvl1pPr marL="0" indent="0" algn="l">
              <a:buNone/>
              <a:defRPr sz="1350"/>
            </a:lvl1pPr>
            <a:lvl2pPr marL="342809" indent="0">
              <a:buNone/>
              <a:defRPr sz="1050"/>
            </a:lvl2pPr>
            <a:lvl3pPr marL="685617" indent="0">
              <a:buNone/>
              <a:defRPr sz="900"/>
            </a:lvl3pPr>
            <a:lvl4pPr marL="1028426" indent="0">
              <a:buNone/>
              <a:defRPr sz="750"/>
            </a:lvl4pPr>
            <a:lvl5pPr marL="1371234" indent="0">
              <a:buNone/>
              <a:defRPr sz="750"/>
            </a:lvl5pPr>
            <a:lvl6pPr marL="1714043" indent="0">
              <a:buNone/>
              <a:defRPr sz="750"/>
            </a:lvl6pPr>
            <a:lvl7pPr marL="2056851" indent="0">
              <a:buNone/>
              <a:defRPr sz="750"/>
            </a:lvl7pPr>
            <a:lvl8pPr marL="2399660" indent="0">
              <a:buNone/>
              <a:defRPr sz="750"/>
            </a:lvl8pPr>
            <a:lvl9pPr marL="2742468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85537" y="4101127"/>
            <a:ext cx="4145513" cy="240018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85537" y="238907"/>
            <a:ext cx="4155753" cy="24062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085537" y="2356976"/>
            <a:ext cx="414551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2127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514140"/>
            <a:ext cx="9144000" cy="3078506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4593442"/>
            <a:ext cx="9144000" cy="55704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8685" y="603204"/>
            <a:ext cx="7202456" cy="7866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8685" y="1511333"/>
            <a:ext cx="7202456" cy="2587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5604" y="247702"/>
            <a:ext cx="2625536" cy="2318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684" y="246905"/>
            <a:ext cx="4454127" cy="2318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0046" y="599045"/>
            <a:ext cx="608264" cy="37756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099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4594892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886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l" defTabSz="685617" rtl="0" eaLnBrk="1" latinLnBrk="0" hangingPunct="1">
        <a:lnSpc>
          <a:spcPct val="90000"/>
        </a:lnSpc>
        <a:spcBef>
          <a:spcPct val="0"/>
        </a:spcBef>
        <a:buNone/>
        <a:defRPr sz="2399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04" indent="-171404" algn="l" defTabSz="685617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5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213" indent="-171404" algn="l" defTabSz="685617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021" indent="-171404" algn="l" defTabSz="685617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99830" indent="-171404" algn="l" defTabSz="685617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2639" indent="-171404" algn="l" defTabSz="685617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447" indent="-171404" algn="l" defTabSz="685617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256" indent="-171404" algn="l" defTabSz="685617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064" indent="-171404" algn="l" defTabSz="685617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3873" indent="-171404" algn="l" defTabSz="685617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6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09" algn="l" defTabSz="6856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617" algn="l" defTabSz="6856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426" algn="l" defTabSz="6856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234" algn="l" defTabSz="6856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043" algn="l" defTabSz="6856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6851" algn="l" defTabSz="6856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399660" algn="l" defTabSz="6856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468" algn="l" defTabSz="6856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5" name="Text Box 147"/>
          <p:cNvSpPr txBox="1">
            <a:spLocks noChangeArrowheads="1"/>
          </p:cNvSpPr>
          <p:nvPr/>
        </p:nvSpPr>
        <p:spPr bwMode="auto">
          <a:xfrm>
            <a:off x="4236906" y="1561308"/>
            <a:ext cx="473669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/>
          <a:p>
            <a:r>
              <a:rPr lang="zh-TW" altLang="en-US" sz="3000" b="1" dirty="0">
                <a:solidFill>
                  <a:srgbClr val="3B3B3B"/>
                </a:solidFill>
                <a:latin typeface="微软雅黑" pitchFamily="34" charset="-122"/>
                <a:ea typeface="微软雅黑" pitchFamily="34" charset="-122"/>
              </a:rPr>
              <a:t>實習學生端操作說明</a:t>
            </a:r>
            <a:endParaRPr lang="zh-CN" altLang="en-US" sz="3000" b="1" dirty="0">
              <a:solidFill>
                <a:srgbClr val="3B3B3B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96" name="Rectangle 148"/>
          <p:cNvSpPr>
            <a:spLocks noChangeArrowheads="1"/>
          </p:cNvSpPr>
          <p:nvPr/>
        </p:nvSpPr>
        <p:spPr bwMode="auto">
          <a:xfrm>
            <a:off x="3708872" y="2736626"/>
            <a:ext cx="4736697" cy="12602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lIns="72000" tIns="0" rIns="72000" bIns="0">
            <a:spAutoFit/>
          </a:bodyPr>
          <a:lstStyle/>
          <a:p>
            <a:pPr algn="dist"/>
            <a:endParaRPr lang="en-US" altLang="zh-CN" sz="1200" dirty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2293" name="Group 245"/>
          <p:cNvGrpSpPr/>
          <p:nvPr/>
        </p:nvGrpSpPr>
        <p:grpSpPr bwMode="auto">
          <a:xfrm>
            <a:off x="4172899" y="2570505"/>
            <a:ext cx="299241" cy="266369"/>
            <a:chOff x="3105" y="3028"/>
            <a:chExt cx="599" cy="600"/>
          </a:xfrm>
        </p:grpSpPr>
        <p:sp>
          <p:nvSpPr>
            <p:cNvPr id="2284" name="Oval 236"/>
            <p:cNvSpPr>
              <a:spLocks noChangeArrowheads="1"/>
            </p:cNvSpPr>
            <p:nvPr/>
          </p:nvSpPr>
          <p:spPr bwMode="auto">
            <a:xfrm>
              <a:off x="3105" y="3028"/>
              <a:ext cx="599" cy="600"/>
            </a:xfrm>
            <a:prstGeom prst="ellipse">
              <a:avLst/>
            </a:prstGeom>
            <a:solidFill>
              <a:srgbClr val="5D5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290" name="Group 242"/>
            <p:cNvGrpSpPr/>
            <p:nvPr/>
          </p:nvGrpSpPr>
          <p:grpSpPr bwMode="auto">
            <a:xfrm>
              <a:off x="3268" y="3172"/>
              <a:ext cx="274" cy="312"/>
              <a:chOff x="3268" y="3172"/>
              <a:chExt cx="274" cy="312"/>
            </a:xfrm>
          </p:grpSpPr>
          <p:sp>
            <p:nvSpPr>
              <p:cNvPr id="2286" name="Freeform 238"/>
              <p:cNvSpPr>
                <a:spLocks noEditPoints="1"/>
              </p:cNvSpPr>
              <p:nvPr/>
            </p:nvSpPr>
            <p:spPr bwMode="auto">
              <a:xfrm>
                <a:off x="3331" y="3172"/>
                <a:ext cx="147" cy="147"/>
              </a:xfrm>
              <a:custGeom>
                <a:avLst/>
                <a:gdLst>
                  <a:gd name="T0" fmla="*/ 31 w 62"/>
                  <a:gd name="T1" fmla="*/ 62 h 62"/>
                  <a:gd name="T2" fmla="*/ 0 w 62"/>
                  <a:gd name="T3" fmla="*/ 31 h 62"/>
                  <a:gd name="T4" fmla="*/ 31 w 62"/>
                  <a:gd name="T5" fmla="*/ 0 h 62"/>
                  <a:gd name="T6" fmla="*/ 62 w 62"/>
                  <a:gd name="T7" fmla="*/ 31 h 62"/>
                  <a:gd name="T8" fmla="*/ 31 w 62"/>
                  <a:gd name="T9" fmla="*/ 62 h 62"/>
                  <a:gd name="T10" fmla="*/ 31 w 62"/>
                  <a:gd name="T11" fmla="*/ 11 h 62"/>
                  <a:gd name="T12" fmla="*/ 11 w 62"/>
                  <a:gd name="T13" fmla="*/ 31 h 62"/>
                  <a:gd name="T14" fmla="*/ 31 w 62"/>
                  <a:gd name="T15" fmla="*/ 51 h 62"/>
                  <a:gd name="T16" fmla="*/ 51 w 62"/>
                  <a:gd name="T17" fmla="*/ 31 h 62"/>
                  <a:gd name="T18" fmla="*/ 31 w 62"/>
                  <a:gd name="T19" fmla="*/ 1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2" h="62">
                    <a:moveTo>
                      <a:pt x="31" y="62"/>
                    </a:moveTo>
                    <a:cubicBezTo>
                      <a:pt x="14" y="62"/>
                      <a:pt x="0" y="48"/>
                      <a:pt x="0" y="31"/>
                    </a:cubicBezTo>
                    <a:cubicBezTo>
                      <a:pt x="0" y="14"/>
                      <a:pt x="14" y="0"/>
                      <a:pt x="31" y="0"/>
                    </a:cubicBezTo>
                    <a:cubicBezTo>
                      <a:pt x="48" y="0"/>
                      <a:pt x="62" y="14"/>
                      <a:pt x="62" y="31"/>
                    </a:cubicBezTo>
                    <a:cubicBezTo>
                      <a:pt x="62" y="48"/>
                      <a:pt x="48" y="62"/>
                      <a:pt x="31" y="62"/>
                    </a:cubicBezTo>
                    <a:close/>
                    <a:moveTo>
                      <a:pt x="31" y="11"/>
                    </a:moveTo>
                    <a:cubicBezTo>
                      <a:pt x="20" y="11"/>
                      <a:pt x="11" y="20"/>
                      <a:pt x="11" y="31"/>
                    </a:cubicBezTo>
                    <a:cubicBezTo>
                      <a:pt x="11" y="42"/>
                      <a:pt x="20" y="51"/>
                      <a:pt x="31" y="51"/>
                    </a:cubicBezTo>
                    <a:cubicBezTo>
                      <a:pt x="42" y="51"/>
                      <a:pt x="51" y="42"/>
                      <a:pt x="51" y="31"/>
                    </a:cubicBezTo>
                    <a:cubicBezTo>
                      <a:pt x="51" y="20"/>
                      <a:pt x="42" y="11"/>
                      <a:pt x="31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87" name="Freeform 239"/>
              <p:cNvSpPr/>
              <p:nvPr/>
            </p:nvSpPr>
            <p:spPr bwMode="auto">
              <a:xfrm>
                <a:off x="3268" y="3335"/>
                <a:ext cx="274" cy="149"/>
              </a:xfrm>
              <a:custGeom>
                <a:avLst/>
                <a:gdLst>
                  <a:gd name="T0" fmla="*/ 111 w 116"/>
                  <a:gd name="T1" fmla="*/ 63 h 63"/>
                  <a:gd name="T2" fmla="*/ 105 w 116"/>
                  <a:gd name="T3" fmla="*/ 58 h 63"/>
                  <a:gd name="T4" fmla="*/ 58 w 116"/>
                  <a:gd name="T5" fmla="*/ 11 h 63"/>
                  <a:gd name="T6" fmla="*/ 11 w 116"/>
                  <a:gd name="T7" fmla="*/ 58 h 63"/>
                  <a:gd name="T8" fmla="*/ 6 w 116"/>
                  <a:gd name="T9" fmla="*/ 63 h 63"/>
                  <a:gd name="T10" fmla="*/ 0 w 116"/>
                  <a:gd name="T11" fmla="*/ 58 h 63"/>
                  <a:gd name="T12" fmla="*/ 58 w 116"/>
                  <a:gd name="T13" fmla="*/ 0 h 63"/>
                  <a:gd name="T14" fmla="*/ 116 w 116"/>
                  <a:gd name="T15" fmla="*/ 58 h 63"/>
                  <a:gd name="T16" fmla="*/ 111 w 116"/>
                  <a:gd name="T1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6" h="63">
                    <a:moveTo>
                      <a:pt x="111" y="63"/>
                    </a:moveTo>
                    <a:cubicBezTo>
                      <a:pt x="108" y="63"/>
                      <a:pt x="105" y="61"/>
                      <a:pt x="105" y="58"/>
                    </a:cubicBezTo>
                    <a:cubicBezTo>
                      <a:pt x="105" y="32"/>
                      <a:pt x="84" y="11"/>
                      <a:pt x="58" y="11"/>
                    </a:cubicBezTo>
                    <a:cubicBezTo>
                      <a:pt x="32" y="11"/>
                      <a:pt x="11" y="32"/>
                      <a:pt x="11" y="58"/>
                    </a:cubicBezTo>
                    <a:cubicBezTo>
                      <a:pt x="11" y="61"/>
                      <a:pt x="9" y="63"/>
                      <a:pt x="6" y="63"/>
                    </a:cubicBezTo>
                    <a:cubicBezTo>
                      <a:pt x="3" y="63"/>
                      <a:pt x="0" y="61"/>
                      <a:pt x="0" y="58"/>
                    </a:cubicBezTo>
                    <a:cubicBezTo>
                      <a:pt x="0" y="26"/>
                      <a:pt x="26" y="0"/>
                      <a:pt x="58" y="0"/>
                    </a:cubicBezTo>
                    <a:cubicBezTo>
                      <a:pt x="90" y="0"/>
                      <a:pt x="116" y="26"/>
                      <a:pt x="116" y="58"/>
                    </a:cubicBezTo>
                    <a:cubicBezTo>
                      <a:pt x="116" y="61"/>
                      <a:pt x="114" y="63"/>
                      <a:pt x="111" y="6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2294" name="Text Box 246"/>
          <p:cNvSpPr txBox="1">
            <a:spLocks noChangeArrowheads="1"/>
          </p:cNvSpPr>
          <p:nvPr/>
        </p:nvSpPr>
        <p:spPr bwMode="auto">
          <a:xfrm>
            <a:off x="4506393" y="2475182"/>
            <a:ext cx="40318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演講者</a:t>
            </a:r>
            <a:r>
              <a:rPr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zh-TW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莊宛蓁專員、洪瑜鎂專員</a:t>
            </a:r>
            <a:endParaRPr lang="en-US" altLang="zh-CN" sz="20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296" name="组合 2295"/>
          <p:cNvGrpSpPr/>
          <p:nvPr/>
        </p:nvGrpSpPr>
        <p:grpSpPr>
          <a:xfrm>
            <a:off x="843229" y="18364"/>
            <a:ext cx="817552" cy="1839088"/>
            <a:chOff x="693612" y="-428263"/>
            <a:chExt cx="1045159" cy="2972458"/>
          </a:xfrm>
        </p:grpSpPr>
        <p:grpSp>
          <p:nvGrpSpPr>
            <p:cNvPr id="2242" name="组合 2241"/>
            <p:cNvGrpSpPr/>
            <p:nvPr/>
          </p:nvGrpSpPr>
          <p:grpSpPr>
            <a:xfrm>
              <a:off x="693612" y="1462555"/>
              <a:ext cx="1045159" cy="1081640"/>
              <a:chOff x="-5944343" y="-364331"/>
              <a:chExt cx="1819275" cy="1882776"/>
            </a:xfrm>
          </p:grpSpPr>
          <p:sp>
            <p:nvSpPr>
              <p:cNvPr id="15" name="Freeform 264"/>
              <p:cNvSpPr/>
              <p:nvPr/>
            </p:nvSpPr>
            <p:spPr bwMode="auto">
              <a:xfrm>
                <a:off x="-5544293" y="-364331"/>
                <a:ext cx="1041400" cy="1514475"/>
              </a:xfrm>
              <a:custGeom>
                <a:avLst/>
                <a:gdLst>
                  <a:gd name="T0" fmla="*/ 302 w 328"/>
                  <a:gd name="T1" fmla="*/ 223 h 476"/>
                  <a:gd name="T2" fmla="*/ 240 w 328"/>
                  <a:gd name="T3" fmla="*/ 167 h 476"/>
                  <a:gd name="T4" fmla="*/ 240 w 328"/>
                  <a:gd name="T5" fmla="*/ 38 h 476"/>
                  <a:gd name="T6" fmla="*/ 237 w 328"/>
                  <a:gd name="T7" fmla="*/ 31 h 476"/>
                  <a:gd name="T8" fmla="*/ 166 w 328"/>
                  <a:gd name="T9" fmla="*/ 0 h 476"/>
                  <a:gd name="T10" fmla="*/ 89 w 328"/>
                  <a:gd name="T11" fmla="*/ 30 h 476"/>
                  <a:gd name="T12" fmla="*/ 86 w 328"/>
                  <a:gd name="T13" fmla="*/ 38 h 476"/>
                  <a:gd name="T14" fmla="*/ 85 w 328"/>
                  <a:gd name="T15" fmla="*/ 168 h 476"/>
                  <a:gd name="T16" fmla="*/ 26 w 328"/>
                  <a:gd name="T17" fmla="*/ 224 h 476"/>
                  <a:gd name="T18" fmla="*/ 0 w 328"/>
                  <a:gd name="T19" fmla="*/ 312 h 476"/>
                  <a:gd name="T20" fmla="*/ 164 w 328"/>
                  <a:gd name="T21" fmla="*/ 476 h 476"/>
                  <a:gd name="T22" fmla="*/ 328 w 328"/>
                  <a:gd name="T23" fmla="*/ 312 h 476"/>
                  <a:gd name="T24" fmla="*/ 302 w 328"/>
                  <a:gd name="T25" fmla="*/ 223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8" h="476">
                    <a:moveTo>
                      <a:pt x="302" y="223"/>
                    </a:moveTo>
                    <a:cubicBezTo>
                      <a:pt x="286" y="199"/>
                      <a:pt x="265" y="180"/>
                      <a:pt x="240" y="167"/>
                    </a:cubicBezTo>
                    <a:cubicBezTo>
                      <a:pt x="240" y="166"/>
                      <a:pt x="240" y="38"/>
                      <a:pt x="240" y="38"/>
                    </a:cubicBezTo>
                    <a:cubicBezTo>
                      <a:pt x="240" y="35"/>
                      <a:pt x="239" y="33"/>
                      <a:pt x="237" y="31"/>
                    </a:cubicBezTo>
                    <a:cubicBezTo>
                      <a:pt x="236" y="30"/>
                      <a:pt x="211" y="0"/>
                      <a:pt x="166" y="0"/>
                    </a:cubicBezTo>
                    <a:cubicBezTo>
                      <a:pt x="121" y="0"/>
                      <a:pt x="90" y="29"/>
                      <a:pt x="89" y="30"/>
                    </a:cubicBezTo>
                    <a:cubicBezTo>
                      <a:pt x="87" y="32"/>
                      <a:pt x="86" y="35"/>
                      <a:pt x="86" y="38"/>
                    </a:cubicBezTo>
                    <a:cubicBezTo>
                      <a:pt x="86" y="38"/>
                      <a:pt x="86" y="167"/>
                      <a:pt x="85" y="168"/>
                    </a:cubicBezTo>
                    <a:cubicBezTo>
                      <a:pt x="61" y="182"/>
                      <a:pt x="41" y="201"/>
                      <a:pt x="26" y="224"/>
                    </a:cubicBezTo>
                    <a:cubicBezTo>
                      <a:pt x="9" y="250"/>
                      <a:pt x="0" y="281"/>
                      <a:pt x="0" y="312"/>
                    </a:cubicBezTo>
                    <a:cubicBezTo>
                      <a:pt x="0" y="402"/>
                      <a:pt x="74" y="476"/>
                      <a:pt x="164" y="476"/>
                    </a:cubicBezTo>
                    <a:cubicBezTo>
                      <a:pt x="255" y="476"/>
                      <a:pt x="328" y="402"/>
                      <a:pt x="328" y="312"/>
                    </a:cubicBezTo>
                    <a:cubicBezTo>
                      <a:pt x="328" y="280"/>
                      <a:pt x="319" y="249"/>
                      <a:pt x="302" y="223"/>
                    </a:cubicBezTo>
                    <a:close/>
                  </a:path>
                </a:pathLst>
              </a:custGeom>
              <a:solidFill>
                <a:srgbClr val="594D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" name="Freeform 265"/>
              <p:cNvSpPr>
                <a:spLocks noEditPoints="1"/>
              </p:cNvSpPr>
              <p:nvPr/>
            </p:nvSpPr>
            <p:spPr bwMode="auto">
              <a:xfrm>
                <a:off x="-5544293" y="-364331"/>
                <a:ext cx="1038225" cy="1514475"/>
              </a:xfrm>
              <a:custGeom>
                <a:avLst/>
                <a:gdLst>
                  <a:gd name="T0" fmla="*/ 327 w 327"/>
                  <a:gd name="T1" fmla="*/ 312 h 476"/>
                  <a:gd name="T2" fmla="*/ 239 w 327"/>
                  <a:gd name="T3" fmla="*/ 167 h 476"/>
                  <a:gd name="T4" fmla="*/ 237 w 327"/>
                  <a:gd name="T5" fmla="*/ 31 h 476"/>
                  <a:gd name="T6" fmla="*/ 88 w 327"/>
                  <a:gd name="T7" fmla="*/ 30 h 476"/>
                  <a:gd name="T8" fmla="*/ 84 w 327"/>
                  <a:gd name="T9" fmla="*/ 168 h 476"/>
                  <a:gd name="T10" fmla="*/ 0 w 327"/>
                  <a:gd name="T11" fmla="*/ 312 h 476"/>
                  <a:gd name="T12" fmla="*/ 106 w 327"/>
                  <a:gd name="T13" fmla="*/ 56 h 476"/>
                  <a:gd name="T14" fmla="*/ 218 w 327"/>
                  <a:gd name="T15" fmla="*/ 100 h 476"/>
                  <a:gd name="T16" fmla="*/ 106 w 327"/>
                  <a:gd name="T17" fmla="*/ 56 h 476"/>
                  <a:gd name="T18" fmla="*/ 218 w 327"/>
                  <a:gd name="T19" fmla="*/ 121 h 476"/>
                  <a:gd name="T20" fmla="*/ 218 w 327"/>
                  <a:gd name="T21" fmla="*/ 141 h 476"/>
                  <a:gd name="T22" fmla="*/ 106 w 327"/>
                  <a:gd name="T23" fmla="*/ 101 h 476"/>
                  <a:gd name="T24" fmla="*/ 158 w 327"/>
                  <a:gd name="T25" fmla="*/ 307 h 476"/>
                  <a:gd name="T26" fmla="*/ 137 w 327"/>
                  <a:gd name="T27" fmla="*/ 299 h 476"/>
                  <a:gd name="T28" fmla="*/ 145 w 327"/>
                  <a:gd name="T29" fmla="*/ 149 h 476"/>
                  <a:gd name="T30" fmla="*/ 171 w 327"/>
                  <a:gd name="T31" fmla="*/ 170 h 476"/>
                  <a:gd name="T32" fmla="*/ 162 w 327"/>
                  <a:gd name="T33" fmla="*/ 304 h 476"/>
                  <a:gd name="T34" fmla="*/ 158 w 327"/>
                  <a:gd name="T35" fmla="*/ 342 h 476"/>
                  <a:gd name="T36" fmla="*/ 158 w 327"/>
                  <a:gd name="T37" fmla="*/ 324 h 476"/>
                  <a:gd name="T38" fmla="*/ 101 w 327"/>
                  <a:gd name="T39" fmla="*/ 183 h 476"/>
                  <a:gd name="T40" fmla="*/ 106 w 327"/>
                  <a:gd name="T41" fmla="*/ 143 h 476"/>
                  <a:gd name="T42" fmla="*/ 135 w 327"/>
                  <a:gd name="T43" fmla="*/ 170 h 476"/>
                  <a:gd name="T44" fmla="*/ 108 w 327"/>
                  <a:gd name="T45" fmla="*/ 307 h 476"/>
                  <a:gd name="T46" fmla="*/ 103 w 327"/>
                  <a:gd name="T47" fmla="*/ 351 h 476"/>
                  <a:gd name="T48" fmla="*/ 134 w 327"/>
                  <a:gd name="T49" fmla="*/ 314 h 476"/>
                  <a:gd name="T50" fmla="*/ 140 w 327"/>
                  <a:gd name="T51" fmla="*/ 335 h 476"/>
                  <a:gd name="T52" fmla="*/ 176 w 327"/>
                  <a:gd name="T53" fmla="*/ 335 h 476"/>
                  <a:gd name="T54" fmla="*/ 181 w 327"/>
                  <a:gd name="T55" fmla="*/ 314 h 476"/>
                  <a:gd name="T56" fmla="*/ 212 w 327"/>
                  <a:gd name="T57" fmla="*/ 351 h 476"/>
                  <a:gd name="T58" fmla="*/ 207 w 327"/>
                  <a:gd name="T59" fmla="*/ 307 h 476"/>
                  <a:gd name="T60" fmla="*/ 180 w 327"/>
                  <a:gd name="T61" fmla="*/ 170 h 476"/>
                  <a:gd name="T62" fmla="*/ 218 w 327"/>
                  <a:gd name="T63" fmla="*/ 162 h 476"/>
                  <a:gd name="T64" fmla="*/ 224 w 327"/>
                  <a:gd name="T65" fmla="*/ 182 h 476"/>
                  <a:gd name="T66" fmla="*/ 163 w 327"/>
                  <a:gd name="T67" fmla="*/ 455 h 476"/>
                  <a:gd name="T68" fmla="*/ 101 w 327"/>
                  <a:gd name="T69" fmla="*/ 183 h 476"/>
                  <a:gd name="T70" fmla="*/ 119 w 327"/>
                  <a:gd name="T71" fmla="*/ 331 h 476"/>
                  <a:gd name="T72" fmla="*/ 106 w 327"/>
                  <a:gd name="T73" fmla="*/ 333 h 476"/>
                  <a:gd name="T74" fmla="*/ 124 w 327"/>
                  <a:gd name="T75" fmla="*/ 315 h 476"/>
                  <a:gd name="T76" fmla="*/ 203 w 327"/>
                  <a:gd name="T77" fmla="*/ 320 h 476"/>
                  <a:gd name="T78" fmla="*/ 208 w 327"/>
                  <a:gd name="T79" fmla="*/ 337 h 476"/>
                  <a:gd name="T80" fmla="*/ 191 w 327"/>
                  <a:gd name="T81" fmla="*/ 315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27" h="476">
                    <a:moveTo>
                      <a:pt x="163" y="476"/>
                    </a:moveTo>
                    <a:cubicBezTo>
                      <a:pt x="254" y="476"/>
                      <a:pt x="327" y="402"/>
                      <a:pt x="327" y="312"/>
                    </a:cubicBezTo>
                    <a:cubicBezTo>
                      <a:pt x="327" y="280"/>
                      <a:pt x="318" y="249"/>
                      <a:pt x="301" y="223"/>
                    </a:cubicBezTo>
                    <a:cubicBezTo>
                      <a:pt x="285" y="199"/>
                      <a:pt x="264" y="180"/>
                      <a:pt x="239" y="167"/>
                    </a:cubicBezTo>
                    <a:cubicBezTo>
                      <a:pt x="239" y="166"/>
                      <a:pt x="239" y="38"/>
                      <a:pt x="239" y="38"/>
                    </a:cubicBezTo>
                    <a:cubicBezTo>
                      <a:pt x="239" y="35"/>
                      <a:pt x="238" y="33"/>
                      <a:pt x="237" y="31"/>
                    </a:cubicBezTo>
                    <a:cubicBezTo>
                      <a:pt x="235" y="30"/>
                      <a:pt x="210" y="0"/>
                      <a:pt x="165" y="0"/>
                    </a:cubicBezTo>
                    <a:cubicBezTo>
                      <a:pt x="120" y="0"/>
                      <a:pt x="89" y="29"/>
                      <a:pt x="88" y="30"/>
                    </a:cubicBezTo>
                    <a:cubicBezTo>
                      <a:pt x="86" y="32"/>
                      <a:pt x="85" y="35"/>
                      <a:pt x="85" y="38"/>
                    </a:cubicBezTo>
                    <a:cubicBezTo>
                      <a:pt x="85" y="38"/>
                      <a:pt x="85" y="167"/>
                      <a:pt x="84" y="168"/>
                    </a:cubicBezTo>
                    <a:cubicBezTo>
                      <a:pt x="60" y="182"/>
                      <a:pt x="40" y="201"/>
                      <a:pt x="25" y="224"/>
                    </a:cubicBezTo>
                    <a:cubicBezTo>
                      <a:pt x="8" y="250"/>
                      <a:pt x="0" y="281"/>
                      <a:pt x="0" y="312"/>
                    </a:cubicBezTo>
                    <a:cubicBezTo>
                      <a:pt x="0" y="402"/>
                      <a:pt x="73" y="476"/>
                      <a:pt x="163" y="476"/>
                    </a:cubicBezTo>
                    <a:close/>
                    <a:moveTo>
                      <a:pt x="106" y="56"/>
                    </a:moveTo>
                    <a:cubicBezTo>
                      <a:pt x="218" y="76"/>
                      <a:pt x="218" y="76"/>
                      <a:pt x="218" y="76"/>
                    </a:cubicBezTo>
                    <a:cubicBezTo>
                      <a:pt x="218" y="100"/>
                      <a:pt x="218" y="100"/>
                      <a:pt x="218" y="100"/>
                    </a:cubicBezTo>
                    <a:cubicBezTo>
                      <a:pt x="106" y="80"/>
                      <a:pt x="106" y="80"/>
                      <a:pt x="106" y="80"/>
                    </a:cubicBezTo>
                    <a:lnTo>
                      <a:pt x="106" y="56"/>
                    </a:lnTo>
                    <a:close/>
                    <a:moveTo>
                      <a:pt x="106" y="101"/>
                    </a:moveTo>
                    <a:cubicBezTo>
                      <a:pt x="218" y="121"/>
                      <a:pt x="218" y="121"/>
                      <a:pt x="218" y="121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41"/>
                      <a:pt x="218" y="141"/>
                      <a:pt x="218" y="141"/>
                    </a:cubicBezTo>
                    <a:cubicBezTo>
                      <a:pt x="106" y="122"/>
                      <a:pt x="106" y="122"/>
                      <a:pt x="106" y="122"/>
                    </a:cubicBezTo>
                    <a:lnTo>
                      <a:pt x="106" y="101"/>
                    </a:lnTo>
                    <a:close/>
                    <a:moveTo>
                      <a:pt x="162" y="304"/>
                    </a:moveTo>
                    <a:cubicBezTo>
                      <a:pt x="160" y="305"/>
                      <a:pt x="159" y="306"/>
                      <a:pt x="158" y="307"/>
                    </a:cubicBezTo>
                    <a:cubicBezTo>
                      <a:pt x="156" y="306"/>
                      <a:pt x="155" y="305"/>
                      <a:pt x="154" y="304"/>
                    </a:cubicBezTo>
                    <a:cubicBezTo>
                      <a:pt x="149" y="302"/>
                      <a:pt x="143" y="300"/>
                      <a:pt x="137" y="299"/>
                    </a:cubicBezTo>
                    <a:cubicBezTo>
                      <a:pt x="142" y="264"/>
                      <a:pt x="144" y="204"/>
                      <a:pt x="145" y="170"/>
                    </a:cubicBezTo>
                    <a:cubicBezTo>
                      <a:pt x="145" y="161"/>
                      <a:pt x="145" y="153"/>
                      <a:pt x="145" y="149"/>
                    </a:cubicBezTo>
                    <a:cubicBezTo>
                      <a:pt x="170" y="154"/>
                      <a:pt x="170" y="154"/>
                      <a:pt x="170" y="154"/>
                    </a:cubicBezTo>
                    <a:cubicBezTo>
                      <a:pt x="170" y="158"/>
                      <a:pt x="171" y="163"/>
                      <a:pt x="171" y="170"/>
                    </a:cubicBezTo>
                    <a:cubicBezTo>
                      <a:pt x="171" y="204"/>
                      <a:pt x="174" y="264"/>
                      <a:pt x="179" y="299"/>
                    </a:cubicBezTo>
                    <a:cubicBezTo>
                      <a:pt x="173" y="300"/>
                      <a:pt x="167" y="302"/>
                      <a:pt x="162" y="304"/>
                    </a:cubicBezTo>
                    <a:close/>
                    <a:moveTo>
                      <a:pt x="166" y="334"/>
                    </a:moveTo>
                    <a:cubicBezTo>
                      <a:pt x="166" y="337"/>
                      <a:pt x="161" y="342"/>
                      <a:pt x="158" y="342"/>
                    </a:cubicBezTo>
                    <a:cubicBezTo>
                      <a:pt x="154" y="342"/>
                      <a:pt x="149" y="337"/>
                      <a:pt x="149" y="334"/>
                    </a:cubicBezTo>
                    <a:cubicBezTo>
                      <a:pt x="149" y="332"/>
                      <a:pt x="151" y="328"/>
                      <a:pt x="158" y="324"/>
                    </a:cubicBezTo>
                    <a:cubicBezTo>
                      <a:pt x="164" y="328"/>
                      <a:pt x="167" y="332"/>
                      <a:pt x="166" y="334"/>
                    </a:cubicBezTo>
                    <a:close/>
                    <a:moveTo>
                      <a:pt x="101" y="183"/>
                    </a:moveTo>
                    <a:cubicBezTo>
                      <a:pt x="106" y="180"/>
                      <a:pt x="106" y="180"/>
                      <a:pt x="106" y="180"/>
                    </a:cubicBezTo>
                    <a:cubicBezTo>
                      <a:pt x="106" y="143"/>
                      <a:pt x="106" y="143"/>
                      <a:pt x="106" y="143"/>
                    </a:cubicBezTo>
                    <a:cubicBezTo>
                      <a:pt x="136" y="148"/>
                      <a:pt x="136" y="148"/>
                      <a:pt x="136" y="148"/>
                    </a:cubicBezTo>
                    <a:cubicBezTo>
                      <a:pt x="136" y="153"/>
                      <a:pt x="135" y="161"/>
                      <a:pt x="135" y="170"/>
                    </a:cubicBezTo>
                    <a:cubicBezTo>
                      <a:pt x="134" y="207"/>
                      <a:pt x="132" y="268"/>
                      <a:pt x="127" y="299"/>
                    </a:cubicBezTo>
                    <a:cubicBezTo>
                      <a:pt x="120" y="299"/>
                      <a:pt x="113" y="302"/>
                      <a:pt x="108" y="307"/>
                    </a:cubicBezTo>
                    <a:cubicBezTo>
                      <a:pt x="102" y="312"/>
                      <a:pt x="98" y="320"/>
                      <a:pt x="97" y="329"/>
                    </a:cubicBezTo>
                    <a:cubicBezTo>
                      <a:pt x="95" y="338"/>
                      <a:pt x="98" y="346"/>
                      <a:pt x="103" y="351"/>
                    </a:cubicBezTo>
                    <a:cubicBezTo>
                      <a:pt x="108" y="356"/>
                      <a:pt x="117" y="356"/>
                      <a:pt x="125" y="341"/>
                    </a:cubicBezTo>
                    <a:cubicBezTo>
                      <a:pt x="129" y="335"/>
                      <a:pt x="132" y="326"/>
                      <a:pt x="134" y="314"/>
                    </a:cubicBezTo>
                    <a:cubicBezTo>
                      <a:pt x="138" y="314"/>
                      <a:pt x="142" y="315"/>
                      <a:pt x="146" y="317"/>
                    </a:cubicBezTo>
                    <a:cubicBezTo>
                      <a:pt x="140" y="324"/>
                      <a:pt x="139" y="332"/>
                      <a:pt x="140" y="335"/>
                    </a:cubicBezTo>
                    <a:cubicBezTo>
                      <a:pt x="140" y="346"/>
                      <a:pt x="148" y="358"/>
                      <a:pt x="158" y="358"/>
                    </a:cubicBezTo>
                    <a:cubicBezTo>
                      <a:pt x="167" y="358"/>
                      <a:pt x="175" y="346"/>
                      <a:pt x="176" y="335"/>
                    </a:cubicBezTo>
                    <a:cubicBezTo>
                      <a:pt x="176" y="332"/>
                      <a:pt x="175" y="324"/>
                      <a:pt x="170" y="317"/>
                    </a:cubicBezTo>
                    <a:cubicBezTo>
                      <a:pt x="173" y="315"/>
                      <a:pt x="177" y="314"/>
                      <a:pt x="181" y="314"/>
                    </a:cubicBezTo>
                    <a:cubicBezTo>
                      <a:pt x="184" y="326"/>
                      <a:pt x="186" y="335"/>
                      <a:pt x="190" y="341"/>
                    </a:cubicBezTo>
                    <a:cubicBezTo>
                      <a:pt x="198" y="356"/>
                      <a:pt x="207" y="356"/>
                      <a:pt x="212" y="351"/>
                    </a:cubicBezTo>
                    <a:cubicBezTo>
                      <a:pt x="217" y="346"/>
                      <a:pt x="220" y="338"/>
                      <a:pt x="218" y="329"/>
                    </a:cubicBezTo>
                    <a:cubicBezTo>
                      <a:pt x="217" y="320"/>
                      <a:pt x="213" y="312"/>
                      <a:pt x="207" y="307"/>
                    </a:cubicBezTo>
                    <a:cubicBezTo>
                      <a:pt x="202" y="302"/>
                      <a:pt x="195" y="299"/>
                      <a:pt x="188" y="299"/>
                    </a:cubicBezTo>
                    <a:cubicBezTo>
                      <a:pt x="184" y="268"/>
                      <a:pt x="181" y="207"/>
                      <a:pt x="180" y="170"/>
                    </a:cubicBezTo>
                    <a:cubicBezTo>
                      <a:pt x="180" y="165"/>
                      <a:pt x="180" y="160"/>
                      <a:pt x="180" y="155"/>
                    </a:cubicBezTo>
                    <a:cubicBezTo>
                      <a:pt x="218" y="162"/>
                      <a:pt x="218" y="162"/>
                      <a:pt x="218" y="162"/>
                    </a:cubicBezTo>
                    <a:cubicBezTo>
                      <a:pt x="218" y="179"/>
                      <a:pt x="218" y="179"/>
                      <a:pt x="218" y="179"/>
                    </a:cubicBezTo>
                    <a:cubicBezTo>
                      <a:pt x="224" y="182"/>
                      <a:pt x="224" y="182"/>
                      <a:pt x="224" y="182"/>
                    </a:cubicBezTo>
                    <a:cubicBezTo>
                      <a:pt x="274" y="206"/>
                      <a:pt x="307" y="257"/>
                      <a:pt x="307" y="312"/>
                    </a:cubicBezTo>
                    <a:cubicBezTo>
                      <a:pt x="307" y="391"/>
                      <a:pt x="242" y="455"/>
                      <a:pt x="163" y="455"/>
                    </a:cubicBezTo>
                    <a:cubicBezTo>
                      <a:pt x="84" y="455"/>
                      <a:pt x="20" y="391"/>
                      <a:pt x="20" y="312"/>
                    </a:cubicBezTo>
                    <a:cubicBezTo>
                      <a:pt x="20" y="257"/>
                      <a:pt x="51" y="208"/>
                      <a:pt x="101" y="183"/>
                    </a:cubicBezTo>
                    <a:close/>
                    <a:moveTo>
                      <a:pt x="124" y="315"/>
                    </a:moveTo>
                    <a:cubicBezTo>
                      <a:pt x="122" y="321"/>
                      <a:pt x="121" y="327"/>
                      <a:pt x="119" y="331"/>
                    </a:cubicBezTo>
                    <a:cubicBezTo>
                      <a:pt x="114" y="339"/>
                      <a:pt x="110" y="339"/>
                      <a:pt x="107" y="337"/>
                    </a:cubicBezTo>
                    <a:cubicBezTo>
                      <a:pt x="106" y="336"/>
                      <a:pt x="106" y="335"/>
                      <a:pt x="106" y="333"/>
                    </a:cubicBezTo>
                    <a:cubicBezTo>
                      <a:pt x="107" y="328"/>
                      <a:pt x="109" y="323"/>
                      <a:pt x="112" y="320"/>
                    </a:cubicBezTo>
                    <a:cubicBezTo>
                      <a:pt x="116" y="317"/>
                      <a:pt x="120" y="315"/>
                      <a:pt x="124" y="315"/>
                    </a:cubicBezTo>
                    <a:close/>
                    <a:moveTo>
                      <a:pt x="191" y="315"/>
                    </a:moveTo>
                    <a:cubicBezTo>
                      <a:pt x="196" y="315"/>
                      <a:pt x="199" y="317"/>
                      <a:pt x="203" y="320"/>
                    </a:cubicBezTo>
                    <a:cubicBezTo>
                      <a:pt x="206" y="323"/>
                      <a:pt x="209" y="328"/>
                      <a:pt x="209" y="333"/>
                    </a:cubicBezTo>
                    <a:cubicBezTo>
                      <a:pt x="210" y="335"/>
                      <a:pt x="209" y="336"/>
                      <a:pt x="208" y="337"/>
                    </a:cubicBezTo>
                    <a:cubicBezTo>
                      <a:pt x="206" y="339"/>
                      <a:pt x="201" y="339"/>
                      <a:pt x="197" y="331"/>
                    </a:cubicBezTo>
                    <a:cubicBezTo>
                      <a:pt x="195" y="327"/>
                      <a:pt x="193" y="321"/>
                      <a:pt x="191" y="315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" name="Freeform 266"/>
              <p:cNvSpPr/>
              <p:nvPr/>
            </p:nvSpPr>
            <p:spPr bwMode="auto">
              <a:xfrm>
                <a:off x="-4423518" y="672307"/>
                <a:ext cx="298450" cy="76200"/>
              </a:xfrm>
              <a:custGeom>
                <a:avLst/>
                <a:gdLst>
                  <a:gd name="T0" fmla="*/ 0 w 94"/>
                  <a:gd name="T1" fmla="*/ 12 h 24"/>
                  <a:gd name="T2" fmla="*/ 13 w 94"/>
                  <a:gd name="T3" fmla="*/ 24 h 24"/>
                  <a:gd name="T4" fmla="*/ 82 w 94"/>
                  <a:gd name="T5" fmla="*/ 24 h 24"/>
                  <a:gd name="T6" fmla="*/ 94 w 94"/>
                  <a:gd name="T7" fmla="*/ 12 h 24"/>
                  <a:gd name="T8" fmla="*/ 82 w 94"/>
                  <a:gd name="T9" fmla="*/ 0 h 24"/>
                  <a:gd name="T10" fmla="*/ 13 w 94"/>
                  <a:gd name="T11" fmla="*/ 0 h 24"/>
                  <a:gd name="T12" fmla="*/ 0 w 94"/>
                  <a:gd name="T13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4">
                    <a:moveTo>
                      <a:pt x="0" y="12"/>
                    </a:moveTo>
                    <a:cubicBezTo>
                      <a:pt x="0" y="19"/>
                      <a:pt x="6" y="24"/>
                      <a:pt x="13" y="24"/>
                    </a:cubicBezTo>
                    <a:cubicBezTo>
                      <a:pt x="82" y="24"/>
                      <a:pt x="82" y="24"/>
                      <a:pt x="82" y="24"/>
                    </a:cubicBezTo>
                    <a:cubicBezTo>
                      <a:pt x="89" y="24"/>
                      <a:pt x="94" y="19"/>
                      <a:pt x="94" y="12"/>
                    </a:cubicBezTo>
                    <a:cubicBezTo>
                      <a:pt x="94" y="5"/>
                      <a:pt x="89" y="0"/>
                      <a:pt x="82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5"/>
                      <a:pt x="0" y="1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" name="Freeform 267"/>
              <p:cNvSpPr/>
              <p:nvPr/>
            </p:nvSpPr>
            <p:spPr bwMode="auto">
              <a:xfrm>
                <a:off x="-5115668" y="1226345"/>
                <a:ext cx="79375" cy="292100"/>
              </a:xfrm>
              <a:custGeom>
                <a:avLst/>
                <a:gdLst>
                  <a:gd name="T0" fmla="*/ 12 w 25"/>
                  <a:gd name="T1" fmla="*/ 0 h 92"/>
                  <a:gd name="T2" fmla="*/ 0 w 25"/>
                  <a:gd name="T3" fmla="*/ 12 h 92"/>
                  <a:gd name="T4" fmla="*/ 0 w 25"/>
                  <a:gd name="T5" fmla="*/ 79 h 92"/>
                  <a:gd name="T6" fmla="*/ 12 w 25"/>
                  <a:gd name="T7" fmla="*/ 92 h 92"/>
                  <a:gd name="T8" fmla="*/ 25 w 25"/>
                  <a:gd name="T9" fmla="*/ 79 h 92"/>
                  <a:gd name="T10" fmla="*/ 25 w 25"/>
                  <a:gd name="T11" fmla="*/ 12 h 92"/>
                  <a:gd name="T12" fmla="*/ 12 w 25"/>
                  <a:gd name="T13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92">
                    <a:moveTo>
                      <a:pt x="12" y="0"/>
                    </a:moveTo>
                    <a:cubicBezTo>
                      <a:pt x="5" y="0"/>
                      <a:pt x="0" y="5"/>
                      <a:pt x="0" y="12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86"/>
                      <a:pt x="5" y="92"/>
                      <a:pt x="12" y="92"/>
                    </a:cubicBezTo>
                    <a:cubicBezTo>
                      <a:pt x="19" y="92"/>
                      <a:pt x="25" y="86"/>
                      <a:pt x="25" y="79"/>
                    </a:cubicBezTo>
                    <a:cubicBezTo>
                      <a:pt x="25" y="12"/>
                      <a:pt x="25" y="12"/>
                      <a:pt x="25" y="12"/>
                    </a:cubicBezTo>
                    <a:cubicBezTo>
                      <a:pt x="25" y="5"/>
                      <a:pt x="19" y="0"/>
                      <a:pt x="12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" name="Freeform 268"/>
              <p:cNvSpPr/>
              <p:nvPr/>
            </p:nvSpPr>
            <p:spPr bwMode="auto">
              <a:xfrm>
                <a:off x="-5944343" y="634207"/>
                <a:ext cx="298450" cy="79375"/>
              </a:xfrm>
              <a:custGeom>
                <a:avLst/>
                <a:gdLst>
                  <a:gd name="T0" fmla="*/ 13 w 94"/>
                  <a:gd name="T1" fmla="*/ 25 h 25"/>
                  <a:gd name="T2" fmla="*/ 82 w 94"/>
                  <a:gd name="T3" fmla="*/ 25 h 25"/>
                  <a:gd name="T4" fmla="*/ 94 w 94"/>
                  <a:gd name="T5" fmla="*/ 13 h 25"/>
                  <a:gd name="T6" fmla="*/ 82 w 94"/>
                  <a:gd name="T7" fmla="*/ 0 h 25"/>
                  <a:gd name="T8" fmla="*/ 13 w 94"/>
                  <a:gd name="T9" fmla="*/ 0 h 25"/>
                  <a:gd name="T10" fmla="*/ 0 w 94"/>
                  <a:gd name="T11" fmla="*/ 13 h 25"/>
                  <a:gd name="T12" fmla="*/ 13 w 94"/>
                  <a:gd name="T1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5">
                    <a:moveTo>
                      <a:pt x="13" y="25"/>
                    </a:moveTo>
                    <a:cubicBezTo>
                      <a:pt x="82" y="25"/>
                      <a:pt x="82" y="25"/>
                      <a:pt x="82" y="25"/>
                    </a:cubicBezTo>
                    <a:cubicBezTo>
                      <a:pt x="89" y="25"/>
                      <a:pt x="94" y="20"/>
                      <a:pt x="94" y="13"/>
                    </a:cubicBezTo>
                    <a:cubicBezTo>
                      <a:pt x="94" y="6"/>
                      <a:pt x="89" y="0"/>
                      <a:pt x="82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6"/>
                      <a:pt x="0" y="13"/>
                    </a:cubicBezTo>
                    <a:cubicBezTo>
                      <a:pt x="0" y="20"/>
                      <a:pt x="6" y="25"/>
                      <a:pt x="13" y="25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" name="Freeform 269"/>
              <p:cNvSpPr/>
              <p:nvPr/>
            </p:nvSpPr>
            <p:spPr bwMode="auto">
              <a:xfrm>
                <a:off x="-5769718" y="43657"/>
                <a:ext cx="263525" cy="212725"/>
              </a:xfrm>
              <a:custGeom>
                <a:avLst/>
                <a:gdLst>
                  <a:gd name="T0" fmla="*/ 6 w 83"/>
                  <a:gd name="T1" fmla="*/ 22 h 67"/>
                  <a:gd name="T2" fmla="*/ 61 w 83"/>
                  <a:gd name="T3" fmla="*/ 63 h 67"/>
                  <a:gd name="T4" fmla="*/ 79 w 83"/>
                  <a:gd name="T5" fmla="*/ 60 h 67"/>
                  <a:gd name="T6" fmla="*/ 76 w 83"/>
                  <a:gd name="T7" fmla="*/ 43 h 67"/>
                  <a:gd name="T8" fmla="*/ 22 w 83"/>
                  <a:gd name="T9" fmla="*/ 2 h 67"/>
                  <a:gd name="T10" fmla="*/ 14 w 83"/>
                  <a:gd name="T11" fmla="*/ 0 h 67"/>
                  <a:gd name="T12" fmla="*/ 4 w 83"/>
                  <a:gd name="T13" fmla="*/ 5 h 67"/>
                  <a:gd name="T14" fmla="*/ 6 w 83"/>
                  <a:gd name="T15" fmla="*/ 2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67">
                    <a:moveTo>
                      <a:pt x="6" y="22"/>
                    </a:moveTo>
                    <a:cubicBezTo>
                      <a:pt x="61" y="63"/>
                      <a:pt x="61" y="63"/>
                      <a:pt x="61" y="63"/>
                    </a:cubicBezTo>
                    <a:cubicBezTo>
                      <a:pt x="67" y="67"/>
                      <a:pt x="75" y="66"/>
                      <a:pt x="79" y="60"/>
                    </a:cubicBezTo>
                    <a:cubicBezTo>
                      <a:pt x="83" y="55"/>
                      <a:pt x="82" y="47"/>
                      <a:pt x="76" y="43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19" y="1"/>
                      <a:pt x="17" y="0"/>
                      <a:pt x="14" y="0"/>
                    </a:cubicBezTo>
                    <a:cubicBezTo>
                      <a:pt x="10" y="0"/>
                      <a:pt x="6" y="2"/>
                      <a:pt x="4" y="5"/>
                    </a:cubicBezTo>
                    <a:cubicBezTo>
                      <a:pt x="0" y="10"/>
                      <a:pt x="1" y="18"/>
                      <a:pt x="6" y="2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" name="Freeform 270"/>
              <p:cNvSpPr/>
              <p:nvPr/>
            </p:nvSpPr>
            <p:spPr bwMode="auto">
              <a:xfrm>
                <a:off x="-4553693" y="43657"/>
                <a:ext cx="263525" cy="212725"/>
              </a:xfrm>
              <a:custGeom>
                <a:avLst/>
                <a:gdLst>
                  <a:gd name="T0" fmla="*/ 22 w 83"/>
                  <a:gd name="T1" fmla="*/ 63 h 67"/>
                  <a:gd name="T2" fmla="*/ 77 w 83"/>
                  <a:gd name="T3" fmla="*/ 22 h 67"/>
                  <a:gd name="T4" fmla="*/ 79 w 83"/>
                  <a:gd name="T5" fmla="*/ 5 h 67"/>
                  <a:gd name="T6" fmla="*/ 69 w 83"/>
                  <a:gd name="T7" fmla="*/ 0 h 67"/>
                  <a:gd name="T8" fmla="*/ 61 w 83"/>
                  <a:gd name="T9" fmla="*/ 2 h 67"/>
                  <a:gd name="T10" fmla="*/ 7 w 83"/>
                  <a:gd name="T11" fmla="*/ 43 h 67"/>
                  <a:gd name="T12" fmla="*/ 4 w 83"/>
                  <a:gd name="T13" fmla="*/ 60 h 67"/>
                  <a:gd name="T14" fmla="*/ 22 w 83"/>
                  <a:gd name="T15" fmla="*/ 6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67">
                    <a:moveTo>
                      <a:pt x="22" y="63"/>
                    </a:moveTo>
                    <a:cubicBezTo>
                      <a:pt x="77" y="22"/>
                      <a:pt x="77" y="22"/>
                      <a:pt x="77" y="22"/>
                    </a:cubicBezTo>
                    <a:cubicBezTo>
                      <a:pt x="82" y="18"/>
                      <a:pt x="83" y="10"/>
                      <a:pt x="79" y="5"/>
                    </a:cubicBezTo>
                    <a:cubicBezTo>
                      <a:pt x="76" y="2"/>
                      <a:pt x="73" y="0"/>
                      <a:pt x="69" y="0"/>
                    </a:cubicBezTo>
                    <a:cubicBezTo>
                      <a:pt x="66" y="0"/>
                      <a:pt x="64" y="1"/>
                      <a:pt x="61" y="2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1" y="47"/>
                      <a:pt x="0" y="55"/>
                      <a:pt x="4" y="60"/>
                    </a:cubicBezTo>
                    <a:cubicBezTo>
                      <a:pt x="8" y="66"/>
                      <a:pt x="16" y="67"/>
                      <a:pt x="22" y="63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" name="Freeform 271"/>
              <p:cNvSpPr/>
              <p:nvPr/>
            </p:nvSpPr>
            <p:spPr bwMode="auto">
              <a:xfrm>
                <a:off x="-5718918" y="1099345"/>
                <a:ext cx="241300" cy="234950"/>
              </a:xfrm>
              <a:custGeom>
                <a:avLst/>
                <a:gdLst>
                  <a:gd name="T0" fmla="*/ 62 w 76"/>
                  <a:gd name="T1" fmla="*/ 0 h 74"/>
                  <a:gd name="T2" fmla="*/ 53 w 76"/>
                  <a:gd name="T3" fmla="*/ 4 h 74"/>
                  <a:gd name="T4" fmla="*/ 5 w 76"/>
                  <a:gd name="T5" fmla="*/ 51 h 74"/>
                  <a:gd name="T6" fmla="*/ 5 w 76"/>
                  <a:gd name="T7" fmla="*/ 69 h 74"/>
                  <a:gd name="T8" fmla="*/ 23 w 76"/>
                  <a:gd name="T9" fmla="*/ 69 h 74"/>
                  <a:gd name="T10" fmla="*/ 71 w 76"/>
                  <a:gd name="T11" fmla="*/ 22 h 74"/>
                  <a:gd name="T12" fmla="*/ 71 w 76"/>
                  <a:gd name="T13" fmla="*/ 4 h 74"/>
                  <a:gd name="T14" fmla="*/ 62 w 76"/>
                  <a:gd name="T15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6" h="74">
                    <a:moveTo>
                      <a:pt x="62" y="0"/>
                    </a:moveTo>
                    <a:cubicBezTo>
                      <a:pt x="59" y="0"/>
                      <a:pt x="56" y="2"/>
                      <a:pt x="53" y="4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0" y="56"/>
                      <a:pt x="0" y="64"/>
                      <a:pt x="5" y="69"/>
                    </a:cubicBezTo>
                    <a:cubicBezTo>
                      <a:pt x="10" y="74"/>
                      <a:pt x="18" y="74"/>
                      <a:pt x="23" y="69"/>
                    </a:cubicBezTo>
                    <a:cubicBezTo>
                      <a:pt x="71" y="22"/>
                      <a:pt x="71" y="22"/>
                      <a:pt x="71" y="22"/>
                    </a:cubicBezTo>
                    <a:cubicBezTo>
                      <a:pt x="76" y="17"/>
                      <a:pt x="76" y="9"/>
                      <a:pt x="71" y="4"/>
                    </a:cubicBezTo>
                    <a:cubicBezTo>
                      <a:pt x="69" y="2"/>
                      <a:pt x="66" y="0"/>
                      <a:pt x="62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" name="Freeform 272"/>
              <p:cNvSpPr/>
              <p:nvPr/>
            </p:nvSpPr>
            <p:spPr bwMode="auto">
              <a:xfrm>
                <a:off x="-4607668" y="1099345"/>
                <a:ext cx="241300" cy="234950"/>
              </a:xfrm>
              <a:custGeom>
                <a:avLst/>
                <a:gdLst>
                  <a:gd name="T0" fmla="*/ 23 w 76"/>
                  <a:gd name="T1" fmla="*/ 4 h 74"/>
                  <a:gd name="T2" fmla="*/ 14 w 76"/>
                  <a:gd name="T3" fmla="*/ 0 h 74"/>
                  <a:gd name="T4" fmla="*/ 5 w 76"/>
                  <a:gd name="T5" fmla="*/ 4 h 74"/>
                  <a:gd name="T6" fmla="*/ 5 w 76"/>
                  <a:gd name="T7" fmla="*/ 22 h 74"/>
                  <a:gd name="T8" fmla="*/ 53 w 76"/>
                  <a:gd name="T9" fmla="*/ 69 h 74"/>
                  <a:gd name="T10" fmla="*/ 71 w 76"/>
                  <a:gd name="T11" fmla="*/ 69 h 74"/>
                  <a:gd name="T12" fmla="*/ 71 w 76"/>
                  <a:gd name="T13" fmla="*/ 51 h 74"/>
                  <a:gd name="T14" fmla="*/ 23 w 76"/>
                  <a:gd name="T15" fmla="*/ 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6" h="74">
                    <a:moveTo>
                      <a:pt x="23" y="4"/>
                    </a:moveTo>
                    <a:cubicBezTo>
                      <a:pt x="20" y="2"/>
                      <a:pt x="17" y="0"/>
                      <a:pt x="14" y="0"/>
                    </a:cubicBezTo>
                    <a:cubicBezTo>
                      <a:pt x="10" y="0"/>
                      <a:pt x="7" y="2"/>
                      <a:pt x="5" y="4"/>
                    </a:cubicBezTo>
                    <a:cubicBezTo>
                      <a:pt x="0" y="9"/>
                      <a:pt x="0" y="17"/>
                      <a:pt x="5" y="22"/>
                    </a:cubicBezTo>
                    <a:cubicBezTo>
                      <a:pt x="53" y="69"/>
                      <a:pt x="53" y="69"/>
                      <a:pt x="53" y="69"/>
                    </a:cubicBezTo>
                    <a:cubicBezTo>
                      <a:pt x="58" y="74"/>
                      <a:pt x="66" y="74"/>
                      <a:pt x="71" y="69"/>
                    </a:cubicBezTo>
                    <a:cubicBezTo>
                      <a:pt x="76" y="64"/>
                      <a:pt x="76" y="56"/>
                      <a:pt x="71" y="51"/>
                    </a:cubicBezTo>
                    <a:lnTo>
                      <a:pt x="23" y="4"/>
                    </a:ln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cxnSp>
          <p:nvCxnSpPr>
            <p:cNvPr id="2258" name="直接连接符 2257"/>
            <p:cNvCxnSpPr/>
            <p:nvPr/>
          </p:nvCxnSpPr>
          <p:spPr>
            <a:xfrm flipV="1">
              <a:off x="1222576" y="-428263"/>
              <a:ext cx="0" cy="1890817"/>
            </a:xfrm>
            <a:prstGeom prst="line">
              <a:avLst/>
            </a:prstGeom>
            <a:ln w="12700">
              <a:solidFill>
                <a:srgbClr val="3B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98" name="组合 2297"/>
          <p:cNvGrpSpPr/>
          <p:nvPr/>
        </p:nvGrpSpPr>
        <p:grpSpPr>
          <a:xfrm>
            <a:off x="1605908" y="8728"/>
            <a:ext cx="894577" cy="3461067"/>
            <a:chOff x="1775252" y="-770914"/>
            <a:chExt cx="1045160" cy="4614718"/>
          </a:xfrm>
        </p:grpSpPr>
        <p:grpSp>
          <p:nvGrpSpPr>
            <p:cNvPr id="2243" name="组合 2242"/>
            <p:cNvGrpSpPr/>
            <p:nvPr/>
          </p:nvGrpSpPr>
          <p:grpSpPr>
            <a:xfrm>
              <a:off x="1775252" y="2763988"/>
              <a:ext cx="1045160" cy="1079816"/>
              <a:chOff x="-4061568" y="1901032"/>
              <a:chExt cx="1819276" cy="1879600"/>
            </a:xfrm>
          </p:grpSpPr>
          <p:sp>
            <p:nvSpPr>
              <p:cNvPr id="24" name="Freeform 273"/>
              <p:cNvSpPr/>
              <p:nvPr/>
            </p:nvSpPr>
            <p:spPr bwMode="auto">
              <a:xfrm>
                <a:off x="-3661518" y="1901032"/>
                <a:ext cx="1041400" cy="1509713"/>
              </a:xfrm>
              <a:custGeom>
                <a:avLst/>
                <a:gdLst>
                  <a:gd name="T0" fmla="*/ 301 w 328"/>
                  <a:gd name="T1" fmla="*/ 222 h 475"/>
                  <a:gd name="T2" fmla="*/ 240 w 328"/>
                  <a:gd name="T3" fmla="*/ 166 h 475"/>
                  <a:gd name="T4" fmla="*/ 239 w 328"/>
                  <a:gd name="T5" fmla="*/ 37 h 475"/>
                  <a:gd name="T6" fmla="*/ 237 w 328"/>
                  <a:gd name="T7" fmla="*/ 30 h 475"/>
                  <a:gd name="T8" fmla="*/ 165 w 328"/>
                  <a:gd name="T9" fmla="*/ 0 h 475"/>
                  <a:gd name="T10" fmla="*/ 88 w 328"/>
                  <a:gd name="T11" fmla="*/ 30 h 475"/>
                  <a:gd name="T12" fmla="*/ 85 w 328"/>
                  <a:gd name="T13" fmla="*/ 37 h 475"/>
                  <a:gd name="T14" fmla="*/ 85 w 328"/>
                  <a:gd name="T15" fmla="*/ 168 h 475"/>
                  <a:gd name="T16" fmla="*/ 26 w 328"/>
                  <a:gd name="T17" fmla="*/ 223 h 475"/>
                  <a:gd name="T18" fmla="*/ 0 w 328"/>
                  <a:gd name="T19" fmla="*/ 311 h 475"/>
                  <a:gd name="T20" fmla="*/ 164 w 328"/>
                  <a:gd name="T21" fmla="*/ 475 h 475"/>
                  <a:gd name="T22" fmla="*/ 328 w 328"/>
                  <a:gd name="T23" fmla="*/ 311 h 475"/>
                  <a:gd name="T24" fmla="*/ 301 w 328"/>
                  <a:gd name="T25" fmla="*/ 222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8" h="475">
                    <a:moveTo>
                      <a:pt x="301" y="222"/>
                    </a:move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8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3" y="475"/>
                      <a:pt x="164" y="475"/>
                    </a:cubicBez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8" y="249"/>
                      <a:pt x="301" y="222"/>
                    </a:cubicBezTo>
                    <a:close/>
                  </a:path>
                </a:pathLst>
              </a:custGeom>
              <a:solidFill>
                <a:srgbClr val="E54B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" name="Freeform 274"/>
              <p:cNvSpPr>
                <a:spLocks noEditPoints="1"/>
              </p:cNvSpPr>
              <p:nvPr/>
            </p:nvSpPr>
            <p:spPr bwMode="auto">
              <a:xfrm>
                <a:off x="-3664693" y="1901032"/>
                <a:ext cx="1041400" cy="1509713"/>
              </a:xfrm>
              <a:custGeom>
                <a:avLst/>
                <a:gdLst>
                  <a:gd name="T0" fmla="*/ 328 w 328"/>
                  <a:gd name="T1" fmla="*/ 311 h 475"/>
                  <a:gd name="T2" fmla="*/ 240 w 328"/>
                  <a:gd name="T3" fmla="*/ 166 h 475"/>
                  <a:gd name="T4" fmla="*/ 237 w 328"/>
                  <a:gd name="T5" fmla="*/ 30 h 475"/>
                  <a:gd name="T6" fmla="*/ 88 w 328"/>
                  <a:gd name="T7" fmla="*/ 30 h 475"/>
                  <a:gd name="T8" fmla="*/ 85 w 328"/>
                  <a:gd name="T9" fmla="*/ 168 h 475"/>
                  <a:gd name="T10" fmla="*/ 0 w 328"/>
                  <a:gd name="T11" fmla="*/ 311 h 475"/>
                  <a:gd name="T12" fmla="*/ 106 w 328"/>
                  <a:gd name="T13" fmla="*/ 56 h 475"/>
                  <a:gd name="T14" fmla="*/ 218 w 328"/>
                  <a:gd name="T15" fmla="*/ 99 h 475"/>
                  <a:gd name="T16" fmla="*/ 106 w 328"/>
                  <a:gd name="T17" fmla="*/ 56 h 475"/>
                  <a:gd name="T18" fmla="*/ 218 w 328"/>
                  <a:gd name="T19" fmla="*/ 120 h 475"/>
                  <a:gd name="T20" fmla="*/ 218 w 328"/>
                  <a:gd name="T21" fmla="*/ 140 h 475"/>
                  <a:gd name="T22" fmla="*/ 106 w 328"/>
                  <a:gd name="T23" fmla="*/ 100 h 475"/>
                  <a:gd name="T24" fmla="*/ 158 w 328"/>
                  <a:gd name="T25" fmla="*/ 306 h 475"/>
                  <a:gd name="T26" fmla="*/ 137 w 328"/>
                  <a:gd name="T27" fmla="*/ 298 h 475"/>
                  <a:gd name="T28" fmla="*/ 145 w 328"/>
                  <a:gd name="T29" fmla="*/ 149 h 475"/>
                  <a:gd name="T30" fmla="*/ 171 w 328"/>
                  <a:gd name="T31" fmla="*/ 169 h 475"/>
                  <a:gd name="T32" fmla="*/ 162 w 328"/>
                  <a:gd name="T33" fmla="*/ 304 h 475"/>
                  <a:gd name="T34" fmla="*/ 158 w 328"/>
                  <a:gd name="T35" fmla="*/ 341 h 475"/>
                  <a:gd name="T36" fmla="*/ 158 w 328"/>
                  <a:gd name="T37" fmla="*/ 324 h 475"/>
                  <a:gd name="T38" fmla="*/ 101 w 328"/>
                  <a:gd name="T39" fmla="*/ 183 h 475"/>
                  <a:gd name="T40" fmla="*/ 107 w 328"/>
                  <a:gd name="T41" fmla="*/ 142 h 475"/>
                  <a:gd name="T42" fmla="*/ 136 w 328"/>
                  <a:gd name="T43" fmla="*/ 169 h 475"/>
                  <a:gd name="T44" fmla="*/ 108 w 328"/>
                  <a:gd name="T45" fmla="*/ 306 h 475"/>
                  <a:gd name="T46" fmla="*/ 103 w 328"/>
                  <a:gd name="T47" fmla="*/ 350 h 475"/>
                  <a:gd name="T48" fmla="*/ 134 w 328"/>
                  <a:gd name="T49" fmla="*/ 313 h 475"/>
                  <a:gd name="T50" fmla="*/ 140 w 328"/>
                  <a:gd name="T51" fmla="*/ 335 h 475"/>
                  <a:gd name="T52" fmla="*/ 176 w 328"/>
                  <a:gd name="T53" fmla="*/ 335 h 475"/>
                  <a:gd name="T54" fmla="*/ 182 w 328"/>
                  <a:gd name="T55" fmla="*/ 313 h 475"/>
                  <a:gd name="T56" fmla="*/ 213 w 328"/>
                  <a:gd name="T57" fmla="*/ 350 h 475"/>
                  <a:gd name="T58" fmla="*/ 208 w 328"/>
                  <a:gd name="T59" fmla="*/ 306 h 475"/>
                  <a:gd name="T60" fmla="*/ 180 w 328"/>
                  <a:gd name="T61" fmla="*/ 169 h 475"/>
                  <a:gd name="T62" fmla="*/ 218 w 328"/>
                  <a:gd name="T63" fmla="*/ 161 h 475"/>
                  <a:gd name="T64" fmla="*/ 224 w 328"/>
                  <a:gd name="T65" fmla="*/ 181 h 475"/>
                  <a:gd name="T66" fmla="*/ 164 w 328"/>
                  <a:gd name="T67" fmla="*/ 454 h 475"/>
                  <a:gd name="T68" fmla="*/ 101 w 328"/>
                  <a:gd name="T69" fmla="*/ 183 h 475"/>
                  <a:gd name="T70" fmla="*/ 119 w 328"/>
                  <a:gd name="T71" fmla="*/ 330 h 475"/>
                  <a:gd name="T72" fmla="*/ 106 w 328"/>
                  <a:gd name="T73" fmla="*/ 333 h 475"/>
                  <a:gd name="T74" fmla="*/ 124 w 328"/>
                  <a:gd name="T75" fmla="*/ 314 h 475"/>
                  <a:gd name="T76" fmla="*/ 203 w 328"/>
                  <a:gd name="T77" fmla="*/ 319 h 475"/>
                  <a:gd name="T78" fmla="*/ 208 w 328"/>
                  <a:gd name="T79" fmla="*/ 336 h 475"/>
                  <a:gd name="T80" fmla="*/ 192 w 328"/>
                  <a:gd name="T81" fmla="*/ 314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28" h="475">
                    <a:moveTo>
                      <a:pt x="164" y="475"/>
                    </a:move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9" y="249"/>
                      <a:pt x="301" y="222"/>
                    </a:cubicBez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9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4" y="475"/>
                      <a:pt x="164" y="475"/>
                    </a:cubicBezTo>
                    <a:close/>
                    <a:moveTo>
                      <a:pt x="106" y="56"/>
                    </a:moveTo>
                    <a:cubicBezTo>
                      <a:pt x="218" y="76"/>
                      <a:pt x="218" y="76"/>
                      <a:pt x="218" y="76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106" y="79"/>
                      <a:pt x="106" y="79"/>
                      <a:pt x="106" y="79"/>
                    </a:cubicBezTo>
                    <a:lnTo>
                      <a:pt x="106" y="56"/>
                    </a:lnTo>
                    <a:close/>
                    <a:moveTo>
                      <a:pt x="106" y="100"/>
                    </a:moveTo>
                    <a:cubicBezTo>
                      <a:pt x="218" y="120"/>
                      <a:pt x="218" y="120"/>
                      <a:pt x="218" y="120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40"/>
                      <a:pt x="218" y="140"/>
                      <a:pt x="218" y="140"/>
                    </a:cubicBezTo>
                    <a:cubicBezTo>
                      <a:pt x="106" y="121"/>
                      <a:pt x="106" y="121"/>
                      <a:pt x="106" y="121"/>
                    </a:cubicBezTo>
                    <a:lnTo>
                      <a:pt x="106" y="100"/>
                    </a:lnTo>
                    <a:close/>
                    <a:moveTo>
                      <a:pt x="162" y="304"/>
                    </a:moveTo>
                    <a:cubicBezTo>
                      <a:pt x="161" y="304"/>
                      <a:pt x="159" y="305"/>
                      <a:pt x="158" y="306"/>
                    </a:cubicBezTo>
                    <a:cubicBezTo>
                      <a:pt x="157" y="305"/>
                      <a:pt x="155" y="304"/>
                      <a:pt x="154" y="304"/>
                    </a:cubicBezTo>
                    <a:cubicBezTo>
                      <a:pt x="149" y="301"/>
                      <a:pt x="143" y="299"/>
                      <a:pt x="137" y="298"/>
                    </a:cubicBezTo>
                    <a:cubicBezTo>
                      <a:pt x="142" y="263"/>
                      <a:pt x="144" y="203"/>
                      <a:pt x="145" y="169"/>
                    </a:cubicBezTo>
                    <a:cubicBezTo>
                      <a:pt x="145" y="160"/>
                      <a:pt x="145" y="152"/>
                      <a:pt x="145" y="149"/>
                    </a:cubicBezTo>
                    <a:cubicBezTo>
                      <a:pt x="171" y="153"/>
                      <a:pt x="171" y="153"/>
                      <a:pt x="171" y="153"/>
                    </a:cubicBezTo>
                    <a:cubicBezTo>
                      <a:pt x="171" y="157"/>
                      <a:pt x="171" y="163"/>
                      <a:pt x="171" y="169"/>
                    </a:cubicBezTo>
                    <a:cubicBezTo>
                      <a:pt x="172" y="203"/>
                      <a:pt x="174" y="263"/>
                      <a:pt x="179" y="298"/>
                    </a:cubicBezTo>
                    <a:cubicBezTo>
                      <a:pt x="173" y="299"/>
                      <a:pt x="167" y="301"/>
                      <a:pt x="162" y="304"/>
                    </a:cubicBezTo>
                    <a:close/>
                    <a:moveTo>
                      <a:pt x="167" y="334"/>
                    </a:moveTo>
                    <a:cubicBezTo>
                      <a:pt x="167" y="336"/>
                      <a:pt x="162" y="341"/>
                      <a:pt x="158" y="341"/>
                    </a:cubicBezTo>
                    <a:cubicBezTo>
                      <a:pt x="154" y="341"/>
                      <a:pt x="149" y="336"/>
                      <a:pt x="149" y="334"/>
                    </a:cubicBezTo>
                    <a:cubicBezTo>
                      <a:pt x="149" y="332"/>
                      <a:pt x="152" y="327"/>
                      <a:pt x="158" y="324"/>
                    </a:cubicBezTo>
                    <a:cubicBezTo>
                      <a:pt x="165" y="327"/>
                      <a:pt x="167" y="332"/>
                      <a:pt x="167" y="334"/>
                    </a:cubicBezTo>
                    <a:close/>
                    <a:moveTo>
                      <a:pt x="101" y="183"/>
                    </a:moveTo>
                    <a:cubicBezTo>
                      <a:pt x="107" y="180"/>
                      <a:pt x="107" y="180"/>
                      <a:pt x="107" y="180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36" y="147"/>
                      <a:pt x="136" y="147"/>
                      <a:pt x="136" y="147"/>
                    </a:cubicBezTo>
                    <a:cubicBezTo>
                      <a:pt x="136" y="152"/>
                      <a:pt x="136" y="160"/>
                      <a:pt x="136" y="169"/>
                    </a:cubicBezTo>
                    <a:cubicBezTo>
                      <a:pt x="135" y="206"/>
                      <a:pt x="132" y="268"/>
                      <a:pt x="127" y="298"/>
                    </a:cubicBezTo>
                    <a:cubicBezTo>
                      <a:pt x="121" y="298"/>
                      <a:pt x="114" y="301"/>
                      <a:pt x="108" y="306"/>
                    </a:cubicBezTo>
                    <a:cubicBezTo>
                      <a:pt x="103" y="311"/>
                      <a:pt x="99" y="319"/>
                      <a:pt x="97" y="329"/>
                    </a:cubicBezTo>
                    <a:cubicBezTo>
                      <a:pt x="96" y="337"/>
                      <a:pt x="98" y="345"/>
                      <a:pt x="103" y="350"/>
                    </a:cubicBezTo>
                    <a:cubicBezTo>
                      <a:pt x="109" y="355"/>
                      <a:pt x="118" y="355"/>
                      <a:pt x="126" y="340"/>
                    </a:cubicBezTo>
                    <a:cubicBezTo>
                      <a:pt x="129" y="334"/>
                      <a:pt x="132" y="325"/>
                      <a:pt x="134" y="313"/>
                    </a:cubicBezTo>
                    <a:cubicBezTo>
                      <a:pt x="138" y="314"/>
                      <a:pt x="142" y="315"/>
                      <a:pt x="146" y="316"/>
                    </a:cubicBezTo>
                    <a:cubicBezTo>
                      <a:pt x="140" y="323"/>
                      <a:pt x="140" y="331"/>
                      <a:pt x="140" y="335"/>
                    </a:cubicBezTo>
                    <a:cubicBezTo>
                      <a:pt x="140" y="346"/>
                      <a:pt x="149" y="357"/>
                      <a:pt x="158" y="357"/>
                    </a:cubicBezTo>
                    <a:cubicBezTo>
                      <a:pt x="167" y="357"/>
                      <a:pt x="176" y="346"/>
                      <a:pt x="176" y="335"/>
                    </a:cubicBezTo>
                    <a:cubicBezTo>
                      <a:pt x="176" y="331"/>
                      <a:pt x="176" y="323"/>
                      <a:pt x="170" y="316"/>
                    </a:cubicBezTo>
                    <a:cubicBezTo>
                      <a:pt x="174" y="315"/>
                      <a:pt x="178" y="314"/>
                      <a:pt x="182" y="313"/>
                    </a:cubicBezTo>
                    <a:cubicBezTo>
                      <a:pt x="184" y="325"/>
                      <a:pt x="187" y="334"/>
                      <a:pt x="190" y="340"/>
                    </a:cubicBezTo>
                    <a:cubicBezTo>
                      <a:pt x="198" y="355"/>
                      <a:pt x="208" y="355"/>
                      <a:pt x="213" y="350"/>
                    </a:cubicBezTo>
                    <a:cubicBezTo>
                      <a:pt x="218" y="345"/>
                      <a:pt x="220" y="337"/>
                      <a:pt x="219" y="329"/>
                    </a:cubicBezTo>
                    <a:cubicBezTo>
                      <a:pt x="217" y="319"/>
                      <a:pt x="213" y="311"/>
                      <a:pt x="208" y="306"/>
                    </a:cubicBezTo>
                    <a:cubicBezTo>
                      <a:pt x="202" y="301"/>
                      <a:pt x="196" y="298"/>
                      <a:pt x="189" y="298"/>
                    </a:cubicBezTo>
                    <a:cubicBezTo>
                      <a:pt x="184" y="268"/>
                      <a:pt x="182" y="206"/>
                      <a:pt x="180" y="169"/>
                    </a:cubicBezTo>
                    <a:cubicBezTo>
                      <a:pt x="180" y="164"/>
                      <a:pt x="180" y="159"/>
                      <a:pt x="180" y="155"/>
                    </a:cubicBezTo>
                    <a:cubicBezTo>
                      <a:pt x="218" y="161"/>
                      <a:pt x="218" y="161"/>
                      <a:pt x="218" y="161"/>
                    </a:cubicBezTo>
                    <a:cubicBezTo>
                      <a:pt x="218" y="179"/>
                      <a:pt x="218" y="179"/>
                      <a:pt x="218" y="179"/>
                    </a:cubicBezTo>
                    <a:cubicBezTo>
                      <a:pt x="224" y="181"/>
                      <a:pt x="224" y="181"/>
                      <a:pt x="224" y="181"/>
                    </a:cubicBezTo>
                    <a:cubicBezTo>
                      <a:pt x="275" y="205"/>
                      <a:pt x="307" y="256"/>
                      <a:pt x="307" y="311"/>
                    </a:cubicBezTo>
                    <a:cubicBezTo>
                      <a:pt x="307" y="390"/>
                      <a:pt x="243" y="454"/>
                      <a:pt x="164" y="454"/>
                    </a:cubicBezTo>
                    <a:cubicBezTo>
                      <a:pt x="85" y="454"/>
                      <a:pt x="21" y="390"/>
                      <a:pt x="21" y="311"/>
                    </a:cubicBezTo>
                    <a:cubicBezTo>
                      <a:pt x="21" y="256"/>
                      <a:pt x="52" y="207"/>
                      <a:pt x="101" y="183"/>
                    </a:cubicBezTo>
                    <a:close/>
                    <a:moveTo>
                      <a:pt x="124" y="314"/>
                    </a:moveTo>
                    <a:cubicBezTo>
                      <a:pt x="123" y="321"/>
                      <a:pt x="121" y="326"/>
                      <a:pt x="119" y="330"/>
                    </a:cubicBezTo>
                    <a:cubicBezTo>
                      <a:pt x="114" y="338"/>
                      <a:pt x="110" y="339"/>
                      <a:pt x="108" y="336"/>
                    </a:cubicBezTo>
                    <a:cubicBezTo>
                      <a:pt x="107" y="335"/>
                      <a:pt x="106" y="334"/>
                      <a:pt x="106" y="333"/>
                    </a:cubicBezTo>
                    <a:cubicBezTo>
                      <a:pt x="107" y="327"/>
                      <a:pt x="109" y="323"/>
                      <a:pt x="113" y="319"/>
                    </a:cubicBezTo>
                    <a:cubicBezTo>
                      <a:pt x="116" y="316"/>
                      <a:pt x="120" y="315"/>
                      <a:pt x="124" y="314"/>
                    </a:cubicBezTo>
                    <a:close/>
                    <a:moveTo>
                      <a:pt x="192" y="314"/>
                    </a:moveTo>
                    <a:cubicBezTo>
                      <a:pt x="196" y="315"/>
                      <a:pt x="200" y="316"/>
                      <a:pt x="203" y="319"/>
                    </a:cubicBezTo>
                    <a:cubicBezTo>
                      <a:pt x="207" y="323"/>
                      <a:pt x="209" y="327"/>
                      <a:pt x="210" y="333"/>
                    </a:cubicBezTo>
                    <a:cubicBezTo>
                      <a:pt x="210" y="334"/>
                      <a:pt x="209" y="335"/>
                      <a:pt x="208" y="336"/>
                    </a:cubicBezTo>
                    <a:cubicBezTo>
                      <a:pt x="206" y="339"/>
                      <a:pt x="202" y="338"/>
                      <a:pt x="197" y="330"/>
                    </a:cubicBezTo>
                    <a:cubicBezTo>
                      <a:pt x="195" y="326"/>
                      <a:pt x="193" y="321"/>
                      <a:pt x="192" y="31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" name="Freeform 275"/>
              <p:cNvSpPr/>
              <p:nvPr/>
            </p:nvSpPr>
            <p:spPr bwMode="auto">
              <a:xfrm>
                <a:off x="-2540742" y="2934495"/>
                <a:ext cx="298450" cy="79375"/>
              </a:xfrm>
              <a:custGeom>
                <a:avLst/>
                <a:gdLst>
                  <a:gd name="T0" fmla="*/ 0 w 94"/>
                  <a:gd name="T1" fmla="*/ 12 h 25"/>
                  <a:gd name="T2" fmla="*/ 13 w 94"/>
                  <a:gd name="T3" fmla="*/ 25 h 25"/>
                  <a:gd name="T4" fmla="*/ 81 w 94"/>
                  <a:gd name="T5" fmla="*/ 25 h 25"/>
                  <a:gd name="T6" fmla="*/ 94 w 94"/>
                  <a:gd name="T7" fmla="*/ 12 h 25"/>
                  <a:gd name="T8" fmla="*/ 81 w 94"/>
                  <a:gd name="T9" fmla="*/ 0 h 25"/>
                  <a:gd name="T10" fmla="*/ 13 w 94"/>
                  <a:gd name="T11" fmla="*/ 0 h 25"/>
                  <a:gd name="T12" fmla="*/ 0 w 94"/>
                  <a:gd name="T13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5">
                    <a:moveTo>
                      <a:pt x="0" y="12"/>
                    </a:moveTo>
                    <a:cubicBezTo>
                      <a:pt x="0" y="19"/>
                      <a:pt x="6" y="25"/>
                      <a:pt x="13" y="25"/>
                    </a:cubicBezTo>
                    <a:cubicBezTo>
                      <a:pt x="81" y="25"/>
                      <a:pt x="81" y="25"/>
                      <a:pt x="81" y="25"/>
                    </a:cubicBezTo>
                    <a:cubicBezTo>
                      <a:pt x="88" y="25"/>
                      <a:pt x="94" y="19"/>
                      <a:pt x="94" y="12"/>
                    </a:cubicBezTo>
                    <a:cubicBezTo>
                      <a:pt x="94" y="6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6"/>
                      <a:pt x="0" y="1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" name="Freeform 276"/>
              <p:cNvSpPr/>
              <p:nvPr/>
            </p:nvSpPr>
            <p:spPr bwMode="auto">
              <a:xfrm>
                <a:off x="-3236068" y="3488532"/>
                <a:ext cx="79375" cy="292100"/>
              </a:xfrm>
              <a:custGeom>
                <a:avLst/>
                <a:gdLst>
                  <a:gd name="T0" fmla="*/ 13 w 25"/>
                  <a:gd name="T1" fmla="*/ 0 h 92"/>
                  <a:gd name="T2" fmla="*/ 0 w 25"/>
                  <a:gd name="T3" fmla="*/ 13 h 92"/>
                  <a:gd name="T4" fmla="*/ 0 w 25"/>
                  <a:gd name="T5" fmla="*/ 79 h 92"/>
                  <a:gd name="T6" fmla="*/ 13 w 25"/>
                  <a:gd name="T7" fmla="*/ 92 h 92"/>
                  <a:gd name="T8" fmla="*/ 25 w 25"/>
                  <a:gd name="T9" fmla="*/ 79 h 92"/>
                  <a:gd name="T10" fmla="*/ 25 w 25"/>
                  <a:gd name="T11" fmla="*/ 13 h 92"/>
                  <a:gd name="T12" fmla="*/ 13 w 25"/>
                  <a:gd name="T13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92">
                    <a:moveTo>
                      <a:pt x="13" y="0"/>
                    </a:moveTo>
                    <a:cubicBezTo>
                      <a:pt x="6" y="0"/>
                      <a:pt x="0" y="6"/>
                      <a:pt x="0" y="13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86"/>
                      <a:pt x="6" y="92"/>
                      <a:pt x="13" y="92"/>
                    </a:cubicBezTo>
                    <a:cubicBezTo>
                      <a:pt x="20" y="92"/>
                      <a:pt x="25" y="86"/>
                      <a:pt x="25" y="79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5" y="6"/>
                      <a:pt x="20" y="0"/>
                      <a:pt x="1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" name="Freeform 277"/>
              <p:cNvSpPr/>
              <p:nvPr/>
            </p:nvSpPr>
            <p:spPr bwMode="auto">
              <a:xfrm>
                <a:off x="-4061568" y="2899570"/>
                <a:ext cx="298450" cy="76200"/>
              </a:xfrm>
              <a:custGeom>
                <a:avLst/>
                <a:gdLst>
                  <a:gd name="T0" fmla="*/ 13 w 94"/>
                  <a:gd name="T1" fmla="*/ 24 h 24"/>
                  <a:gd name="T2" fmla="*/ 81 w 94"/>
                  <a:gd name="T3" fmla="*/ 24 h 24"/>
                  <a:gd name="T4" fmla="*/ 94 w 94"/>
                  <a:gd name="T5" fmla="*/ 12 h 24"/>
                  <a:gd name="T6" fmla="*/ 81 w 94"/>
                  <a:gd name="T7" fmla="*/ 0 h 24"/>
                  <a:gd name="T8" fmla="*/ 13 w 94"/>
                  <a:gd name="T9" fmla="*/ 0 h 24"/>
                  <a:gd name="T10" fmla="*/ 0 w 94"/>
                  <a:gd name="T11" fmla="*/ 12 h 24"/>
                  <a:gd name="T12" fmla="*/ 13 w 94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4">
                    <a:moveTo>
                      <a:pt x="13" y="24"/>
                    </a:moveTo>
                    <a:cubicBezTo>
                      <a:pt x="81" y="24"/>
                      <a:pt x="81" y="24"/>
                      <a:pt x="81" y="24"/>
                    </a:cubicBezTo>
                    <a:cubicBezTo>
                      <a:pt x="88" y="24"/>
                      <a:pt x="94" y="19"/>
                      <a:pt x="94" y="12"/>
                    </a:cubicBezTo>
                    <a:cubicBezTo>
                      <a:pt x="94" y="5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5"/>
                      <a:pt x="0" y="12"/>
                    </a:cubicBezTo>
                    <a:cubicBezTo>
                      <a:pt x="0" y="19"/>
                      <a:pt x="6" y="24"/>
                      <a:pt x="13" y="2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" name="Freeform 278"/>
              <p:cNvSpPr/>
              <p:nvPr/>
            </p:nvSpPr>
            <p:spPr bwMode="auto">
              <a:xfrm>
                <a:off x="-3890118" y="2304257"/>
                <a:ext cx="266700" cy="212725"/>
              </a:xfrm>
              <a:custGeom>
                <a:avLst/>
                <a:gdLst>
                  <a:gd name="T0" fmla="*/ 7 w 84"/>
                  <a:gd name="T1" fmla="*/ 22 h 67"/>
                  <a:gd name="T2" fmla="*/ 62 w 84"/>
                  <a:gd name="T3" fmla="*/ 63 h 67"/>
                  <a:gd name="T4" fmla="*/ 79 w 84"/>
                  <a:gd name="T5" fmla="*/ 60 h 67"/>
                  <a:gd name="T6" fmla="*/ 77 w 84"/>
                  <a:gd name="T7" fmla="*/ 43 h 67"/>
                  <a:gd name="T8" fmla="*/ 22 w 84"/>
                  <a:gd name="T9" fmla="*/ 3 h 67"/>
                  <a:gd name="T10" fmla="*/ 15 w 84"/>
                  <a:gd name="T11" fmla="*/ 0 h 67"/>
                  <a:gd name="T12" fmla="*/ 4 w 84"/>
                  <a:gd name="T13" fmla="*/ 5 h 67"/>
                  <a:gd name="T14" fmla="*/ 7 w 84"/>
                  <a:gd name="T15" fmla="*/ 2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7" y="22"/>
                    </a:moveTo>
                    <a:cubicBezTo>
                      <a:pt x="62" y="63"/>
                      <a:pt x="62" y="63"/>
                      <a:pt x="62" y="63"/>
                    </a:cubicBezTo>
                    <a:cubicBezTo>
                      <a:pt x="67" y="67"/>
                      <a:pt x="75" y="66"/>
                      <a:pt x="79" y="60"/>
                    </a:cubicBezTo>
                    <a:cubicBezTo>
                      <a:pt x="84" y="55"/>
                      <a:pt x="82" y="47"/>
                      <a:pt x="77" y="43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0" y="1"/>
                      <a:pt x="17" y="0"/>
                      <a:pt x="15" y="0"/>
                    </a:cubicBezTo>
                    <a:cubicBezTo>
                      <a:pt x="11" y="0"/>
                      <a:pt x="7" y="2"/>
                      <a:pt x="4" y="5"/>
                    </a:cubicBezTo>
                    <a:cubicBezTo>
                      <a:pt x="0" y="11"/>
                      <a:pt x="1" y="18"/>
                      <a:pt x="7" y="2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" name="Freeform 279"/>
              <p:cNvSpPr/>
              <p:nvPr/>
            </p:nvSpPr>
            <p:spPr bwMode="auto">
              <a:xfrm>
                <a:off x="-2674092" y="2304257"/>
                <a:ext cx="266700" cy="212725"/>
              </a:xfrm>
              <a:custGeom>
                <a:avLst/>
                <a:gdLst>
                  <a:gd name="T0" fmla="*/ 22 w 84"/>
                  <a:gd name="T1" fmla="*/ 63 h 67"/>
                  <a:gd name="T2" fmla="*/ 77 w 84"/>
                  <a:gd name="T3" fmla="*/ 22 h 67"/>
                  <a:gd name="T4" fmla="*/ 79 w 84"/>
                  <a:gd name="T5" fmla="*/ 5 h 67"/>
                  <a:gd name="T6" fmla="*/ 69 w 84"/>
                  <a:gd name="T7" fmla="*/ 0 h 67"/>
                  <a:gd name="T8" fmla="*/ 62 w 84"/>
                  <a:gd name="T9" fmla="*/ 3 h 67"/>
                  <a:gd name="T10" fmla="*/ 7 w 84"/>
                  <a:gd name="T11" fmla="*/ 43 h 67"/>
                  <a:gd name="T12" fmla="*/ 5 w 84"/>
                  <a:gd name="T13" fmla="*/ 60 h 67"/>
                  <a:gd name="T14" fmla="*/ 22 w 84"/>
                  <a:gd name="T15" fmla="*/ 6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22" y="63"/>
                    </a:moveTo>
                    <a:cubicBezTo>
                      <a:pt x="77" y="22"/>
                      <a:pt x="77" y="22"/>
                      <a:pt x="77" y="22"/>
                    </a:cubicBezTo>
                    <a:cubicBezTo>
                      <a:pt x="83" y="18"/>
                      <a:pt x="84" y="11"/>
                      <a:pt x="79" y="5"/>
                    </a:cubicBezTo>
                    <a:cubicBezTo>
                      <a:pt x="77" y="2"/>
                      <a:pt x="73" y="0"/>
                      <a:pt x="69" y="0"/>
                    </a:cubicBezTo>
                    <a:cubicBezTo>
                      <a:pt x="67" y="0"/>
                      <a:pt x="64" y="1"/>
                      <a:pt x="62" y="3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1" y="47"/>
                      <a:pt x="0" y="55"/>
                      <a:pt x="5" y="60"/>
                    </a:cubicBezTo>
                    <a:cubicBezTo>
                      <a:pt x="9" y="66"/>
                      <a:pt x="17" y="67"/>
                      <a:pt x="22" y="63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" name="Freeform 280"/>
              <p:cNvSpPr/>
              <p:nvPr/>
            </p:nvSpPr>
            <p:spPr bwMode="auto">
              <a:xfrm>
                <a:off x="-3839318" y="3363120"/>
                <a:ext cx="244475" cy="233363"/>
              </a:xfrm>
              <a:custGeom>
                <a:avLst/>
                <a:gdLst>
                  <a:gd name="T0" fmla="*/ 63 w 77"/>
                  <a:gd name="T1" fmla="*/ 0 h 73"/>
                  <a:gd name="T2" fmla="*/ 54 w 77"/>
                  <a:gd name="T3" fmla="*/ 3 h 73"/>
                  <a:gd name="T4" fmla="*/ 5 w 77"/>
                  <a:gd name="T5" fmla="*/ 51 h 73"/>
                  <a:gd name="T6" fmla="*/ 5 w 77"/>
                  <a:gd name="T7" fmla="*/ 68 h 73"/>
                  <a:gd name="T8" fmla="*/ 23 w 77"/>
                  <a:gd name="T9" fmla="*/ 68 h 73"/>
                  <a:gd name="T10" fmla="*/ 72 w 77"/>
                  <a:gd name="T11" fmla="*/ 21 h 73"/>
                  <a:gd name="T12" fmla="*/ 72 w 77"/>
                  <a:gd name="T13" fmla="*/ 3 h 73"/>
                  <a:gd name="T14" fmla="*/ 63 w 77"/>
                  <a:gd name="T15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63" y="0"/>
                    </a:moveTo>
                    <a:cubicBezTo>
                      <a:pt x="60" y="0"/>
                      <a:pt x="56" y="1"/>
                      <a:pt x="54" y="3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0" y="55"/>
                      <a:pt x="0" y="63"/>
                      <a:pt x="5" y="68"/>
                    </a:cubicBezTo>
                    <a:cubicBezTo>
                      <a:pt x="10" y="73"/>
                      <a:pt x="18" y="73"/>
                      <a:pt x="23" y="68"/>
                    </a:cubicBezTo>
                    <a:cubicBezTo>
                      <a:pt x="72" y="21"/>
                      <a:pt x="72" y="21"/>
                      <a:pt x="72" y="21"/>
                    </a:cubicBezTo>
                    <a:cubicBezTo>
                      <a:pt x="77" y="16"/>
                      <a:pt x="77" y="8"/>
                      <a:pt x="72" y="3"/>
                    </a:cubicBezTo>
                    <a:cubicBezTo>
                      <a:pt x="69" y="1"/>
                      <a:pt x="66" y="0"/>
                      <a:pt x="6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40" name="Freeform 281"/>
              <p:cNvSpPr/>
              <p:nvPr/>
            </p:nvSpPr>
            <p:spPr bwMode="auto">
              <a:xfrm>
                <a:off x="-2728067" y="3363120"/>
                <a:ext cx="244475" cy="233363"/>
              </a:xfrm>
              <a:custGeom>
                <a:avLst/>
                <a:gdLst>
                  <a:gd name="T0" fmla="*/ 23 w 77"/>
                  <a:gd name="T1" fmla="*/ 3 h 73"/>
                  <a:gd name="T2" fmla="*/ 14 w 77"/>
                  <a:gd name="T3" fmla="*/ 0 h 73"/>
                  <a:gd name="T4" fmla="*/ 5 w 77"/>
                  <a:gd name="T5" fmla="*/ 3 h 73"/>
                  <a:gd name="T6" fmla="*/ 5 w 77"/>
                  <a:gd name="T7" fmla="*/ 21 h 73"/>
                  <a:gd name="T8" fmla="*/ 54 w 77"/>
                  <a:gd name="T9" fmla="*/ 68 h 73"/>
                  <a:gd name="T10" fmla="*/ 72 w 77"/>
                  <a:gd name="T11" fmla="*/ 68 h 73"/>
                  <a:gd name="T12" fmla="*/ 72 w 77"/>
                  <a:gd name="T13" fmla="*/ 51 h 73"/>
                  <a:gd name="T14" fmla="*/ 23 w 77"/>
                  <a:gd name="T15" fmla="*/ 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23" y="3"/>
                    </a:moveTo>
                    <a:cubicBezTo>
                      <a:pt x="21" y="1"/>
                      <a:pt x="17" y="0"/>
                      <a:pt x="14" y="0"/>
                    </a:cubicBezTo>
                    <a:cubicBezTo>
                      <a:pt x="11" y="0"/>
                      <a:pt x="8" y="1"/>
                      <a:pt x="5" y="3"/>
                    </a:cubicBezTo>
                    <a:cubicBezTo>
                      <a:pt x="0" y="8"/>
                      <a:pt x="0" y="16"/>
                      <a:pt x="5" y="21"/>
                    </a:cubicBezTo>
                    <a:cubicBezTo>
                      <a:pt x="54" y="68"/>
                      <a:pt x="54" y="68"/>
                      <a:pt x="54" y="68"/>
                    </a:cubicBezTo>
                    <a:cubicBezTo>
                      <a:pt x="59" y="73"/>
                      <a:pt x="67" y="73"/>
                      <a:pt x="72" y="68"/>
                    </a:cubicBezTo>
                    <a:cubicBezTo>
                      <a:pt x="77" y="63"/>
                      <a:pt x="77" y="55"/>
                      <a:pt x="72" y="51"/>
                    </a:cubicBez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cxnSp>
          <p:nvCxnSpPr>
            <p:cNvPr id="170" name="直接连接符 169"/>
            <p:cNvCxnSpPr/>
            <p:nvPr/>
          </p:nvCxnSpPr>
          <p:spPr>
            <a:xfrm flipV="1">
              <a:off x="2295726" y="-770914"/>
              <a:ext cx="0" cy="3598721"/>
            </a:xfrm>
            <a:prstGeom prst="line">
              <a:avLst/>
            </a:prstGeom>
            <a:ln w="12700">
              <a:solidFill>
                <a:srgbClr val="3B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99" name="组合 2298"/>
          <p:cNvGrpSpPr/>
          <p:nvPr/>
        </p:nvGrpSpPr>
        <p:grpSpPr>
          <a:xfrm>
            <a:off x="2479343" y="0"/>
            <a:ext cx="821165" cy="2247100"/>
            <a:chOff x="2856892" y="-501184"/>
            <a:chExt cx="1045159" cy="3478582"/>
          </a:xfrm>
        </p:grpSpPr>
        <p:grpSp>
          <p:nvGrpSpPr>
            <p:cNvPr id="2244" name="组合 2243"/>
            <p:cNvGrpSpPr/>
            <p:nvPr/>
          </p:nvGrpSpPr>
          <p:grpSpPr>
            <a:xfrm>
              <a:off x="2856892" y="1897582"/>
              <a:ext cx="1045159" cy="1079816"/>
              <a:chOff x="-2178792" y="392907"/>
              <a:chExt cx="1819275" cy="1879600"/>
            </a:xfrm>
          </p:grpSpPr>
          <p:sp>
            <p:nvSpPr>
              <p:cNvPr id="5" name="Freeform 254"/>
              <p:cNvSpPr/>
              <p:nvPr/>
            </p:nvSpPr>
            <p:spPr bwMode="auto">
              <a:xfrm>
                <a:off x="-1778742" y="392907"/>
                <a:ext cx="1041400" cy="1511300"/>
              </a:xfrm>
              <a:custGeom>
                <a:avLst/>
                <a:gdLst>
                  <a:gd name="T0" fmla="*/ 301 w 328"/>
                  <a:gd name="T1" fmla="*/ 222 h 475"/>
                  <a:gd name="T2" fmla="*/ 240 w 328"/>
                  <a:gd name="T3" fmla="*/ 166 h 475"/>
                  <a:gd name="T4" fmla="*/ 239 w 328"/>
                  <a:gd name="T5" fmla="*/ 37 h 475"/>
                  <a:gd name="T6" fmla="*/ 237 w 328"/>
                  <a:gd name="T7" fmla="*/ 30 h 475"/>
                  <a:gd name="T8" fmla="*/ 165 w 328"/>
                  <a:gd name="T9" fmla="*/ 0 h 475"/>
                  <a:gd name="T10" fmla="*/ 88 w 328"/>
                  <a:gd name="T11" fmla="*/ 30 h 475"/>
                  <a:gd name="T12" fmla="*/ 85 w 328"/>
                  <a:gd name="T13" fmla="*/ 37 h 475"/>
                  <a:gd name="T14" fmla="*/ 85 w 328"/>
                  <a:gd name="T15" fmla="*/ 168 h 475"/>
                  <a:gd name="T16" fmla="*/ 26 w 328"/>
                  <a:gd name="T17" fmla="*/ 223 h 475"/>
                  <a:gd name="T18" fmla="*/ 0 w 328"/>
                  <a:gd name="T19" fmla="*/ 311 h 475"/>
                  <a:gd name="T20" fmla="*/ 164 w 328"/>
                  <a:gd name="T21" fmla="*/ 475 h 475"/>
                  <a:gd name="T22" fmla="*/ 328 w 328"/>
                  <a:gd name="T23" fmla="*/ 311 h 475"/>
                  <a:gd name="T24" fmla="*/ 301 w 328"/>
                  <a:gd name="T25" fmla="*/ 222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8" h="475">
                    <a:moveTo>
                      <a:pt x="301" y="222"/>
                    </a:move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9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4" y="475"/>
                      <a:pt x="164" y="475"/>
                    </a:cubicBez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9" y="249"/>
                      <a:pt x="301" y="222"/>
                    </a:cubicBezTo>
                    <a:close/>
                  </a:path>
                </a:pathLst>
              </a:custGeom>
              <a:solidFill>
                <a:srgbClr val="9DD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" name="Freeform 255"/>
              <p:cNvSpPr>
                <a:spLocks noEditPoints="1"/>
              </p:cNvSpPr>
              <p:nvPr/>
            </p:nvSpPr>
            <p:spPr bwMode="auto">
              <a:xfrm>
                <a:off x="-1781917" y="392907"/>
                <a:ext cx="1041400" cy="1511300"/>
              </a:xfrm>
              <a:custGeom>
                <a:avLst/>
                <a:gdLst>
                  <a:gd name="T0" fmla="*/ 328 w 328"/>
                  <a:gd name="T1" fmla="*/ 311 h 475"/>
                  <a:gd name="T2" fmla="*/ 240 w 328"/>
                  <a:gd name="T3" fmla="*/ 166 h 475"/>
                  <a:gd name="T4" fmla="*/ 237 w 328"/>
                  <a:gd name="T5" fmla="*/ 30 h 475"/>
                  <a:gd name="T6" fmla="*/ 89 w 328"/>
                  <a:gd name="T7" fmla="*/ 30 h 475"/>
                  <a:gd name="T8" fmla="*/ 85 w 328"/>
                  <a:gd name="T9" fmla="*/ 168 h 475"/>
                  <a:gd name="T10" fmla="*/ 0 w 328"/>
                  <a:gd name="T11" fmla="*/ 311 h 475"/>
                  <a:gd name="T12" fmla="*/ 106 w 328"/>
                  <a:gd name="T13" fmla="*/ 56 h 475"/>
                  <a:gd name="T14" fmla="*/ 218 w 328"/>
                  <a:gd name="T15" fmla="*/ 99 h 475"/>
                  <a:gd name="T16" fmla="*/ 106 w 328"/>
                  <a:gd name="T17" fmla="*/ 56 h 475"/>
                  <a:gd name="T18" fmla="*/ 218 w 328"/>
                  <a:gd name="T19" fmla="*/ 120 h 475"/>
                  <a:gd name="T20" fmla="*/ 218 w 328"/>
                  <a:gd name="T21" fmla="*/ 140 h 475"/>
                  <a:gd name="T22" fmla="*/ 106 w 328"/>
                  <a:gd name="T23" fmla="*/ 100 h 475"/>
                  <a:gd name="T24" fmla="*/ 158 w 328"/>
                  <a:gd name="T25" fmla="*/ 306 h 475"/>
                  <a:gd name="T26" fmla="*/ 137 w 328"/>
                  <a:gd name="T27" fmla="*/ 298 h 475"/>
                  <a:gd name="T28" fmla="*/ 146 w 328"/>
                  <a:gd name="T29" fmla="*/ 149 h 475"/>
                  <a:gd name="T30" fmla="*/ 171 w 328"/>
                  <a:gd name="T31" fmla="*/ 169 h 475"/>
                  <a:gd name="T32" fmla="*/ 162 w 328"/>
                  <a:gd name="T33" fmla="*/ 303 h 475"/>
                  <a:gd name="T34" fmla="*/ 158 w 328"/>
                  <a:gd name="T35" fmla="*/ 341 h 475"/>
                  <a:gd name="T36" fmla="*/ 158 w 328"/>
                  <a:gd name="T37" fmla="*/ 324 h 475"/>
                  <a:gd name="T38" fmla="*/ 101 w 328"/>
                  <a:gd name="T39" fmla="*/ 182 h 475"/>
                  <a:gd name="T40" fmla="*/ 107 w 328"/>
                  <a:gd name="T41" fmla="*/ 142 h 475"/>
                  <a:gd name="T42" fmla="*/ 136 w 328"/>
                  <a:gd name="T43" fmla="*/ 169 h 475"/>
                  <a:gd name="T44" fmla="*/ 109 w 328"/>
                  <a:gd name="T45" fmla="*/ 306 h 475"/>
                  <a:gd name="T46" fmla="*/ 103 w 328"/>
                  <a:gd name="T47" fmla="*/ 350 h 475"/>
                  <a:gd name="T48" fmla="*/ 134 w 328"/>
                  <a:gd name="T49" fmla="*/ 313 h 475"/>
                  <a:gd name="T50" fmla="*/ 140 w 328"/>
                  <a:gd name="T51" fmla="*/ 335 h 475"/>
                  <a:gd name="T52" fmla="*/ 176 w 328"/>
                  <a:gd name="T53" fmla="*/ 335 h 475"/>
                  <a:gd name="T54" fmla="*/ 182 w 328"/>
                  <a:gd name="T55" fmla="*/ 313 h 475"/>
                  <a:gd name="T56" fmla="*/ 213 w 328"/>
                  <a:gd name="T57" fmla="*/ 350 h 475"/>
                  <a:gd name="T58" fmla="*/ 208 w 328"/>
                  <a:gd name="T59" fmla="*/ 306 h 475"/>
                  <a:gd name="T60" fmla="*/ 181 w 328"/>
                  <a:gd name="T61" fmla="*/ 169 h 475"/>
                  <a:gd name="T62" fmla="*/ 218 w 328"/>
                  <a:gd name="T63" fmla="*/ 161 h 475"/>
                  <a:gd name="T64" fmla="*/ 224 w 328"/>
                  <a:gd name="T65" fmla="*/ 181 h 475"/>
                  <a:gd name="T66" fmla="*/ 164 w 328"/>
                  <a:gd name="T67" fmla="*/ 454 h 475"/>
                  <a:gd name="T68" fmla="*/ 101 w 328"/>
                  <a:gd name="T69" fmla="*/ 182 h 475"/>
                  <a:gd name="T70" fmla="*/ 119 w 328"/>
                  <a:gd name="T71" fmla="*/ 330 h 475"/>
                  <a:gd name="T72" fmla="*/ 106 w 328"/>
                  <a:gd name="T73" fmla="*/ 333 h 475"/>
                  <a:gd name="T74" fmla="*/ 125 w 328"/>
                  <a:gd name="T75" fmla="*/ 314 h 475"/>
                  <a:gd name="T76" fmla="*/ 203 w 328"/>
                  <a:gd name="T77" fmla="*/ 319 h 475"/>
                  <a:gd name="T78" fmla="*/ 208 w 328"/>
                  <a:gd name="T79" fmla="*/ 336 h 475"/>
                  <a:gd name="T80" fmla="*/ 192 w 328"/>
                  <a:gd name="T81" fmla="*/ 314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28" h="475">
                    <a:moveTo>
                      <a:pt x="164" y="475"/>
                    </a:move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9" y="249"/>
                      <a:pt x="301" y="222"/>
                    </a:cubicBez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40" y="165"/>
                      <a:pt x="240" y="37"/>
                      <a:pt x="240" y="37"/>
                    </a:cubicBezTo>
                    <a:cubicBezTo>
                      <a:pt x="240" y="35"/>
                      <a:pt x="239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9" y="30"/>
                    </a:cubicBezTo>
                    <a:cubicBezTo>
                      <a:pt x="87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1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4" y="475"/>
                      <a:pt x="164" y="475"/>
                    </a:cubicBezTo>
                    <a:close/>
                    <a:moveTo>
                      <a:pt x="106" y="56"/>
                    </a:moveTo>
                    <a:cubicBezTo>
                      <a:pt x="218" y="76"/>
                      <a:pt x="218" y="76"/>
                      <a:pt x="218" y="76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106" y="79"/>
                      <a:pt x="106" y="79"/>
                      <a:pt x="106" y="79"/>
                    </a:cubicBezTo>
                    <a:lnTo>
                      <a:pt x="106" y="56"/>
                    </a:lnTo>
                    <a:close/>
                    <a:moveTo>
                      <a:pt x="106" y="100"/>
                    </a:moveTo>
                    <a:cubicBezTo>
                      <a:pt x="218" y="120"/>
                      <a:pt x="218" y="120"/>
                      <a:pt x="218" y="120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40"/>
                      <a:pt x="218" y="140"/>
                      <a:pt x="218" y="140"/>
                    </a:cubicBezTo>
                    <a:cubicBezTo>
                      <a:pt x="106" y="121"/>
                      <a:pt x="106" y="121"/>
                      <a:pt x="106" y="121"/>
                    </a:cubicBezTo>
                    <a:lnTo>
                      <a:pt x="106" y="100"/>
                    </a:lnTo>
                    <a:close/>
                    <a:moveTo>
                      <a:pt x="162" y="303"/>
                    </a:moveTo>
                    <a:cubicBezTo>
                      <a:pt x="161" y="304"/>
                      <a:pt x="159" y="305"/>
                      <a:pt x="158" y="306"/>
                    </a:cubicBezTo>
                    <a:cubicBezTo>
                      <a:pt x="157" y="305"/>
                      <a:pt x="156" y="304"/>
                      <a:pt x="154" y="303"/>
                    </a:cubicBezTo>
                    <a:cubicBezTo>
                      <a:pt x="149" y="301"/>
                      <a:pt x="143" y="299"/>
                      <a:pt x="137" y="298"/>
                    </a:cubicBezTo>
                    <a:cubicBezTo>
                      <a:pt x="142" y="263"/>
                      <a:pt x="144" y="203"/>
                      <a:pt x="145" y="169"/>
                    </a:cubicBezTo>
                    <a:cubicBezTo>
                      <a:pt x="145" y="160"/>
                      <a:pt x="145" y="152"/>
                      <a:pt x="146" y="149"/>
                    </a:cubicBezTo>
                    <a:cubicBezTo>
                      <a:pt x="171" y="153"/>
                      <a:pt x="171" y="153"/>
                      <a:pt x="171" y="153"/>
                    </a:cubicBezTo>
                    <a:cubicBezTo>
                      <a:pt x="171" y="157"/>
                      <a:pt x="171" y="163"/>
                      <a:pt x="171" y="169"/>
                    </a:cubicBezTo>
                    <a:cubicBezTo>
                      <a:pt x="172" y="203"/>
                      <a:pt x="174" y="263"/>
                      <a:pt x="179" y="298"/>
                    </a:cubicBezTo>
                    <a:cubicBezTo>
                      <a:pt x="173" y="299"/>
                      <a:pt x="167" y="301"/>
                      <a:pt x="162" y="303"/>
                    </a:cubicBezTo>
                    <a:close/>
                    <a:moveTo>
                      <a:pt x="167" y="334"/>
                    </a:moveTo>
                    <a:cubicBezTo>
                      <a:pt x="167" y="336"/>
                      <a:pt x="162" y="341"/>
                      <a:pt x="158" y="341"/>
                    </a:cubicBezTo>
                    <a:cubicBezTo>
                      <a:pt x="154" y="341"/>
                      <a:pt x="149" y="336"/>
                      <a:pt x="149" y="334"/>
                    </a:cubicBezTo>
                    <a:cubicBezTo>
                      <a:pt x="149" y="332"/>
                      <a:pt x="152" y="327"/>
                      <a:pt x="158" y="324"/>
                    </a:cubicBezTo>
                    <a:cubicBezTo>
                      <a:pt x="165" y="327"/>
                      <a:pt x="167" y="332"/>
                      <a:pt x="167" y="334"/>
                    </a:cubicBezTo>
                    <a:close/>
                    <a:moveTo>
                      <a:pt x="101" y="182"/>
                    </a:moveTo>
                    <a:cubicBezTo>
                      <a:pt x="107" y="180"/>
                      <a:pt x="107" y="180"/>
                      <a:pt x="107" y="180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36" y="147"/>
                      <a:pt x="136" y="147"/>
                      <a:pt x="136" y="147"/>
                    </a:cubicBezTo>
                    <a:cubicBezTo>
                      <a:pt x="136" y="152"/>
                      <a:pt x="136" y="160"/>
                      <a:pt x="136" y="169"/>
                    </a:cubicBezTo>
                    <a:cubicBezTo>
                      <a:pt x="135" y="206"/>
                      <a:pt x="132" y="268"/>
                      <a:pt x="128" y="298"/>
                    </a:cubicBezTo>
                    <a:cubicBezTo>
                      <a:pt x="121" y="298"/>
                      <a:pt x="114" y="301"/>
                      <a:pt x="109" y="306"/>
                    </a:cubicBezTo>
                    <a:cubicBezTo>
                      <a:pt x="103" y="311"/>
                      <a:pt x="99" y="319"/>
                      <a:pt x="97" y="329"/>
                    </a:cubicBezTo>
                    <a:cubicBezTo>
                      <a:pt x="96" y="337"/>
                      <a:pt x="98" y="345"/>
                      <a:pt x="103" y="350"/>
                    </a:cubicBezTo>
                    <a:cubicBezTo>
                      <a:pt x="109" y="355"/>
                      <a:pt x="118" y="355"/>
                      <a:pt x="126" y="340"/>
                    </a:cubicBezTo>
                    <a:cubicBezTo>
                      <a:pt x="129" y="334"/>
                      <a:pt x="132" y="325"/>
                      <a:pt x="134" y="313"/>
                    </a:cubicBezTo>
                    <a:cubicBezTo>
                      <a:pt x="138" y="314"/>
                      <a:pt x="143" y="315"/>
                      <a:pt x="146" y="316"/>
                    </a:cubicBezTo>
                    <a:cubicBezTo>
                      <a:pt x="141" y="323"/>
                      <a:pt x="140" y="331"/>
                      <a:pt x="140" y="335"/>
                    </a:cubicBezTo>
                    <a:cubicBezTo>
                      <a:pt x="141" y="346"/>
                      <a:pt x="149" y="357"/>
                      <a:pt x="158" y="357"/>
                    </a:cubicBezTo>
                    <a:cubicBezTo>
                      <a:pt x="167" y="357"/>
                      <a:pt x="176" y="346"/>
                      <a:pt x="176" y="335"/>
                    </a:cubicBezTo>
                    <a:cubicBezTo>
                      <a:pt x="176" y="331"/>
                      <a:pt x="176" y="323"/>
                      <a:pt x="170" y="316"/>
                    </a:cubicBezTo>
                    <a:cubicBezTo>
                      <a:pt x="174" y="315"/>
                      <a:pt x="178" y="314"/>
                      <a:pt x="182" y="313"/>
                    </a:cubicBezTo>
                    <a:cubicBezTo>
                      <a:pt x="184" y="325"/>
                      <a:pt x="187" y="334"/>
                      <a:pt x="190" y="340"/>
                    </a:cubicBezTo>
                    <a:cubicBezTo>
                      <a:pt x="199" y="355"/>
                      <a:pt x="208" y="355"/>
                      <a:pt x="213" y="350"/>
                    </a:cubicBezTo>
                    <a:cubicBezTo>
                      <a:pt x="218" y="345"/>
                      <a:pt x="220" y="337"/>
                      <a:pt x="219" y="329"/>
                    </a:cubicBezTo>
                    <a:cubicBezTo>
                      <a:pt x="217" y="319"/>
                      <a:pt x="214" y="311"/>
                      <a:pt x="208" y="306"/>
                    </a:cubicBezTo>
                    <a:cubicBezTo>
                      <a:pt x="202" y="301"/>
                      <a:pt x="196" y="298"/>
                      <a:pt x="189" y="298"/>
                    </a:cubicBezTo>
                    <a:cubicBezTo>
                      <a:pt x="184" y="268"/>
                      <a:pt x="182" y="206"/>
                      <a:pt x="181" y="169"/>
                    </a:cubicBezTo>
                    <a:cubicBezTo>
                      <a:pt x="180" y="164"/>
                      <a:pt x="180" y="159"/>
                      <a:pt x="180" y="155"/>
                    </a:cubicBezTo>
                    <a:cubicBezTo>
                      <a:pt x="218" y="161"/>
                      <a:pt x="218" y="161"/>
                      <a:pt x="218" y="161"/>
                    </a:cubicBezTo>
                    <a:cubicBezTo>
                      <a:pt x="219" y="179"/>
                      <a:pt x="219" y="179"/>
                      <a:pt x="219" y="179"/>
                    </a:cubicBezTo>
                    <a:cubicBezTo>
                      <a:pt x="224" y="181"/>
                      <a:pt x="224" y="181"/>
                      <a:pt x="224" y="181"/>
                    </a:cubicBezTo>
                    <a:cubicBezTo>
                      <a:pt x="275" y="205"/>
                      <a:pt x="307" y="256"/>
                      <a:pt x="307" y="311"/>
                    </a:cubicBezTo>
                    <a:cubicBezTo>
                      <a:pt x="307" y="390"/>
                      <a:pt x="243" y="454"/>
                      <a:pt x="164" y="454"/>
                    </a:cubicBezTo>
                    <a:cubicBezTo>
                      <a:pt x="85" y="454"/>
                      <a:pt x="21" y="390"/>
                      <a:pt x="21" y="311"/>
                    </a:cubicBezTo>
                    <a:cubicBezTo>
                      <a:pt x="21" y="256"/>
                      <a:pt x="52" y="207"/>
                      <a:pt x="101" y="182"/>
                    </a:cubicBezTo>
                    <a:close/>
                    <a:moveTo>
                      <a:pt x="125" y="314"/>
                    </a:moveTo>
                    <a:cubicBezTo>
                      <a:pt x="123" y="321"/>
                      <a:pt x="121" y="326"/>
                      <a:pt x="119" y="330"/>
                    </a:cubicBezTo>
                    <a:cubicBezTo>
                      <a:pt x="115" y="338"/>
                      <a:pt x="110" y="339"/>
                      <a:pt x="108" y="336"/>
                    </a:cubicBezTo>
                    <a:cubicBezTo>
                      <a:pt x="107" y="335"/>
                      <a:pt x="106" y="334"/>
                      <a:pt x="106" y="333"/>
                    </a:cubicBezTo>
                    <a:cubicBezTo>
                      <a:pt x="107" y="327"/>
                      <a:pt x="109" y="323"/>
                      <a:pt x="113" y="319"/>
                    </a:cubicBezTo>
                    <a:cubicBezTo>
                      <a:pt x="116" y="316"/>
                      <a:pt x="120" y="315"/>
                      <a:pt x="125" y="314"/>
                    </a:cubicBezTo>
                    <a:close/>
                    <a:moveTo>
                      <a:pt x="192" y="314"/>
                    </a:moveTo>
                    <a:cubicBezTo>
                      <a:pt x="196" y="315"/>
                      <a:pt x="200" y="316"/>
                      <a:pt x="203" y="319"/>
                    </a:cubicBezTo>
                    <a:cubicBezTo>
                      <a:pt x="207" y="323"/>
                      <a:pt x="209" y="327"/>
                      <a:pt x="210" y="333"/>
                    </a:cubicBezTo>
                    <a:cubicBezTo>
                      <a:pt x="210" y="334"/>
                      <a:pt x="210" y="335"/>
                      <a:pt x="208" y="336"/>
                    </a:cubicBezTo>
                    <a:cubicBezTo>
                      <a:pt x="206" y="339"/>
                      <a:pt x="202" y="338"/>
                      <a:pt x="197" y="330"/>
                    </a:cubicBezTo>
                    <a:cubicBezTo>
                      <a:pt x="195" y="326"/>
                      <a:pt x="193" y="321"/>
                      <a:pt x="192" y="31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" name="Freeform 256"/>
              <p:cNvSpPr/>
              <p:nvPr/>
            </p:nvSpPr>
            <p:spPr bwMode="auto">
              <a:xfrm>
                <a:off x="-657967" y="1426370"/>
                <a:ext cx="298450" cy="79375"/>
              </a:xfrm>
              <a:custGeom>
                <a:avLst/>
                <a:gdLst>
                  <a:gd name="T0" fmla="*/ 0 w 94"/>
                  <a:gd name="T1" fmla="*/ 12 h 25"/>
                  <a:gd name="T2" fmla="*/ 13 w 94"/>
                  <a:gd name="T3" fmla="*/ 25 h 25"/>
                  <a:gd name="T4" fmla="*/ 81 w 94"/>
                  <a:gd name="T5" fmla="*/ 25 h 25"/>
                  <a:gd name="T6" fmla="*/ 94 w 94"/>
                  <a:gd name="T7" fmla="*/ 12 h 25"/>
                  <a:gd name="T8" fmla="*/ 81 w 94"/>
                  <a:gd name="T9" fmla="*/ 0 h 25"/>
                  <a:gd name="T10" fmla="*/ 13 w 94"/>
                  <a:gd name="T11" fmla="*/ 0 h 25"/>
                  <a:gd name="T12" fmla="*/ 0 w 94"/>
                  <a:gd name="T13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5">
                    <a:moveTo>
                      <a:pt x="0" y="12"/>
                    </a:moveTo>
                    <a:cubicBezTo>
                      <a:pt x="0" y="19"/>
                      <a:pt x="6" y="25"/>
                      <a:pt x="13" y="25"/>
                    </a:cubicBezTo>
                    <a:cubicBezTo>
                      <a:pt x="81" y="25"/>
                      <a:pt x="81" y="25"/>
                      <a:pt x="81" y="25"/>
                    </a:cubicBezTo>
                    <a:cubicBezTo>
                      <a:pt x="88" y="25"/>
                      <a:pt x="94" y="19"/>
                      <a:pt x="94" y="12"/>
                    </a:cubicBezTo>
                    <a:cubicBezTo>
                      <a:pt x="94" y="6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6"/>
                      <a:pt x="0" y="1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" name="Freeform 257"/>
              <p:cNvSpPr/>
              <p:nvPr/>
            </p:nvSpPr>
            <p:spPr bwMode="auto">
              <a:xfrm>
                <a:off x="-1353292" y="1980407"/>
                <a:ext cx="79375" cy="292100"/>
              </a:xfrm>
              <a:custGeom>
                <a:avLst/>
                <a:gdLst>
                  <a:gd name="T0" fmla="*/ 13 w 25"/>
                  <a:gd name="T1" fmla="*/ 0 h 92"/>
                  <a:gd name="T2" fmla="*/ 0 w 25"/>
                  <a:gd name="T3" fmla="*/ 13 h 92"/>
                  <a:gd name="T4" fmla="*/ 0 w 25"/>
                  <a:gd name="T5" fmla="*/ 79 h 92"/>
                  <a:gd name="T6" fmla="*/ 13 w 25"/>
                  <a:gd name="T7" fmla="*/ 92 h 92"/>
                  <a:gd name="T8" fmla="*/ 25 w 25"/>
                  <a:gd name="T9" fmla="*/ 79 h 92"/>
                  <a:gd name="T10" fmla="*/ 25 w 25"/>
                  <a:gd name="T11" fmla="*/ 13 h 92"/>
                  <a:gd name="T12" fmla="*/ 13 w 25"/>
                  <a:gd name="T13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92">
                    <a:moveTo>
                      <a:pt x="13" y="0"/>
                    </a:moveTo>
                    <a:cubicBezTo>
                      <a:pt x="6" y="0"/>
                      <a:pt x="0" y="6"/>
                      <a:pt x="0" y="13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86"/>
                      <a:pt x="6" y="92"/>
                      <a:pt x="13" y="92"/>
                    </a:cubicBezTo>
                    <a:cubicBezTo>
                      <a:pt x="20" y="92"/>
                      <a:pt x="25" y="86"/>
                      <a:pt x="25" y="79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5" y="6"/>
                      <a:pt x="20" y="0"/>
                      <a:pt x="1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" name="Freeform 258"/>
              <p:cNvSpPr/>
              <p:nvPr/>
            </p:nvSpPr>
            <p:spPr bwMode="auto">
              <a:xfrm>
                <a:off x="-2178792" y="1391445"/>
                <a:ext cx="298450" cy="76200"/>
              </a:xfrm>
              <a:custGeom>
                <a:avLst/>
                <a:gdLst>
                  <a:gd name="T0" fmla="*/ 13 w 94"/>
                  <a:gd name="T1" fmla="*/ 24 h 24"/>
                  <a:gd name="T2" fmla="*/ 81 w 94"/>
                  <a:gd name="T3" fmla="*/ 24 h 24"/>
                  <a:gd name="T4" fmla="*/ 94 w 94"/>
                  <a:gd name="T5" fmla="*/ 12 h 24"/>
                  <a:gd name="T6" fmla="*/ 81 w 94"/>
                  <a:gd name="T7" fmla="*/ 0 h 24"/>
                  <a:gd name="T8" fmla="*/ 13 w 94"/>
                  <a:gd name="T9" fmla="*/ 0 h 24"/>
                  <a:gd name="T10" fmla="*/ 0 w 94"/>
                  <a:gd name="T11" fmla="*/ 12 h 24"/>
                  <a:gd name="T12" fmla="*/ 13 w 94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4">
                    <a:moveTo>
                      <a:pt x="13" y="24"/>
                    </a:moveTo>
                    <a:cubicBezTo>
                      <a:pt x="81" y="24"/>
                      <a:pt x="81" y="24"/>
                      <a:pt x="81" y="24"/>
                    </a:cubicBezTo>
                    <a:cubicBezTo>
                      <a:pt x="88" y="24"/>
                      <a:pt x="94" y="19"/>
                      <a:pt x="94" y="12"/>
                    </a:cubicBezTo>
                    <a:cubicBezTo>
                      <a:pt x="94" y="5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5"/>
                      <a:pt x="0" y="12"/>
                    </a:cubicBezTo>
                    <a:cubicBezTo>
                      <a:pt x="0" y="19"/>
                      <a:pt x="6" y="24"/>
                      <a:pt x="13" y="2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" name="Freeform 259"/>
              <p:cNvSpPr/>
              <p:nvPr/>
            </p:nvSpPr>
            <p:spPr bwMode="auto">
              <a:xfrm>
                <a:off x="-2007342" y="797720"/>
                <a:ext cx="266700" cy="212725"/>
              </a:xfrm>
              <a:custGeom>
                <a:avLst/>
                <a:gdLst>
                  <a:gd name="T0" fmla="*/ 7 w 84"/>
                  <a:gd name="T1" fmla="*/ 22 h 67"/>
                  <a:gd name="T2" fmla="*/ 62 w 84"/>
                  <a:gd name="T3" fmla="*/ 63 h 67"/>
                  <a:gd name="T4" fmla="*/ 79 w 84"/>
                  <a:gd name="T5" fmla="*/ 60 h 67"/>
                  <a:gd name="T6" fmla="*/ 77 w 84"/>
                  <a:gd name="T7" fmla="*/ 43 h 67"/>
                  <a:gd name="T8" fmla="*/ 22 w 84"/>
                  <a:gd name="T9" fmla="*/ 3 h 67"/>
                  <a:gd name="T10" fmla="*/ 15 w 84"/>
                  <a:gd name="T11" fmla="*/ 0 h 67"/>
                  <a:gd name="T12" fmla="*/ 5 w 84"/>
                  <a:gd name="T13" fmla="*/ 5 h 67"/>
                  <a:gd name="T14" fmla="*/ 7 w 84"/>
                  <a:gd name="T15" fmla="*/ 2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7" y="22"/>
                    </a:moveTo>
                    <a:cubicBezTo>
                      <a:pt x="62" y="63"/>
                      <a:pt x="62" y="63"/>
                      <a:pt x="62" y="63"/>
                    </a:cubicBezTo>
                    <a:cubicBezTo>
                      <a:pt x="67" y="67"/>
                      <a:pt x="75" y="66"/>
                      <a:pt x="79" y="60"/>
                    </a:cubicBezTo>
                    <a:cubicBezTo>
                      <a:pt x="84" y="55"/>
                      <a:pt x="83" y="47"/>
                      <a:pt x="77" y="43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0" y="1"/>
                      <a:pt x="17" y="0"/>
                      <a:pt x="15" y="0"/>
                    </a:cubicBezTo>
                    <a:cubicBezTo>
                      <a:pt x="11" y="0"/>
                      <a:pt x="7" y="2"/>
                      <a:pt x="5" y="5"/>
                    </a:cubicBezTo>
                    <a:cubicBezTo>
                      <a:pt x="0" y="10"/>
                      <a:pt x="1" y="18"/>
                      <a:pt x="7" y="2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" name="Freeform 260"/>
              <p:cNvSpPr/>
              <p:nvPr/>
            </p:nvSpPr>
            <p:spPr bwMode="auto">
              <a:xfrm>
                <a:off x="-791317" y="797720"/>
                <a:ext cx="266700" cy="212725"/>
              </a:xfrm>
              <a:custGeom>
                <a:avLst/>
                <a:gdLst>
                  <a:gd name="T0" fmla="*/ 22 w 84"/>
                  <a:gd name="T1" fmla="*/ 63 h 67"/>
                  <a:gd name="T2" fmla="*/ 77 w 84"/>
                  <a:gd name="T3" fmla="*/ 22 h 67"/>
                  <a:gd name="T4" fmla="*/ 79 w 84"/>
                  <a:gd name="T5" fmla="*/ 5 h 67"/>
                  <a:gd name="T6" fmla="*/ 69 w 84"/>
                  <a:gd name="T7" fmla="*/ 0 h 67"/>
                  <a:gd name="T8" fmla="*/ 62 w 84"/>
                  <a:gd name="T9" fmla="*/ 3 h 67"/>
                  <a:gd name="T10" fmla="*/ 7 w 84"/>
                  <a:gd name="T11" fmla="*/ 43 h 67"/>
                  <a:gd name="T12" fmla="*/ 5 w 84"/>
                  <a:gd name="T13" fmla="*/ 60 h 67"/>
                  <a:gd name="T14" fmla="*/ 22 w 84"/>
                  <a:gd name="T15" fmla="*/ 6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22" y="63"/>
                    </a:moveTo>
                    <a:cubicBezTo>
                      <a:pt x="77" y="22"/>
                      <a:pt x="77" y="22"/>
                      <a:pt x="77" y="22"/>
                    </a:cubicBezTo>
                    <a:cubicBezTo>
                      <a:pt x="83" y="18"/>
                      <a:pt x="84" y="10"/>
                      <a:pt x="79" y="5"/>
                    </a:cubicBezTo>
                    <a:cubicBezTo>
                      <a:pt x="77" y="2"/>
                      <a:pt x="73" y="0"/>
                      <a:pt x="69" y="0"/>
                    </a:cubicBezTo>
                    <a:cubicBezTo>
                      <a:pt x="67" y="0"/>
                      <a:pt x="64" y="1"/>
                      <a:pt x="62" y="3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2" y="47"/>
                      <a:pt x="0" y="55"/>
                      <a:pt x="5" y="60"/>
                    </a:cubicBezTo>
                    <a:cubicBezTo>
                      <a:pt x="9" y="66"/>
                      <a:pt x="17" y="67"/>
                      <a:pt x="22" y="63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" name="Freeform 261"/>
              <p:cNvSpPr/>
              <p:nvPr/>
            </p:nvSpPr>
            <p:spPr bwMode="auto">
              <a:xfrm>
                <a:off x="-1956542" y="1856582"/>
                <a:ext cx="244475" cy="231775"/>
              </a:xfrm>
              <a:custGeom>
                <a:avLst/>
                <a:gdLst>
                  <a:gd name="T0" fmla="*/ 63 w 77"/>
                  <a:gd name="T1" fmla="*/ 0 h 73"/>
                  <a:gd name="T2" fmla="*/ 54 w 77"/>
                  <a:gd name="T3" fmla="*/ 3 h 73"/>
                  <a:gd name="T4" fmla="*/ 5 w 77"/>
                  <a:gd name="T5" fmla="*/ 51 h 73"/>
                  <a:gd name="T6" fmla="*/ 5 w 77"/>
                  <a:gd name="T7" fmla="*/ 68 h 73"/>
                  <a:gd name="T8" fmla="*/ 23 w 77"/>
                  <a:gd name="T9" fmla="*/ 68 h 73"/>
                  <a:gd name="T10" fmla="*/ 72 w 77"/>
                  <a:gd name="T11" fmla="*/ 21 h 73"/>
                  <a:gd name="T12" fmla="*/ 72 w 77"/>
                  <a:gd name="T13" fmla="*/ 3 h 73"/>
                  <a:gd name="T14" fmla="*/ 63 w 77"/>
                  <a:gd name="T15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63" y="0"/>
                    </a:moveTo>
                    <a:cubicBezTo>
                      <a:pt x="60" y="0"/>
                      <a:pt x="56" y="1"/>
                      <a:pt x="54" y="3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0" y="55"/>
                      <a:pt x="0" y="63"/>
                      <a:pt x="5" y="68"/>
                    </a:cubicBezTo>
                    <a:cubicBezTo>
                      <a:pt x="10" y="73"/>
                      <a:pt x="18" y="73"/>
                      <a:pt x="23" y="68"/>
                    </a:cubicBezTo>
                    <a:cubicBezTo>
                      <a:pt x="72" y="21"/>
                      <a:pt x="72" y="21"/>
                      <a:pt x="72" y="21"/>
                    </a:cubicBezTo>
                    <a:cubicBezTo>
                      <a:pt x="77" y="16"/>
                      <a:pt x="77" y="8"/>
                      <a:pt x="72" y="3"/>
                    </a:cubicBezTo>
                    <a:cubicBezTo>
                      <a:pt x="69" y="1"/>
                      <a:pt x="66" y="0"/>
                      <a:pt x="6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" name="Freeform 262"/>
              <p:cNvSpPr/>
              <p:nvPr/>
            </p:nvSpPr>
            <p:spPr bwMode="auto">
              <a:xfrm>
                <a:off x="-845292" y="1856582"/>
                <a:ext cx="244475" cy="231775"/>
              </a:xfrm>
              <a:custGeom>
                <a:avLst/>
                <a:gdLst>
                  <a:gd name="T0" fmla="*/ 23 w 77"/>
                  <a:gd name="T1" fmla="*/ 3 h 73"/>
                  <a:gd name="T2" fmla="*/ 14 w 77"/>
                  <a:gd name="T3" fmla="*/ 0 h 73"/>
                  <a:gd name="T4" fmla="*/ 5 w 77"/>
                  <a:gd name="T5" fmla="*/ 3 h 73"/>
                  <a:gd name="T6" fmla="*/ 5 w 77"/>
                  <a:gd name="T7" fmla="*/ 21 h 73"/>
                  <a:gd name="T8" fmla="*/ 54 w 77"/>
                  <a:gd name="T9" fmla="*/ 68 h 73"/>
                  <a:gd name="T10" fmla="*/ 72 w 77"/>
                  <a:gd name="T11" fmla="*/ 68 h 73"/>
                  <a:gd name="T12" fmla="*/ 72 w 77"/>
                  <a:gd name="T13" fmla="*/ 51 h 73"/>
                  <a:gd name="T14" fmla="*/ 23 w 77"/>
                  <a:gd name="T15" fmla="*/ 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23" y="3"/>
                    </a:moveTo>
                    <a:cubicBezTo>
                      <a:pt x="21" y="1"/>
                      <a:pt x="17" y="0"/>
                      <a:pt x="14" y="0"/>
                    </a:cubicBezTo>
                    <a:cubicBezTo>
                      <a:pt x="11" y="0"/>
                      <a:pt x="8" y="1"/>
                      <a:pt x="5" y="3"/>
                    </a:cubicBezTo>
                    <a:cubicBezTo>
                      <a:pt x="0" y="8"/>
                      <a:pt x="0" y="16"/>
                      <a:pt x="5" y="21"/>
                    </a:cubicBezTo>
                    <a:cubicBezTo>
                      <a:pt x="54" y="68"/>
                      <a:pt x="54" y="68"/>
                      <a:pt x="54" y="68"/>
                    </a:cubicBezTo>
                    <a:cubicBezTo>
                      <a:pt x="59" y="73"/>
                      <a:pt x="67" y="73"/>
                      <a:pt x="72" y="68"/>
                    </a:cubicBezTo>
                    <a:cubicBezTo>
                      <a:pt x="77" y="63"/>
                      <a:pt x="77" y="55"/>
                      <a:pt x="72" y="51"/>
                    </a:cubicBez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cxnSp>
          <p:nvCxnSpPr>
            <p:cNvPr id="172" name="直接连接符 171"/>
            <p:cNvCxnSpPr/>
            <p:nvPr/>
          </p:nvCxnSpPr>
          <p:spPr>
            <a:xfrm flipV="1">
              <a:off x="3385856" y="-501184"/>
              <a:ext cx="0" cy="2496673"/>
            </a:xfrm>
            <a:prstGeom prst="line">
              <a:avLst/>
            </a:prstGeom>
            <a:ln w="12700">
              <a:solidFill>
                <a:srgbClr val="3B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组合 52"/>
          <p:cNvGrpSpPr/>
          <p:nvPr/>
        </p:nvGrpSpPr>
        <p:grpSpPr>
          <a:xfrm>
            <a:off x="85430" y="18364"/>
            <a:ext cx="877971" cy="2856928"/>
            <a:chOff x="1775252" y="-135764"/>
            <a:chExt cx="1045160" cy="3979568"/>
          </a:xfrm>
        </p:grpSpPr>
        <p:grpSp>
          <p:nvGrpSpPr>
            <p:cNvPr id="54" name="组合 53"/>
            <p:cNvGrpSpPr/>
            <p:nvPr/>
          </p:nvGrpSpPr>
          <p:grpSpPr>
            <a:xfrm>
              <a:off x="1775252" y="2763988"/>
              <a:ext cx="1045160" cy="1079816"/>
              <a:chOff x="-4061568" y="1901032"/>
              <a:chExt cx="1819276" cy="1879600"/>
            </a:xfrm>
          </p:grpSpPr>
          <p:sp>
            <p:nvSpPr>
              <p:cNvPr id="56" name="Freeform 273"/>
              <p:cNvSpPr/>
              <p:nvPr/>
            </p:nvSpPr>
            <p:spPr bwMode="auto">
              <a:xfrm>
                <a:off x="-3661518" y="1901032"/>
                <a:ext cx="1041400" cy="1509713"/>
              </a:xfrm>
              <a:custGeom>
                <a:avLst/>
                <a:gdLst>
                  <a:gd name="T0" fmla="*/ 301 w 328"/>
                  <a:gd name="T1" fmla="*/ 222 h 475"/>
                  <a:gd name="T2" fmla="*/ 240 w 328"/>
                  <a:gd name="T3" fmla="*/ 166 h 475"/>
                  <a:gd name="T4" fmla="*/ 239 w 328"/>
                  <a:gd name="T5" fmla="*/ 37 h 475"/>
                  <a:gd name="T6" fmla="*/ 237 w 328"/>
                  <a:gd name="T7" fmla="*/ 30 h 475"/>
                  <a:gd name="T8" fmla="*/ 165 w 328"/>
                  <a:gd name="T9" fmla="*/ 0 h 475"/>
                  <a:gd name="T10" fmla="*/ 88 w 328"/>
                  <a:gd name="T11" fmla="*/ 30 h 475"/>
                  <a:gd name="T12" fmla="*/ 85 w 328"/>
                  <a:gd name="T13" fmla="*/ 37 h 475"/>
                  <a:gd name="T14" fmla="*/ 85 w 328"/>
                  <a:gd name="T15" fmla="*/ 168 h 475"/>
                  <a:gd name="T16" fmla="*/ 26 w 328"/>
                  <a:gd name="T17" fmla="*/ 223 h 475"/>
                  <a:gd name="T18" fmla="*/ 0 w 328"/>
                  <a:gd name="T19" fmla="*/ 311 h 475"/>
                  <a:gd name="T20" fmla="*/ 164 w 328"/>
                  <a:gd name="T21" fmla="*/ 475 h 475"/>
                  <a:gd name="T22" fmla="*/ 328 w 328"/>
                  <a:gd name="T23" fmla="*/ 311 h 475"/>
                  <a:gd name="T24" fmla="*/ 301 w 328"/>
                  <a:gd name="T25" fmla="*/ 222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8" h="475">
                    <a:moveTo>
                      <a:pt x="301" y="222"/>
                    </a:move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8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3" y="475"/>
                      <a:pt x="164" y="475"/>
                    </a:cubicBez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8" y="249"/>
                      <a:pt x="301" y="222"/>
                    </a:cubicBezTo>
                    <a:close/>
                  </a:path>
                </a:pathLst>
              </a:custGeom>
              <a:solidFill>
                <a:srgbClr val="C09C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" name="Freeform 274"/>
              <p:cNvSpPr>
                <a:spLocks noEditPoints="1"/>
              </p:cNvSpPr>
              <p:nvPr/>
            </p:nvSpPr>
            <p:spPr bwMode="auto">
              <a:xfrm>
                <a:off x="-3664693" y="1901032"/>
                <a:ext cx="1041400" cy="1509713"/>
              </a:xfrm>
              <a:custGeom>
                <a:avLst/>
                <a:gdLst>
                  <a:gd name="T0" fmla="*/ 328 w 328"/>
                  <a:gd name="T1" fmla="*/ 311 h 475"/>
                  <a:gd name="T2" fmla="*/ 240 w 328"/>
                  <a:gd name="T3" fmla="*/ 166 h 475"/>
                  <a:gd name="T4" fmla="*/ 237 w 328"/>
                  <a:gd name="T5" fmla="*/ 30 h 475"/>
                  <a:gd name="T6" fmla="*/ 88 w 328"/>
                  <a:gd name="T7" fmla="*/ 30 h 475"/>
                  <a:gd name="T8" fmla="*/ 85 w 328"/>
                  <a:gd name="T9" fmla="*/ 168 h 475"/>
                  <a:gd name="T10" fmla="*/ 0 w 328"/>
                  <a:gd name="T11" fmla="*/ 311 h 475"/>
                  <a:gd name="T12" fmla="*/ 106 w 328"/>
                  <a:gd name="T13" fmla="*/ 56 h 475"/>
                  <a:gd name="T14" fmla="*/ 218 w 328"/>
                  <a:gd name="T15" fmla="*/ 99 h 475"/>
                  <a:gd name="T16" fmla="*/ 106 w 328"/>
                  <a:gd name="T17" fmla="*/ 56 h 475"/>
                  <a:gd name="T18" fmla="*/ 218 w 328"/>
                  <a:gd name="T19" fmla="*/ 120 h 475"/>
                  <a:gd name="T20" fmla="*/ 218 w 328"/>
                  <a:gd name="T21" fmla="*/ 140 h 475"/>
                  <a:gd name="T22" fmla="*/ 106 w 328"/>
                  <a:gd name="T23" fmla="*/ 100 h 475"/>
                  <a:gd name="T24" fmla="*/ 158 w 328"/>
                  <a:gd name="T25" fmla="*/ 306 h 475"/>
                  <a:gd name="T26" fmla="*/ 137 w 328"/>
                  <a:gd name="T27" fmla="*/ 298 h 475"/>
                  <a:gd name="T28" fmla="*/ 145 w 328"/>
                  <a:gd name="T29" fmla="*/ 149 h 475"/>
                  <a:gd name="T30" fmla="*/ 171 w 328"/>
                  <a:gd name="T31" fmla="*/ 169 h 475"/>
                  <a:gd name="T32" fmla="*/ 162 w 328"/>
                  <a:gd name="T33" fmla="*/ 304 h 475"/>
                  <a:gd name="T34" fmla="*/ 158 w 328"/>
                  <a:gd name="T35" fmla="*/ 341 h 475"/>
                  <a:gd name="T36" fmla="*/ 158 w 328"/>
                  <a:gd name="T37" fmla="*/ 324 h 475"/>
                  <a:gd name="T38" fmla="*/ 101 w 328"/>
                  <a:gd name="T39" fmla="*/ 183 h 475"/>
                  <a:gd name="T40" fmla="*/ 107 w 328"/>
                  <a:gd name="T41" fmla="*/ 142 h 475"/>
                  <a:gd name="T42" fmla="*/ 136 w 328"/>
                  <a:gd name="T43" fmla="*/ 169 h 475"/>
                  <a:gd name="T44" fmla="*/ 108 w 328"/>
                  <a:gd name="T45" fmla="*/ 306 h 475"/>
                  <a:gd name="T46" fmla="*/ 103 w 328"/>
                  <a:gd name="T47" fmla="*/ 350 h 475"/>
                  <a:gd name="T48" fmla="*/ 134 w 328"/>
                  <a:gd name="T49" fmla="*/ 313 h 475"/>
                  <a:gd name="T50" fmla="*/ 140 w 328"/>
                  <a:gd name="T51" fmla="*/ 335 h 475"/>
                  <a:gd name="T52" fmla="*/ 176 w 328"/>
                  <a:gd name="T53" fmla="*/ 335 h 475"/>
                  <a:gd name="T54" fmla="*/ 182 w 328"/>
                  <a:gd name="T55" fmla="*/ 313 h 475"/>
                  <a:gd name="T56" fmla="*/ 213 w 328"/>
                  <a:gd name="T57" fmla="*/ 350 h 475"/>
                  <a:gd name="T58" fmla="*/ 208 w 328"/>
                  <a:gd name="T59" fmla="*/ 306 h 475"/>
                  <a:gd name="T60" fmla="*/ 180 w 328"/>
                  <a:gd name="T61" fmla="*/ 169 h 475"/>
                  <a:gd name="T62" fmla="*/ 218 w 328"/>
                  <a:gd name="T63" fmla="*/ 161 h 475"/>
                  <a:gd name="T64" fmla="*/ 224 w 328"/>
                  <a:gd name="T65" fmla="*/ 181 h 475"/>
                  <a:gd name="T66" fmla="*/ 164 w 328"/>
                  <a:gd name="T67" fmla="*/ 454 h 475"/>
                  <a:gd name="T68" fmla="*/ 101 w 328"/>
                  <a:gd name="T69" fmla="*/ 183 h 475"/>
                  <a:gd name="T70" fmla="*/ 119 w 328"/>
                  <a:gd name="T71" fmla="*/ 330 h 475"/>
                  <a:gd name="T72" fmla="*/ 106 w 328"/>
                  <a:gd name="T73" fmla="*/ 333 h 475"/>
                  <a:gd name="T74" fmla="*/ 124 w 328"/>
                  <a:gd name="T75" fmla="*/ 314 h 475"/>
                  <a:gd name="T76" fmla="*/ 203 w 328"/>
                  <a:gd name="T77" fmla="*/ 319 h 475"/>
                  <a:gd name="T78" fmla="*/ 208 w 328"/>
                  <a:gd name="T79" fmla="*/ 336 h 475"/>
                  <a:gd name="T80" fmla="*/ 192 w 328"/>
                  <a:gd name="T81" fmla="*/ 314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28" h="475">
                    <a:moveTo>
                      <a:pt x="164" y="475"/>
                    </a:move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9" y="249"/>
                      <a:pt x="301" y="222"/>
                    </a:cubicBez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9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4" y="475"/>
                      <a:pt x="164" y="475"/>
                    </a:cubicBezTo>
                    <a:close/>
                    <a:moveTo>
                      <a:pt x="106" y="56"/>
                    </a:moveTo>
                    <a:cubicBezTo>
                      <a:pt x="218" y="76"/>
                      <a:pt x="218" y="76"/>
                      <a:pt x="218" y="76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106" y="79"/>
                      <a:pt x="106" y="79"/>
                      <a:pt x="106" y="79"/>
                    </a:cubicBezTo>
                    <a:lnTo>
                      <a:pt x="106" y="56"/>
                    </a:lnTo>
                    <a:close/>
                    <a:moveTo>
                      <a:pt x="106" y="100"/>
                    </a:moveTo>
                    <a:cubicBezTo>
                      <a:pt x="218" y="120"/>
                      <a:pt x="218" y="120"/>
                      <a:pt x="218" y="120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40"/>
                      <a:pt x="218" y="140"/>
                      <a:pt x="218" y="140"/>
                    </a:cubicBezTo>
                    <a:cubicBezTo>
                      <a:pt x="106" y="121"/>
                      <a:pt x="106" y="121"/>
                      <a:pt x="106" y="121"/>
                    </a:cubicBezTo>
                    <a:lnTo>
                      <a:pt x="106" y="100"/>
                    </a:lnTo>
                    <a:close/>
                    <a:moveTo>
                      <a:pt x="162" y="304"/>
                    </a:moveTo>
                    <a:cubicBezTo>
                      <a:pt x="161" y="304"/>
                      <a:pt x="159" y="305"/>
                      <a:pt x="158" y="306"/>
                    </a:cubicBezTo>
                    <a:cubicBezTo>
                      <a:pt x="157" y="305"/>
                      <a:pt x="155" y="304"/>
                      <a:pt x="154" y="304"/>
                    </a:cubicBezTo>
                    <a:cubicBezTo>
                      <a:pt x="149" y="301"/>
                      <a:pt x="143" y="299"/>
                      <a:pt x="137" y="298"/>
                    </a:cubicBezTo>
                    <a:cubicBezTo>
                      <a:pt x="142" y="263"/>
                      <a:pt x="144" y="203"/>
                      <a:pt x="145" y="169"/>
                    </a:cubicBezTo>
                    <a:cubicBezTo>
                      <a:pt x="145" y="160"/>
                      <a:pt x="145" y="152"/>
                      <a:pt x="145" y="149"/>
                    </a:cubicBezTo>
                    <a:cubicBezTo>
                      <a:pt x="171" y="153"/>
                      <a:pt x="171" y="153"/>
                      <a:pt x="171" y="153"/>
                    </a:cubicBezTo>
                    <a:cubicBezTo>
                      <a:pt x="171" y="157"/>
                      <a:pt x="171" y="163"/>
                      <a:pt x="171" y="169"/>
                    </a:cubicBezTo>
                    <a:cubicBezTo>
                      <a:pt x="172" y="203"/>
                      <a:pt x="174" y="263"/>
                      <a:pt x="179" y="298"/>
                    </a:cubicBezTo>
                    <a:cubicBezTo>
                      <a:pt x="173" y="299"/>
                      <a:pt x="167" y="301"/>
                      <a:pt x="162" y="304"/>
                    </a:cubicBezTo>
                    <a:close/>
                    <a:moveTo>
                      <a:pt x="167" y="334"/>
                    </a:moveTo>
                    <a:cubicBezTo>
                      <a:pt x="167" y="336"/>
                      <a:pt x="162" y="341"/>
                      <a:pt x="158" y="341"/>
                    </a:cubicBezTo>
                    <a:cubicBezTo>
                      <a:pt x="154" y="341"/>
                      <a:pt x="149" y="336"/>
                      <a:pt x="149" y="334"/>
                    </a:cubicBezTo>
                    <a:cubicBezTo>
                      <a:pt x="149" y="332"/>
                      <a:pt x="152" y="327"/>
                      <a:pt x="158" y="324"/>
                    </a:cubicBezTo>
                    <a:cubicBezTo>
                      <a:pt x="165" y="327"/>
                      <a:pt x="167" y="332"/>
                      <a:pt x="167" y="334"/>
                    </a:cubicBezTo>
                    <a:close/>
                    <a:moveTo>
                      <a:pt x="101" y="183"/>
                    </a:moveTo>
                    <a:cubicBezTo>
                      <a:pt x="107" y="180"/>
                      <a:pt x="107" y="180"/>
                      <a:pt x="107" y="180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36" y="147"/>
                      <a:pt x="136" y="147"/>
                      <a:pt x="136" y="147"/>
                    </a:cubicBezTo>
                    <a:cubicBezTo>
                      <a:pt x="136" y="152"/>
                      <a:pt x="136" y="160"/>
                      <a:pt x="136" y="169"/>
                    </a:cubicBezTo>
                    <a:cubicBezTo>
                      <a:pt x="135" y="206"/>
                      <a:pt x="132" y="268"/>
                      <a:pt x="127" y="298"/>
                    </a:cubicBezTo>
                    <a:cubicBezTo>
                      <a:pt x="121" y="298"/>
                      <a:pt x="114" y="301"/>
                      <a:pt x="108" y="306"/>
                    </a:cubicBezTo>
                    <a:cubicBezTo>
                      <a:pt x="103" y="311"/>
                      <a:pt x="99" y="319"/>
                      <a:pt x="97" y="329"/>
                    </a:cubicBezTo>
                    <a:cubicBezTo>
                      <a:pt x="96" y="337"/>
                      <a:pt x="98" y="345"/>
                      <a:pt x="103" y="350"/>
                    </a:cubicBezTo>
                    <a:cubicBezTo>
                      <a:pt x="109" y="355"/>
                      <a:pt x="118" y="355"/>
                      <a:pt x="126" y="340"/>
                    </a:cubicBezTo>
                    <a:cubicBezTo>
                      <a:pt x="129" y="334"/>
                      <a:pt x="132" y="325"/>
                      <a:pt x="134" y="313"/>
                    </a:cubicBezTo>
                    <a:cubicBezTo>
                      <a:pt x="138" y="314"/>
                      <a:pt x="142" y="315"/>
                      <a:pt x="146" y="316"/>
                    </a:cubicBezTo>
                    <a:cubicBezTo>
                      <a:pt x="140" y="323"/>
                      <a:pt x="140" y="331"/>
                      <a:pt x="140" y="335"/>
                    </a:cubicBezTo>
                    <a:cubicBezTo>
                      <a:pt x="140" y="346"/>
                      <a:pt x="149" y="357"/>
                      <a:pt x="158" y="357"/>
                    </a:cubicBezTo>
                    <a:cubicBezTo>
                      <a:pt x="167" y="357"/>
                      <a:pt x="176" y="346"/>
                      <a:pt x="176" y="335"/>
                    </a:cubicBezTo>
                    <a:cubicBezTo>
                      <a:pt x="176" y="331"/>
                      <a:pt x="176" y="323"/>
                      <a:pt x="170" y="316"/>
                    </a:cubicBezTo>
                    <a:cubicBezTo>
                      <a:pt x="174" y="315"/>
                      <a:pt x="178" y="314"/>
                      <a:pt x="182" y="313"/>
                    </a:cubicBezTo>
                    <a:cubicBezTo>
                      <a:pt x="184" y="325"/>
                      <a:pt x="187" y="334"/>
                      <a:pt x="190" y="340"/>
                    </a:cubicBezTo>
                    <a:cubicBezTo>
                      <a:pt x="198" y="355"/>
                      <a:pt x="208" y="355"/>
                      <a:pt x="213" y="350"/>
                    </a:cubicBezTo>
                    <a:cubicBezTo>
                      <a:pt x="218" y="345"/>
                      <a:pt x="220" y="337"/>
                      <a:pt x="219" y="329"/>
                    </a:cubicBezTo>
                    <a:cubicBezTo>
                      <a:pt x="217" y="319"/>
                      <a:pt x="213" y="311"/>
                      <a:pt x="208" y="306"/>
                    </a:cubicBezTo>
                    <a:cubicBezTo>
                      <a:pt x="202" y="301"/>
                      <a:pt x="196" y="298"/>
                      <a:pt x="189" y="298"/>
                    </a:cubicBezTo>
                    <a:cubicBezTo>
                      <a:pt x="184" y="268"/>
                      <a:pt x="182" y="206"/>
                      <a:pt x="180" y="169"/>
                    </a:cubicBezTo>
                    <a:cubicBezTo>
                      <a:pt x="180" y="164"/>
                      <a:pt x="180" y="159"/>
                      <a:pt x="180" y="155"/>
                    </a:cubicBezTo>
                    <a:cubicBezTo>
                      <a:pt x="218" y="161"/>
                      <a:pt x="218" y="161"/>
                      <a:pt x="218" y="161"/>
                    </a:cubicBezTo>
                    <a:cubicBezTo>
                      <a:pt x="218" y="179"/>
                      <a:pt x="218" y="179"/>
                      <a:pt x="218" y="179"/>
                    </a:cubicBezTo>
                    <a:cubicBezTo>
                      <a:pt x="224" y="181"/>
                      <a:pt x="224" y="181"/>
                      <a:pt x="224" y="181"/>
                    </a:cubicBezTo>
                    <a:cubicBezTo>
                      <a:pt x="275" y="205"/>
                      <a:pt x="307" y="256"/>
                      <a:pt x="307" y="311"/>
                    </a:cubicBezTo>
                    <a:cubicBezTo>
                      <a:pt x="307" y="390"/>
                      <a:pt x="243" y="454"/>
                      <a:pt x="164" y="454"/>
                    </a:cubicBezTo>
                    <a:cubicBezTo>
                      <a:pt x="85" y="454"/>
                      <a:pt x="21" y="390"/>
                      <a:pt x="21" y="311"/>
                    </a:cubicBezTo>
                    <a:cubicBezTo>
                      <a:pt x="21" y="256"/>
                      <a:pt x="52" y="207"/>
                      <a:pt x="101" y="183"/>
                    </a:cubicBezTo>
                    <a:close/>
                    <a:moveTo>
                      <a:pt x="124" y="314"/>
                    </a:moveTo>
                    <a:cubicBezTo>
                      <a:pt x="123" y="321"/>
                      <a:pt x="121" y="326"/>
                      <a:pt x="119" y="330"/>
                    </a:cubicBezTo>
                    <a:cubicBezTo>
                      <a:pt x="114" y="338"/>
                      <a:pt x="110" y="339"/>
                      <a:pt x="108" y="336"/>
                    </a:cubicBezTo>
                    <a:cubicBezTo>
                      <a:pt x="107" y="335"/>
                      <a:pt x="106" y="334"/>
                      <a:pt x="106" y="333"/>
                    </a:cubicBezTo>
                    <a:cubicBezTo>
                      <a:pt x="107" y="327"/>
                      <a:pt x="109" y="323"/>
                      <a:pt x="113" y="319"/>
                    </a:cubicBezTo>
                    <a:cubicBezTo>
                      <a:pt x="116" y="316"/>
                      <a:pt x="120" y="315"/>
                      <a:pt x="124" y="314"/>
                    </a:cubicBezTo>
                    <a:close/>
                    <a:moveTo>
                      <a:pt x="192" y="314"/>
                    </a:moveTo>
                    <a:cubicBezTo>
                      <a:pt x="196" y="315"/>
                      <a:pt x="200" y="316"/>
                      <a:pt x="203" y="319"/>
                    </a:cubicBezTo>
                    <a:cubicBezTo>
                      <a:pt x="207" y="323"/>
                      <a:pt x="209" y="327"/>
                      <a:pt x="210" y="333"/>
                    </a:cubicBezTo>
                    <a:cubicBezTo>
                      <a:pt x="210" y="334"/>
                      <a:pt x="209" y="335"/>
                      <a:pt x="208" y="336"/>
                    </a:cubicBezTo>
                    <a:cubicBezTo>
                      <a:pt x="206" y="339"/>
                      <a:pt x="202" y="338"/>
                      <a:pt x="197" y="330"/>
                    </a:cubicBezTo>
                    <a:cubicBezTo>
                      <a:pt x="195" y="326"/>
                      <a:pt x="193" y="321"/>
                      <a:pt x="192" y="31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" name="Freeform 275"/>
              <p:cNvSpPr/>
              <p:nvPr/>
            </p:nvSpPr>
            <p:spPr bwMode="auto">
              <a:xfrm>
                <a:off x="-2540742" y="2934495"/>
                <a:ext cx="298450" cy="79375"/>
              </a:xfrm>
              <a:custGeom>
                <a:avLst/>
                <a:gdLst>
                  <a:gd name="T0" fmla="*/ 0 w 94"/>
                  <a:gd name="T1" fmla="*/ 12 h 25"/>
                  <a:gd name="T2" fmla="*/ 13 w 94"/>
                  <a:gd name="T3" fmla="*/ 25 h 25"/>
                  <a:gd name="T4" fmla="*/ 81 w 94"/>
                  <a:gd name="T5" fmla="*/ 25 h 25"/>
                  <a:gd name="T6" fmla="*/ 94 w 94"/>
                  <a:gd name="T7" fmla="*/ 12 h 25"/>
                  <a:gd name="T8" fmla="*/ 81 w 94"/>
                  <a:gd name="T9" fmla="*/ 0 h 25"/>
                  <a:gd name="T10" fmla="*/ 13 w 94"/>
                  <a:gd name="T11" fmla="*/ 0 h 25"/>
                  <a:gd name="T12" fmla="*/ 0 w 94"/>
                  <a:gd name="T13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5">
                    <a:moveTo>
                      <a:pt x="0" y="12"/>
                    </a:moveTo>
                    <a:cubicBezTo>
                      <a:pt x="0" y="19"/>
                      <a:pt x="6" y="25"/>
                      <a:pt x="13" y="25"/>
                    </a:cubicBezTo>
                    <a:cubicBezTo>
                      <a:pt x="81" y="25"/>
                      <a:pt x="81" y="25"/>
                      <a:pt x="81" y="25"/>
                    </a:cubicBezTo>
                    <a:cubicBezTo>
                      <a:pt x="88" y="25"/>
                      <a:pt x="94" y="19"/>
                      <a:pt x="94" y="12"/>
                    </a:cubicBezTo>
                    <a:cubicBezTo>
                      <a:pt x="94" y="6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6"/>
                      <a:pt x="0" y="1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" name="Freeform 276"/>
              <p:cNvSpPr/>
              <p:nvPr/>
            </p:nvSpPr>
            <p:spPr bwMode="auto">
              <a:xfrm>
                <a:off x="-3236068" y="3488532"/>
                <a:ext cx="79375" cy="292100"/>
              </a:xfrm>
              <a:custGeom>
                <a:avLst/>
                <a:gdLst>
                  <a:gd name="T0" fmla="*/ 13 w 25"/>
                  <a:gd name="T1" fmla="*/ 0 h 92"/>
                  <a:gd name="T2" fmla="*/ 0 w 25"/>
                  <a:gd name="T3" fmla="*/ 13 h 92"/>
                  <a:gd name="T4" fmla="*/ 0 w 25"/>
                  <a:gd name="T5" fmla="*/ 79 h 92"/>
                  <a:gd name="T6" fmla="*/ 13 w 25"/>
                  <a:gd name="T7" fmla="*/ 92 h 92"/>
                  <a:gd name="T8" fmla="*/ 25 w 25"/>
                  <a:gd name="T9" fmla="*/ 79 h 92"/>
                  <a:gd name="T10" fmla="*/ 25 w 25"/>
                  <a:gd name="T11" fmla="*/ 13 h 92"/>
                  <a:gd name="T12" fmla="*/ 13 w 25"/>
                  <a:gd name="T13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92">
                    <a:moveTo>
                      <a:pt x="13" y="0"/>
                    </a:moveTo>
                    <a:cubicBezTo>
                      <a:pt x="6" y="0"/>
                      <a:pt x="0" y="6"/>
                      <a:pt x="0" y="13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86"/>
                      <a:pt x="6" y="92"/>
                      <a:pt x="13" y="92"/>
                    </a:cubicBezTo>
                    <a:cubicBezTo>
                      <a:pt x="20" y="92"/>
                      <a:pt x="25" y="86"/>
                      <a:pt x="25" y="79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5" y="6"/>
                      <a:pt x="20" y="0"/>
                      <a:pt x="1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" name="Freeform 277"/>
              <p:cNvSpPr/>
              <p:nvPr/>
            </p:nvSpPr>
            <p:spPr bwMode="auto">
              <a:xfrm>
                <a:off x="-4061568" y="2899570"/>
                <a:ext cx="298450" cy="76200"/>
              </a:xfrm>
              <a:custGeom>
                <a:avLst/>
                <a:gdLst>
                  <a:gd name="T0" fmla="*/ 13 w 94"/>
                  <a:gd name="T1" fmla="*/ 24 h 24"/>
                  <a:gd name="T2" fmla="*/ 81 w 94"/>
                  <a:gd name="T3" fmla="*/ 24 h 24"/>
                  <a:gd name="T4" fmla="*/ 94 w 94"/>
                  <a:gd name="T5" fmla="*/ 12 h 24"/>
                  <a:gd name="T6" fmla="*/ 81 w 94"/>
                  <a:gd name="T7" fmla="*/ 0 h 24"/>
                  <a:gd name="T8" fmla="*/ 13 w 94"/>
                  <a:gd name="T9" fmla="*/ 0 h 24"/>
                  <a:gd name="T10" fmla="*/ 0 w 94"/>
                  <a:gd name="T11" fmla="*/ 12 h 24"/>
                  <a:gd name="T12" fmla="*/ 13 w 94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4">
                    <a:moveTo>
                      <a:pt x="13" y="24"/>
                    </a:moveTo>
                    <a:cubicBezTo>
                      <a:pt x="81" y="24"/>
                      <a:pt x="81" y="24"/>
                      <a:pt x="81" y="24"/>
                    </a:cubicBezTo>
                    <a:cubicBezTo>
                      <a:pt x="88" y="24"/>
                      <a:pt x="94" y="19"/>
                      <a:pt x="94" y="12"/>
                    </a:cubicBezTo>
                    <a:cubicBezTo>
                      <a:pt x="94" y="5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5"/>
                      <a:pt x="0" y="12"/>
                    </a:cubicBezTo>
                    <a:cubicBezTo>
                      <a:pt x="0" y="19"/>
                      <a:pt x="6" y="24"/>
                      <a:pt x="13" y="2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" name="Freeform 278"/>
              <p:cNvSpPr/>
              <p:nvPr/>
            </p:nvSpPr>
            <p:spPr bwMode="auto">
              <a:xfrm>
                <a:off x="-3890118" y="2304257"/>
                <a:ext cx="266700" cy="212725"/>
              </a:xfrm>
              <a:custGeom>
                <a:avLst/>
                <a:gdLst>
                  <a:gd name="T0" fmla="*/ 7 w 84"/>
                  <a:gd name="T1" fmla="*/ 22 h 67"/>
                  <a:gd name="T2" fmla="*/ 62 w 84"/>
                  <a:gd name="T3" fmla="*/ 63 h 67"/>
                  <a:gd name="T4" fmla="*/ 79 w 84"/>
                  <a:gd name="T5" fmla="*/ 60 h 67"/>
                  <a:gd name="T6" fmla="*/ 77 w 84"/>
                  <a:gd name="T7" fmla="*/ 43 h 67"/>
                  <a:gd name="T8" fmla="*/ 22 w 84"/>
                  <a:gd name="T9" fmla="*/ 3 h 67"/>
                  <a:gd name="T10" fmla="*/ 15 w 84"/>
                  <a:gd name="T11" fmla="*/ 0 h 67"/>
                  <a:gd name="T12" fmla="*/ 4 w 84"/>
                  <a:gd name="T13" fmla="*/ 5 h 67"/>
                  <a:gd name="T14" fmla="*/ 7 w 84"/>
                  <a:gd name="T15" fmla="*/ 2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7" y="22"/>
                    </a:moveTo>
                    <a:cubicBezTo>
                      <a:pt x="62" y="63"/>
                      <a:pt x="62" y="63"/>
                      <a:pt x="62" y="63"/>
                    </a:cubicBezTo>
                    <a:cubicBezTo>
                      <a:pt x="67" y="67"/>
                      <a:pt x="75" y="66"/>
                      <a:pt x="79" y="60"/>
                    </a:cubicBezTo>
                    <a:cubicBezTo>
                      <a:pt x="84" y="55"/>
                      <a:pt x="82" y="47"/>
                      <a:pt x="77" y="43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0" y="1"/>
                      <a:pt x="17" y="0"/>
                      <a:pt x="15" y="0"/>
                    </a:cubicBezTo>
                    <a:cubicBezTo>
                      <a:pt x="11" y="0"/>
                      <a:pt x="7" y="2"/>
                      <a:pt x="4" y="5"/>
                    </a:cubicBezTo>
                    <a:cubicBezTo>
                      <a:pt x="0" y="11"/>
                      <a:pt x="1" y="18"/>
                      <a:pt x="7" y="2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" name="Freeform 279"/>
              <p:cNvSpPr/>
              <p:nvPr/>
            </p:nvSpPr>
            <p:spPr bwMode="auto">
              <a:xfrm>
                <a:off x="-2674092" y="2304257"/>
                <a:ext cx="266700" cy="212725"/>
              </a:xfrm>
              <a:custGeom>
                <a:avLst/>
                <a:gdLst>
                  <a:gd name="T0" fmla="*/ 22 w 84"/>
                  <a:gd name="T1" fmla="*/ 63 h 67"/>
                  <a:gd name="T2" fmla="*/ 77 w 84"/>
                  <a:gd name="T3" fmla="*/ 22 h 67"/>
                  <a:gd name="T4" fmla="*/ 79 w 84"/>
                  <a:gd name="T5" fmla="*/ 5 h 67"/>
                  <a:gd name="T6" fmla="*/ 69 w 84"/>
                  <a:gd name="T7" fmla="*/ 0 h 67"/>
                  <a:gd name="T8" fmla="*/ 62 w 84"/>
                  <a:gd name="T9" fmla="*/ 3 h 67"/>
                  <a:gd name="T10" fmla="*/ 7 w 84"/>
                  <a:gd name="T11" fmla="*/ 43 h 67"/>
                  <a:gd name="T12" fmla="*/ 5 w 84"/>
                  <a:gd name="T13" fmla="*/ 60 h 67"/>
                  <a:gd name="T14" fmla="*/ 22 w 84"/>
                  <a:gd name="T15" fmla="*/ 6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22" y="63"/>
                    </a:moveTo>
                    <a:cubicBezTo>
                      <a:pt x="77" y="22"/>
                      <a:pt x="77" y="22"/>
                      <a:pt x="77" y="22"/>
                    </a:cubicBezTo>
                    <a:cubicBezTo>
                      <a:pt x="83" y="18"/>
                      <a:pt x="84" y="11"/>
                      <a:pt x="79" y="5"/>
                    </a:cubicBezTo>
                    <a:cubicBezTo>
                      <a:pt x="77" y="2"/>
                      <a:pt x="73" y="0"/>
                      <a:pt x="69" y="0"/>
                    </a:cubicBezTo>
                    <a:cubicBezTo>
                      <a:pt x="67" y="0"/>
                      <a:pt x="64" y="1"/>
                      <a:pt x="62" y="3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1" y="47"/>
                      <a:pt x="0" y="55"/>
                      <a:pt x="5" y="60"/>
                    </a:cubicBezTo>
                    <a:cubicBezTo>
                      <a:pt x="9" y="66"/>
                      <a:pt x="17" y="67"/>
                      <a:pt x="22" y="63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" name="Freeform 280"/>
              <p:cNvSpPr/>
              <p:nvPr/>
            </p:nvSpPr>
            <p:spPr bwMode="auto">
              <a:xfrm>
                <a:off x="-3839318" y="3363120"/>
                <a:ext cx="244475" cy="233363"/>
              </a:xfrm>
              <a:custGeom>
                <a:avLst/>
                <a:gdLst>
                  <a:gd name="T0" fmla="*/ 63 w 77"/>
                  <a:gd name="T1" fmla="*/ 0 h 73"/>
                  <a:gd name="T2" fmla="*/ 54 w 77"/>
                  <a:gd name="T3" fmla="*/ 3 h 73"/>
                  <a:gd name="T4" fmla="*/ 5 w 77"/>
                  <a:gd name="T5" fmla="*/ 51 h 73"/>
                  <a:gd name="T6" fmla="*/ 5 w 77"/>
                  <a:gd name="T7" fmla="*/ 68 h 73"/>
                  <a:gd name="T8" fmla="*/ 23 w 77"/>
                  <a:gd name="T9" fmla="*/ 68 h 73"/>
                  <a:gd name="T10" fmla="*/ 72 w 77"/>
                  <a:gd name="T11" fmla="*/ 21 h 73"/>
                  <a:gd name="T12" fmla="*/ 72 w 77"/>
                  <a:gd name="T13" fmla="*/ 3 h 73"/>
                  <a:gd name="T14" fmla="*/ 63 w 77"/>
                  <a:gd name="T15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63" y="0"/>
                    </a:moveTo>
                    <a:cubicBezTo>
                      <a:pt x="60" y="0"/>
                      <a:pt x="56" y="1"/>
                      <a:pt x="54" y="3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0" y="55"/>
                      <a:pt x="0" y="63"/>
                      <a:pt x="5" y="68"/>
                    </a:cubicBezTo>
                    <a:cubicBezTo>
                      <a:pt x="10" y="73"/>
                      <a:pt x="18" y="73"/>
                      <a:pt x="23" y="68"/>
                    </a:cubicBezTo>
                    <a:cubicBezTo>
                      <a:pt x="72" y="21"/>
                      <a:pt x="72" y="21"/>
                      <a:pt x="72" y="21"/>
                    </a:cubicBezTo>
                    <a:cubicBezTo>
                      <a:pt x="77" y="16"/>
                      <a:pt x="77" y="8"/>
                      <a:pt x="72" y="3"/>
                    </a:cubicBezTo>
                    <a:cubicBezTo>
                      <a:pt x="69" y="1"/>
                      <a:pt x="66" y="0"/>
                      <a:pt x="6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" name="Freeform 281"/>
              <p:cNvSpPr/>
              <p:nvPr/>
            </p:nvSpPr>
            <p:spPr bwMode="auto">
              <a:xfrm>
                <a:off x="-2728067" y="3363120"/>
                <a:ext cx="244475" cy="233363"/>
              </a:xfrm>
              <a:custGeom>
                <a:avLst/>
                <a:gdLst>
                  <a:gd name="T0" fmla="*/ 23 w 77"/>
                  <a:gd name="T1" fmla="*/ 3 h 73"/>
                  <a:gd name="T2" fmla="*/ 14 w 77"/>
                  <a:gd name="T3" fmla="*/ 0 h 73"/>
                  <a:gd name="T4" fmla="*/ 5 w 77"/>
                  <a:gd name="T5" fmla="*/ 3 h 73"/>
                  <a:gd name="T6" fmla="*/ 5 w 77"/>
                  <a:gd name="T7" fmla="*/ 21 h 73"/>
                  <a:gd name="T8" fmla="*/ 54 w 77"/>
                  <a:gd name="T9" fmla="*/ 68 h 73"/>
                  <a:gd name="T10" fmla="*/ 72 w 77"/>
                  <a:gd name="T11" fmla="*/ 68 h 73"/>
                  <a:gd name="T12" fmla="*/ 72 w 77"/>
                  <a:gd name="T13" fmla="*/ 51 h 73"/>
                  <a:gd name="T14" fmla="*/ 23 w 77"/>
                  <a:gd name="T15" fmla="*/ 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23" y="3"/>
                    </a:moveTo>
                    <a:cubicBezTo>
                      <a:pt x="21" y="1"/>
                      <a:pt x="17" y="0"/>
                      <a:pt x="14" y="0"/>
                    </a:cubicBezTo>
                    <a:cubicBezTo>
                      <a:pt x="11" y="0"/>
                      <a:pt x="8" y="1"/>
                      <a:pt x="5" y="3"/>
                    </a:cubicBezTo>
                    <a:cubicBezTo>
                      <a:pt x="0" y="8"/>
                      <a:pt x="0" y="16"/>
                      <a:pt x="5" y="21"/>
                    </a:cubicBezTo>
                    <a:cubicBezTo>
                      <a:pt x="54" y="68"/>
                      <a:pt x="54" y="68"/>
                      <a:pt x="54" y="68"/>
                    </a:cubicBezTo>
                    <a:cubicBezTo>
                      <a:pt x="59" y="73"/>
                      <a:pt x="67" y="73"/>
                      <a:pt x="72" y="68"/>
                    </a:cubicBezTo>
                    <a:cubicBezTo>
                      <a:pt x="77" y="63"/>
                      <a:pt x="77" y="55"/>
                      <a:pt x="72" y="51"/>
                    </a:cubicBez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cxnSp>
          <p:nvCxnSpPr>
            <p:cNvPr id="55" name="直接连接符 54"/>
            <p:cNvCxnSpPr/>
            <p:nvPr/>
          </p:nvCxnSpPr>
          <p:spPr>
            <a:xfrm flipV="1">
              <a:off x="2295726" y="-135764"/>
              <a:ext cx="8489" cy="2963571"/>
            </a:xfrm>
            <a:prstGeom prst="line">
              <a:avLst/>
            </a:prstGeom>
            <a:ln w="12700">
              <a:solidFill>
                <a:srgbClr val="3B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 Box 147"/>
          <p:cNvSpPr txBox="1">
            <a:spLocks noChangeArrowheads="1"/>
          </p:cNvSpPr>
          <p:nvPr/>
        </p:nvSpPr>
        <p:spPr bwMode="auto">
          <a:xfrm>
            <a:off x="3345215" y="888897"/>
            <a:ext cx="519167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/>
          <a:p>
            <a:r>
              <a:rPr lang="zh-TW" altLang="en-US" sz="4000" b="1" dirty="0">
                <a:solidFill>
                  <a:srgbClr val="3B3B3B"/>
                </a:solidFill>
                <a:latin typeface="微软雅黑" pitchFamily="34" charset="-122"/>
                <a:ea typeface="微软雅黑" pitchFamily="34" charset="-122"/>
              </a:rPr>
              <a:t>全國教育實習資訊平臺</a:t>
            </a:r>
            <a:endParaRPr lang="zh-CN" altLang="en-US" sz="4000" b="1" dirty="0">
              <a:solidFill>
                <a:srgbClr val="3B3B3B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angle 60" descr="psb"/>
          <p:cNvSpPr>
            <a:spLocks noChangeArrowheads="1"/>
          </p:cNvSpPr>
          <p:nvPr/>
        </p:nvSpPr>
        <p:spPr bwMode="auto">
          <a:xfrm>
            <a:off x="899592" y="2344173"/>
            <a:ext cx="7557005" cy="2446662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ex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" name="Text Box 147"/>
          <p:cNvSpPr txBox="1">
            <a:spLocks noChangeArrowheads="1"/>
          </p:cNvSpPr>
          <p:nvPr/>
        </p:nvSpPr>
        <p:spPr bwMode="auto">
          <a:xfrm>
            <a:off x="3262150" y="351078"/>
            <a:ext cx="216954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 algn="dist"/>
            <a:r>
              <a:rPr lang="zh-TW" altLang="en-US" sz="3000" b="1" dirty="0">
                <a:solidFill>
                  <a:srgbClr val="3B3B3B"/>
                </a:solidFill>
                <a:latin typeface="微软雅黑" pitchFamily="34" charset="-122"/>
                <a:ea typeface="微软雅黑" pitchFamily="34" charset="-122"/>
              </a:rPr>
              <a:t>大綱</a:t>
            </a:r>
            <a:endParaRPr lang="zh-CN" altLang="en-US" sz="3000" b="1" dirty="0">
              <a:solidFill>
                <a:srgbClr val="3B3B3B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" name="Rectangle 30"/>
          <p:cNvSpPr>
            <a:spLocks noChangeArrowheads="1"/>
          </p:cNvSpPr>
          <p:nvPr/>
        </p:nvSpPr>
        <p:spPr bwMode="auto">
          <a:xfrm>
            <a:off x="1011439" y="826317"/>
            <a:ext cx="5341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buFont typeface="Arial" charset="0"/>
              <a:buNone/>
            </a:pPr>
            <a:r>
              <a:rPr lang="en-US" altLang="zh-CN" sz="3000" dirty="0">
                <a:ln w="6350">
                  <a:solidFill>
                    <a:srgbClr val="C09CC2"/>
                  </a:solidFill>
                </a:ln>
                <a:noFill/>
                <a:latin typeface="Impact" pitchFamily="34" charset="0"/>
                <a:ea typeface="迷你简汉真广标" pitchFamily="49" charset="-122"/>
              </a:rPr>
              <a:t>01</a:t>
            </a:r>
            <a:endParaRPr lang="zh-CN" altLang="en-US" sz="3000" dirty="0">
              <a:ln w="6350">
                <a:solidFill>
                  <a:srgbClr val="C09CC2"/>
                </a:solidFill>
              </a:ln>
              <a:noFill/>
              <a:latin typeface="Impact" pitchFamily="34" charset="0"/>
              <a:ea typeface="迷你简汉真广标" pitchFamily="49" charset="-122"/>
            </a:endParaRPr>
          </a:p>
        </p:txBody>
      </p:sp>
      <p:sp>
        <p:nvSpPr>
          <p:cNvPr id="37" name="Rectangle 30"/>
          <p:cNvSpPr>
            <a:spLocks noChangeArrowheads="1"/>
          </p:cNvSpPr>
          <p:nvPr/>
        </p:nvSpPr>
        <p:spPr bwMode="auto">
          <a:xfrm>
            <a:off x="1600288" y="911505"/>
            <a:ext cx="232879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buFont typeface="Arial" charset="0"/>
              <a:buNone/>
            </a:pPr>
            <a:r>
              <a:rPr lang="zh-TW" altLang="en-US" sz="2000" b="1" dirty="0">
                <a:solidFill>
                  <a:srgbClr val="594D7B"/>
                </a:solidFill>
                <a:ea typeface="微软雅黑" pitchFamily="34" charset="-122"/>
              </a:rPr>
              <a:t>填寫實習履歷</a:t>
            </a:r>
            <a:endParaRPr lang="zh-CN" altLang="en-US" sz="2000" b="1" dirty="0">
              <a:solidFill>
                <a:srgbClr val="594D7B"/>
              </a:solidFill>
              <a:ea typeface="微软雅黑" pitchFamily="34" charset="-122"/>
            </a:endParaRPr>
          </a:p>
        </p:txBody>
      </p:sp>
      <p:sp>
        <p:nvSpPr>
          <p:cNvPr id="39" name="Rectangle 30"/>
          <p:cNvSpPr>
            <a:spLocks noChangeArrowheads="1"/>
          </p:cNvSpPr>
          <p:nvPr/>
        </p:nvSpPr>
        <p:spPr bwMode="auto">
          <a:xfrm>
            <a:off x="1012877" y="1219282"/>
            <a:ext cx="5981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buFont typeface="Arial" charset="0"/>
              <a:buNone/>
            </a:pPr>
            <a:r>
              <a:rPr lang="en-US" altLang="zh-CN" sz="3000" dirty="0">
                <a:ln w="6350">
                  <a:solidFill>
                    <a:srgbClr val="FF3E3E"/>
                  </a:solidFill>
                </a:ln>
                <a:noFill/>
                <a:latin typeface="Impact" pitchFamily="34" charset="0"/>
                <a:ea typeface="迷你简汉真广标" pitchFamily="49" charset="-122"/>
              </a:rPr>
              <a:t>02</a:t>
            </a:r>
            <a:endParaRPr lang="zh-CN" altLang="en-US" sz="3000" dirty="0">
              <a:ln w="6350">
                <a:solidFill>
                  <a:srgbClr val="FF3E3E"/>
                </a:solidFill>
              </a:ln>
              <a:noFill/>
              <a:latin typeface="Impact" pitchFamily="34" charset="0"/>
              <a:ea typeface="迷你简汉真广标" pitchFamily="49" charset="-122"/>
            </a:endParaRPr>
          </a:p>
        </p:txBody>
      </p:sp>
      <p:sp>
        <p:nvSpPr>
          <p:cNvPr id="54" name="Rectangle 30"/>
          <p:cNvSpPr>
            <a:spLocks noChangeArrowheads="1"/>
          </p:cNvSpPr>
          <p:nvPr/>
        </p:nvSpPr>
        <p:spPr bwMode="auto">
          <a:xfrm>
            <a:off x="1619910" y="1322315"/>
            <a:ext cx="395460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buFont typeface="Arial" charset="0"/>
              <a:buNone/>
            </a:pPr>
            <a:r>
              <a:rPr lang="zh-TW" altLang="en-US" sz="2000" b="1" dirty="0">
                <a:solidFill>
                  <a:srgbClr val="E54B81"/>
                </a:solidFill>
                <a:ea typeface="微软雅黑" pitchFamily="34" charset="-122"/>
              </a:rPr>
              <a:t>教育實習成績評定任務</a:t>
            </a:r>
          </a:p>
        </p:txBody>
      </p:sp>
      <p:sp>
        <p:nvSpPr>
          <p:cNvPr id="56" name="Rectangle 30"/>
          <p:cNvSpPr>
            <a:spLocks noChangeArrowheads="1"/>
          </p:cNvSpPr>
          <p:nvPr/>
        </p:nvSpPr>
        <p:spPr bwMode="auto">
          <a:xfrm>
            <a:off x="996876" y="1612247"/>
            <a:ext cx="6194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buFont typeface="Arial" charset="0"/>
              <a:buNone/>
            </a:pPr>
            <a:r>
              <a:rPr lang="en-US" altLang="zh-CN" sz="3000" dirty="0">
                <a:ln w="6350">
                  <a:solidFill>
                    <a:srgbClr val="9DD53E"/>
                  </a:solidFill>
                </a:ln>
                <a:noFill/>
                <a:latin typeface="Impact" pitchFamily="34" charset="0"/>
                <a:ea typeface="迷你简汉真广标" pitchFamily="49" charset="-122"/>
              </a:rPr>
              <a:t>03</a:t>
            </a:r>
            <a:endParaRPr lang="zh-CN" altLang="en-US" sz="3000" dirty="0">
              <a:ln w="6350">
                <a:solidFill>
                  <a:srgbClr val="9DD53E"/>
                </a:solidFill>
              </a:ln>
              <a:noFill/>
              <a:latin typeface="Impact" pitchFamily="34" charset="0"/>
              <a:ea typeface="迷你简汉真广标" pitchFamily="49" charset="-122"/>
            </a:endParaRPr>
          </a:p>
        </p:txBody>
      </p:sp>
      <p:sp>
        <p:nvSpPr>
          <p:cNvPr id="133" name="Rectangle 30">
            <a:extLst>
              <a:ext uri="{FF2B5EF4-FFF2-40B4-BE49-F238E27FC236}">
                <a16:creationId xmlns:a16="http://schemas.microsoft.com/office/drawing/2014/main" id="{284C1B64-ACF4-4C6D-8220-B28C01E99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5103" y="851629"/>
            <a:ext cx="6194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buFont typeface="Arial" charset="0"/>
              <a:buNone/>
            </a:pPr>
            <a:r>
              <a:rPr lang="en-US" altLang="zh-CN" sz="3000" dirty="0">
                <a:ln w="6350">
                  <a:solidFill>
                    <a:srgbClr val="FFC000"/>
                  </a:solidFill>
                </a:ln>
                <a:noFill/>
                <a:latin typeface="Impact" pitchFamily="34" charset="0"/>
                <a:ea typeface="迷你简汉真广标" pitchFamily="49" charset="-122"/>
              </a:rPr>
              <a:t>04</a:t>
            </a:r>
            <a:endParaRPr lang="zh-CN" altLang="en-US" sz="3000" dirty="0">
              <a:ln w="6350">
                <a:solidFill>
                  <a:srgbClr val="FFC000"/>
                </a:solidFill>
              </a:ln>
              <a:noFill/>
              <a:latin typeface="Impact" pitchFamily="34" charset="0"/>
              <a:ea typeface="迷你简汉真广标" pitchFamily="49" charset="-122"/>
            </a:endParaRPr>
          </a:p>
        </p:txBody>
      </p:sp>
      <p:sp>
        <p:nvSpPr>
          <p:cNvPr id="134" name="Rectangle 30">
            <a:extLst>
              <a:ext uri="{FF2B5EF4-FFF2-40B4-BE49-F238E27FC236}">
                <a16:creationId xmlns:a16="http://schemas.microsoft.com/office/drawing/2014/main" id="{DCFE403E-6767-4AB5-A26A-D68C3BE4A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1130" y="1722190"/>
            <a:ext cx="1692527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/>
          <a:p>
            <a:pPr>
              <a:buFont typeface="Arial" charset="0"/>
              <a:buNone/>
            </a:pPr>
            <a:r>
              <a:rPr lang="zh-TW" altLang="en-US" sz="2000" b="1" dirty="0">
                <a:solidFill>
                  <a:srgbClr val="9DD53E"/>
                </a:solidFill>
                <a:ea typeface="微软雅黑" pitchFamily="34" charset="-122"/>
              </a:rPr>
              <a:t>申請教學活動</a:t>
            </a:r>
          </a:p>
        </p:txBody>
      </p:sp>
      <p:sp>
        <p:nvSpPr>
          <p:cNvPr id="63" name="Rectangle 30">
            <a:extLst>
              <a:ext uri="{FF2B5EF4-FFF2-40B4-BE49-F238E27FC236}">
                <a16:creationId xmlns:a16="http://schemas.microsoft.com/office/drawing/2014/main" id="{E18A2BA0-5337-4033-BCF4-0ADACB1CC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5103" y="1308220"/>
            <a:ext cx="6194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buFont typeface="Arial" charset="0"/>
              <a:buNone/>
            </a:pPr>
            <a:r>
              <a:rPr lang="en-US" altLang="zh-CN" sz="3000" dirty="0">
                <a:ln w="6350">
                  <a:solidFill>
                    <a:srgbClr val="56ABDD"/>
                  </a:solidFill>
                </a:ln>
                <a:noFill/>
                <a:latin typeface="Impact" pitchFamily="34" charset="0"/>
                <a:ea typeface="迷你简汉真广标" pitchFamily="49" charset="-122"/>
              </a:rPr>
              <a:t>05</a:t>
            </a:r>
            <a:r>
              <a:rPr lang="en-US" altLang="zh-CN" sz="3000" dirty="0">
                <a:ln w="6350">
                  <a:solidFill>
                    <a:srgbClr val="F6B53E"/>
                  </a:solidFill>
                </a:ln>
                <a:noFill/>
                <a:latin typeface="Impact" pitchFamily="34" charset="0"/>
                <a:ea typeface="迷你简汉真广标" pitchFamily="49" charset="-122"/>
              </a:rPr>
              <a:t> </a:t>
            </a:r>
            <a:endParaRPr lang="zh-CN" altLang="en-US" sz="3000" dirty="0">
              <a:ln w="6350">
                <a:solidFill>
                  <a:srgbClr val="F6B53E"/>
                </a:solidFill>
              </a:ln>
              <a:noFill/>
              <a:latin typeface="Impact" pitchFamily="34" charset="0"/>
              <a:ea typeface="迷你简汉真广标" pitchFamily="49" charset="-122"/>
            </a:endParaRPr>
          </a:p>
        </p:txBody>
      </p:sp>
      <p:sp>
        <p:nvSpPr>
          <p:cNvPr id="64" name="Rectangle 30">
            <a:extLst>
              <a:ext uri="{FF2B5EF4-FFF2-40B4-BE49-F238E27FC236}">
                <a16:creationId xmlns:a16="http://schemas.microsoft.com/office/drawing/2014/main" id="{92A1F47E-B4B6-4239-9400-005939F608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3651" y="911505"/>
            <a:ext cx="1692527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/>
          <a:p>
            <a:pPr>
              <a:buFont typeface="Arial" charset="0"/>
              <a:buNone/>
            </a:pPr>
            <a:r>
              <a:rPr lang="zh-TW" altLang="en-US" sz="2000" b="1" dirty="0">
                <a:solidFill>
                  <a:srgbClr val="FFC000"/>
                </a:solidFill>
                <a:ea typeface="微软雅黑" pitchFamily="34" charset="-122"/>
              </a:rPr>
              <a:t>成績評語查詢</a:t>
            </a:r>
          </a:p>
        </p:txBody>
      </p:sp>
      <p:sp>
        <p:nvSpPr>
          <p:cNvPr id="65" name="Rectangle 30">
            <a:extLst>
              <a:ext uri="{FF2B5EF4-FFF2-40B4-BE49-F238E27FC236}">
                <a16:creationId xmlns:a16="http://schemas.microsoft.com/office/drawing/2014/main" id="{70716C57-DC71-4D7A-97B4-A1D2B26FD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4517" y="1378219"/>
            <a:ext cx="2056332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/>
          <a:p>
            <a:pPr>
              <a:buFont typeface="Arial" charset="0"/>
              <a:buNone/>
            </a:pPr>
            <a:r>
              <a:rPr lang="zh-TW" altLang="en-US" sz="2000" b="1" dirty="0">
                <a:solidFill>
                  <a:srgbClr val="0070C0"/>
                </a:solidFill>
                <a:ea typeface="微软雅黑" pitchFamily="34" charset="-122"/>
              </a:rPr>
              <a:t>績優獎參賽用檔案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907703" y="757692"/>
            <a:ext cx="1406447" cy="1829391"/>
          </a:xfrm>
          <a:prstGeom prst="rect">
            <a:avLst/>
          </a:prstGeom>
          <a:solidFill>
            <a:srgbClr val="E54B81">
              <a:alpha val="89999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1835695" y="1234373"/>
            <a:ext cx="1628589" cy="799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buFont typeface="Arial" charset="0"/>
              <a:buNone/>
            </a:pPr>
            <a:r>
              <a:rPr lang="zh-TW" altLang="en-US" sz="2000" dirty="0">
                <a:solidFill>
                  <a:schemeClr val="bg1"/>
                </a:solidFill>
                <a:latin typeface="微软雅黑"/>
                <a:ea typeface="微软雅黑" pitchFamily="34" charset="-122"/>
              </a:rPr>
              <a:t>上傳</a:t>
            </a:r>
            <a:endParaRPr lang="en-US" altLang="zh-TW" sz="2000" dirty="0">
              <a:solidFill>
                <a:schemeClr val="bg1"/>
              </a:solidFill>
              <a:latin typeface="微软雅黑"/>
              <a:ea typeface="微软雅黑" pitchFamily="34" charset="-122"/>
            </a:endParaRPr>
          </a:p>
          <a:p>
            <a:pPr algn="ctr">
              <a:lnSpc>
                <a:spcPct val="120000"/>
              </a:lnSpc>
              <a:buFont typeface="Arial" charset="0"/>
              <a:buNone/>
            </a:pPr>
            <a:r>
              <a:rPr lang="zh-TW" altLang="en-US" sz="2000" dirty="0">
                <a:solidFill>
                  <a:schemeClr val="bg1"/>
                </a:solidFill>
                <a:latin typeface="微软雅黑"/>
                <a:ea typeface="微软雅黑" pitchFamily="34" charset="-122"/>
              </a:rPr>
              <a:t>大頭照</a:t>
            </a:r>
            <a:endParaRPr lang="zh-CN" altLang="en-US" sz="2000" dirty="0">
              <a:solidFill>
                <a:schemeClr val="bg1"/>
              </a:solidFill>
              <a:ea typeface="微软雅黑" pitchFamily="34" charset="-122"/>
            </a:endParaRPr>
          </a:p>
        </p:txBody>
      </p:sp>
      <p:sp>
        <p:nvSpPr>
          <p:cNvPr id="26" name="Text Box 42"/>
          <p:cNvSpPr txBox="1">
            <a:spLocks noChangeArrowheads="1"/>
          </p:cNvSpPr>
          <p:nvPr/>
        </p:nvSpPr>
        <p:spPr bwMode="auto">
          <a:xfrm>
            <a:off x="700967" y="203693"/>
            <a:ext cx="250260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zh-TW" altLang="en-US" sz="3000" b="1" dirty="0">
                <a:solidFill>
                  <a:srgbClr val="594D7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填寫實習履歷</a:t>
            </a:r>
            <a:endParaRPr lang="en-US" altLang="zh-CN" sz="3000" b="1" dirty="0">
              <a:solidFill>
                <a:srgbClr val="594D7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圖片 1" descr="畫面剪輯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381" b="58234"/>
          <a:stretch/>
        </p:blipFill>
        <p:spPr>
          <a:xfrm>
            <a:off x="3314150" y="757691"/>
            <a:ext cx="5472881" cy="1829391"/>
          </a:xfrm>
          <a:prstGeom prst="rect">
            <a:avLst/>
          </a:prstGeom>
        </p:spPr>
      </p:pic>
      <p:sp>
        <p:nvSpPr>
          <p:cNvPr id="3" name="向下箭號 2"/>
          <p:cNvSpPr/>
          <p:nvPr/>
        </p:nvSpPr>
        <p:spPr>
          <a:xfrm rot="16200000">
            <a:off x="3365691" y="1244349"/>
            <a:ext cx="372675" cy="840379"/>
          </a:xfrm>
          <a:prstGeom prst="downArrow">
            <a:avLst/>
          </a:prstGeom>
          <a:solidFill>
            <a:srgbClr val="FFCCFF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C2CEC016-2528-4099-BC8B-E07262748D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4150" y="2587083"/>
            <a:ext cx="5472881" cy="1829392"/>
          </a:xfrm>
          <a:prstGeom prst="rect">
            <a:avLst/>
          </a:prstGeom>
        </p:spPr>
      </p:pic>
      <p:sp>
        <p:nvSpPr>
          <p:cNvPr id="8" name="矩形: 圓角 7">
            <a:extLst>
              <a:ext uri="{FF2B5EF4-FFF2-40B4-BE49-F238E27FC236}">
                <a16:creationId xmlns:a16="http://schemas.microsoft.com/office/drawing/2014/main" id="{783FC94A-BF13-4599-815F-6D2E31E249A6}"/>
              </a:ext>
            </a:extLst>
          </p:cNvPr>
          <p:cNvSpPr/>
          <p:nvPr/>
        </p:nvSpPr>
        <p:spPr>
          <a:xfrm>
            <a:off x="3552028" y="3219029"/>
            <a:ext cx="720080" cy="36004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5EFF770C-9F7C-46DE-8FE1-7BCAD0F6CBCE}"/>
              </a:ext>
            </a:extLst>
          </p:cNvPr>
          <p:cNvSpPr/>
          <p:nvPr/>
        </p:nvSpPr>
        <p:spPr>
          <a:xfrm>
            <a:off x="7812360" y="3795092"/>
            <a:ext cx="720080" cy="36004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9439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148"/>
          <p:cNvSpPr>
            <a:spLocks noChangeArrowheads="1"/>
          </p:cNvSpPr>
          <p:nvPr/>
        </p:nvSpPr>
        <p:spPr bwMode="auto">
          <a:xfrm>
            <a:off x="5823541" y="3964225"/>
            <a:ext cx="1565140" cy="133535"/>
          </a:xfrm>
          <a:prstGeom prst="rect">
            <a:avLst/>
          </a:prstGeom>
          <a:solidFill>
            <a:srgbClr val="F4CC20"/>
          </a:solidFill>
          <a:ln>
            <a:noFill/>
          </a:ln>
        </p:spPr>
        <p:txBody>
          <a:bodyPr wrap="square" lIns="72000" tIns="0" rIns="72000" bIns="0">
            <a:spAutoFit/>
          </a:bodyPr>
          <a:lstStyle/>
          <a:p>
            <a:pPr algn="dist"/>
            <a:endParaRPr lang="en-US" altLang="zh-CN" sz="1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4" name="Rectangle 148"/>
          <p:cNvSpPr>
            <a:spLocks noChangeArrowheads="1"/>
          </p:cNvSpPr>
          <p:nvPr/>
        </p:nvSpPr>
        <p:spPr bwMode="auto">
          <a:xfrm>
            <a:off x="5815172" y="1852513"/>
            <a:ext cx="2213211" cy="199926"/>
          </a:xfrm>
          <a:prstGeom prst="rect">
            <a:avLst/>
          </a:prstGeom>
          <a:solidFill>
            <a:srgbClr val="F4CC20"/>
          </a:solidFill>
          <a:ln>
            <a:noFill/>
          </a:ln>
        </p:spPr>
        <p:txBody>
          <a:bodyPr wrap="square" lIns="72000" tIns="0" rIns="72000" bIns="0">
            <a:spAutoFit/>
          </a:bodyPr>
          <a:lstStyle/>
          <a:p>
            <a:pPr algn="dist"/>
            <a:endParaRPr lang="en-US" altLang="zh-CN" sz="1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3" name="Rectangle 148"/>
          <p:cNvSpPr>
            <a:spLocks noChangeArrowheads="1"/>
          </p:cNvSpPr>
          <p:nvPr/>
        </p:nvSpPr>
        <p:spPr bwMode="auto">
          <a:xfrm>
            <a:off x="1923086" y="3930625"/>
            <a:ext cx="1799537" cy="167135"/>
          </a:xfrm>
          <a:prstGeom prst="rect">
            <a:avLst/>
          </a:prstGeom>
          <a:solidFill>
            <a:srgbClr val="F4CC20"/>
          </a:solidFill>
          <a:ln>
            <a:noFill/>
          </a:ln>
        </p:spPr>
        <p:txBody>
          <a:bodyPr wrap="square" lIns="72000" tIns="0" rIns="72000" bIns="0">
            <a:spAutoFit/>
          </a:bodyPr>
          <a:lstStyle/>
          <a:p>
            <a:pPr algn="dist"/>
            <a:endParaRPr lang="en-US" altLang="zh-CN" sz="1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2" name="Rectangle 148"/>
          <p:cNvSpPr>
            <a:spLocks noChangeArrowheads="1"/>
          </p:cNvSpPr>
          <p:nvPr/>
        </p:nvSpPr>
        <p:spPr bwMode="auto">
          <a:xfrm>
            <a:off x="1619672" y="1841532"/>
            <a:ext cx="1882353" cy="136892"/>
          </a:xfrm>
          <a:prstGeom prst="rect">
            <a:avLst/>
          </a:prstGeom>
          <a:solidFill>
            <a:srgbClr val="F4CC20"/>
          </a:solidFill>
          <a:ln>
            <a:noFill/>
          </a:ln>
        </p:spPr>
        <p:txBody>
          <a:bodyPr wrap="square" lIns="72000" tIns="0" rIns="72000" bIns="0">
            <a:spAutoFit/>
          </a:bodyPr>
          <a:lstStyle/>
          <a:p>
            <a:pPr algn="dist"/>
            <a:endParaRPr lang="en-US" altLang="zh-CN" sz="1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1850" name="Freeform 106"/>
          <p:cNvSpPr/>
          <p:nvPr/>
        </p:nvSpPr>
        <p:spPr bwMode="auto">
          <a:xfrm>
            <a:off x="3195638" y="1541463"/>
            <a:ext cx="1679575" cy="1682750"/>
          </a:xfrm>
          <a:custGeom>
            <a:avLst/>
            <a:gdLst>
              <a:gd name="T0" fmla="*/ 0 w 878"/>
              <a:gd name="T1" fmla="*/ 557 h 879"/>
              <a:gd name="T2" fmla="*/ 0 w 878"/>
              <a:gd name="T3" fmla="*/ 879 h 879"/>
              <a:gd name="T4" fmla="*/ 878 w 878"/>
              <a:gd name="T5" fmla="*/ 0 h 879"/>
              <a:gd name="T6" fmla="*/ 557 w 878"/>
              <a:gd name="T7" fmla="*/ 0 h 879"/>
              <a:gd name="T8" fmla="*/ 0 w 878"/>
              <a:gd name="T9" fmla="*/ 557 h 8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8" h="879">
                <a:moveTo>
                  <a:pt x="0" y="557"/>
                </a:moveTo>
                <a:cubicBezTo>
                  <a:pt x="0" y="879"/>
                  <a:pt x="0" y="879"/>
                  <a:pt x="0" y="879"/>
                </a:cubicBezTo>
                <a:cubicBezTo>
                  <a:pt x="485" y="879"/>
                  <a:pt x="878" y="486"/>
                  <a:pt x="878" y="0"/>
                </a:cubicBezTo>
                <a:cubicBezTo>
                  <a:pt x="557" y="0"/>
                  <a:pt x="557" y="0"/>
                  <a:pt x="557" y="0"/>
                </a:cubicBezTo>
                <a:cubicBezTo>
                  <a:pt x="557" y="308"/>
                  <a:pt x="307" y="557"/>
                  <a:pt x="0" y="557"/>
                </a:cubicBezTo>
                <a:close/>
              </a:path>
            </a:pathLst>
          </a:custGeom>
          <a:solidFill>
            <a:srgbClr val="C09CC2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851" name="Freeform 107"/>
          <p:cNvSpPr/>
          <p:nvPr/>
        </p:nvSpPr>
        <p:spPr bwMode="auto">
          <a:xfrm>
            <a:off x="3195638" y="2609850"/>
            <a:ext cx="1679575" cy="1679575"/>
          </a:xfrm>
          <a:custGeom>
            <a:avLst/>
            <a:gdLst>
              <a:gd name="T0" fmla="*/ 557 w 878"/>
              <a:gd name="T1" fmla="*/ 878 h 878"/>
              <a:gd name="T2" fmla="*/ 878 w 878"/>
              <a:gd name="T3" fmla="*/ 878 h 878"/>
              <a:gd name="T4" fmla="*/ 0 w 878"/>
              <a:gd name="T5" fmla="*/ 0 h 878"/>
              <a:gd name="T6" fmla="*/ 0 w 878"/>
              <a:gd name="T7" fmla="*/ 321 h 878"/>
              <a:gd name="T8" fmla="*/ 557 w 878"/>
              <a:gd name="T9" fmla="*/ 878 h 8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8" h="878">
                <a:moveTo>
                  <a:pt x="557" y="878"/>
                </a:moveTo>
                <a:cubicBezTo>
                  <a:pt x="878" y="878"/>
                  <a:pt x="878" y="878"/>
                  <a:pt x="878" y="878"/>
                </a:cubicBezTo>
                <a:cubicBezTo>
                  <a:pt x="878" y="393"/>
                  <a:pt x="485" y="0"/>
                  <a:pt x="0" y="0"/>
                </a:cubicBezTo>
                <a:cubicBezTo>
                  <a:pt x="0" y="321"/>
                  <a:pt x="0" y="321"/>
                  <a:pt x="0" y="321"/>
                </a:cubicBezTo>
                <a:cubicBezTo>
                  <a:pt x="307" y="321"/>
                  <a:pt x="557" y="571"/>
                  <a:pt x="557" y="878"/>
                </a:cubicBezTo>
                <a:close/>
              </a:path>
            </a:pathLst>
          </a:custGeom>
          <a:solidFill>
            <a:srgbClr val="E54B8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852" name="Freeform 108"/>
          <p:cNvSpPr/>
          <p:nvPr/>
        </p:nvSpPr>
        <p:spPr bwMode="auto">
          <a:xfrm>
            <a:off x="4260850" y="1541463"/>
            <a:ext cx="1679575" cy="1682750"/>
          </a:xfrm>
          <a:custGeom>
            <a:avLst/>
            <a:gdLst>
              <a:gd name="T0" fmla="*/ 321 w 878"/>
              <a:gd name="T1" fmla="*/ 0 h 879"/>
              <a:gd name="T2" fmla="*/ 0 w 878"/>
              <a:gd name="T3" fmla="*/ 0 h 879"/>
              <a:gd name="T4" fmla="*/ 878 w 878"/>
              <a:gd name="T5" fmla="*/ 879 h 879"/>
              <a:gd name="T6" fmla="*/ 878 w 878"/>
              <a:gd name="T7" fmla="*/ 557 h 879"/>
              <a:gd name="T8" fmla="*/ 321 w 878"/>
              <a:gd name="T9" fmla="*/ 0 h 8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8" h="879">
                <a:moveTo>
                  <a:pt x="32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86"/>
                  <a:pt x="393" y="879"/>
                  <a:pt x="878" y="879"/>
                </a:cubicBezTo>
                <a:cubicBezTo>
                  <a:pt x="878" y="557"/>
                  <a:pt x="878" y="557"/>
                  <a:pt x="878" y="557"/>
                </a:cubicBezTo>
                <a:cubicBezTo>
                  <a:pt x="571" y="557"/>
                  <a:pt x="321" y="308"/>
                  <a:pt x="321" y="0"/>
                </a:cubicBezTo>
                <a:close/>
              </a:path>
            </a:pathLst>
          </a:custGeom>
          <a:solidFill>
            <a:srgbClr val="594D7B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rgbClr val="594D7B"/>
              </a:solidFill>
            </a:endParaRPr>
          </a:p>
        </p:txBody>
      </p:sp>
      <p:sp>
        <p:nvSpPr>
          <p:cNvPr id="31853" name="Freeform 109"/>
          <p:cNvSpPr/>
          <p:nvPr/>
        </p:nvSpPr>
        <p:spPr bwMode="auto">
          <a:xfrm>
            <a:off x="4260850" y="2609850"/>
            <a:ext cx="1679575" cy="1679575"/>
          </a:xfrm>
          <a:custGeom>
            <a:avLst/>
            <a:gdLst>
              <a:gd name="T0" fmla="*/ 878 w 878"/>
              <a:gd name="T1" fmla="*/ 321 h 878"/>
              <a:gd name="T2" fmla="*/ 878 w 878"/>
              <a:gd name="T3" fmla="*/ 0 h 878"/>
              <a:gd name="T4" fmla="*/ 0 w 878"/>
              <a:gd name="T5" fmla="*/ 878 h 878"/>
              <a:gd name="T6" fmla="*/ 321 w 878"/>
              <a:gd name="T7" fmla="*/ 878 h 878"/>
              <a:gd name="T8" fmla="*/ 878 w 878"/>
              <a:gd name="T9" fmla="*/ 321 h 8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8" h="878">
                <a:moveTo>
                  <a:pt x="878" y="321"/>
                </a:moveTo>
                <a:cubicBezTo>
                  <a:pt x="878" y="0"/>
                  <a:pt x="878" y="0"/>
                  <a:pt x="878" y="0"/>
                </a:cubicBezTo>
                <a:cubicBezTo>
                  <a:pt x="393" y="0"/>
                  <a:pt x="0" y="393"/>
                  <a:pt x="0" y="878"/>
                </a:cubicBezTo>
                <a:cubicBezTo>
                  <a:pt x="321" y="878"/>
                  <a:pt x="321" y="878"/>
                  <a:pt x="321" y="878"/>
                </a:cubicBezTo>
                <a:cubicBezTo>
                  <a:pt x="321" y="571"/>
                  <a:pt x="571" y="321"/>
                  <a:pt x="878" y="321"/>
                </a:cubicBezTo>
                <a:close/>
              </a:path>
            </a:pathLst>
          </a:custGeom>
          <a:solidFill>
            <a:srgbClr val="9DD53E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857" name="Freeform 113"/>
          <p:cNvSpPr>
            <a:spLocks noEditPoints="1"/>
          </p:cNvSpPr>
          <p:nvPr/>
        </p:nvSpPr>
        <p:spPr bwMode="auto">
          <a:xfrm>
            <a:off x="4416425" y="2787650"/>
            <a:ext cx="309563" cy="252413"/>
          </a:xfrm>
          <a:custGeom>
            <a:avLst/>
            <a:gdLst>
              <a:gd name="T0" fmla="*/ 125 w 162"/>
              <a:gd name="T1" fmla="*/ 29 h 132"/>
              <a:gd name="T2" fmla="*/ 146 w 162"/>
              <a:gd name="T3" fmla="*/ 77 h 132"/>
              <a:gd name="T4" fmla="*/ 162 w 162"/>
              <a:gd name="T5" fmla="*/ 106 h 132"/>
              <a:gd name="T6" fmla="*/ 154 w 162"/>
              <a:gd name="T7" fmla="*/ 125 h 132"/>
              <a:gd name="T8" fmla="*/ 146 w 162"/>
              <a:gd name="T9" fmla="*/ 127 h 132"/>
              <a:gd name="T10" fmla="*/ 21 w 162"/>
              <a:gd name="T11" fmla="*/ 132 h 132"/>
              <a:gd name="T12" fmla="*/ 16 w 162"/>
              <a:gd name="T13" fmla="*/ 125 h 132"/>
              <a:gd name="T14" fmla="*/ 2 w 162"/>
              <a:gd name="T15" fmla="*/ 121 h 132"/>
              <a:gd name="T16" fmla="*/ 3 w 162"/>
              <a:gd name="T17" fmla="*/ 94 h 132"/>
              <a:gd name="T18" fmla="*/ 8 w 162"/>
              <a:gd name="T19" fmla="*/ 58 h 132"/>
              <a:gd name="T20" fmla="*/ 46 w 162"/>
              <a:gd name="T21" fmla="*/ 30 h 132"/>
              <a:gd name="T22" fmla="*/ 97 w 162"/>
              <a:gd name="T23" fmla="*/ 122 h 132"/>
              <a:gd name="T24" fmla="*/ 97 w 162"/>
              <a:gd name="T25" fmla="*/ 117 h 132"/>
              <a:gd name="T26" fmla="*/ 103 w 162"/>
              <a:gd name="T27" fmla="*/ 98 h 132"/>
              <a:gd name="T28" fmla="*/ 117 w 162"/>
              <a:gd name="T29" fmla="*/ 111 h 132"/>
              <a:gd name="T30" fmla="*/ 115 w 162"/>
              <a:gd name="T31" fmla="*/ 88 h 132"/>
              <a:gd name="T32" fmla="*/ 112 w 162"/>
              <a:gd name="T33" fmla="*/ 83 h 132"/>
              <a:gd name="T34" fmla="*/ 112 w 162"/>
              <a:gd name="T35" fmla="*/ 82 h 132"/>
              <a:gd name="T36" fmla="*/ 109 w 162"/>
              <a:gd name="T37" fmla="*/ 79 h 132"/>
              <a:gd name="T38" fmla="*/ 64 w 162"/>
              <a:gd name="T39" fmla="*/ 68 h 132"/>
              <a:gd name="T40" fmla="*/ 50 w 162"/>
              <a:gd name="T41" fmla="*/ 82 h 132"/>
              <a:gd name="T42" fmla="*/ 50 w 162"/>
              <a:gd name="T43" fmla="*/ 82 h 132"/>
              <a:gd name="T44" fmla="*/ 45 w 162"/>
              <a:gd name="T45" fmla="*/ 100 h 132"/>
              <a:gd name="T46" fmla="*/ 59 w 162"/>
              <a:gd name="T47" fmla="*/ 112 h 132"/>
              <a:gd name="T48" fmla="*/ 65 w 162"/>
              <a:gd name="T49" fmla="*/ 98 h 132"/>
              <a:gd name="T50" fmla="*/ 65 w 162"/>
              <a:gd name="T51" fmla="*/ 117 h 132"/>
              <a:gd name="T52" fmla="*/ 81 w 162"/>
              <a:gd name="T53" fmla="*/ 61 h 132"/>
              <a:gd name="T54" fmla="*/ 81 w 162"/>
              <a:gd name="T55" fmla="*/ 11 h 132"/>
              <a:gd name="T56" fmla="*/ 26 w 162"/>
              <a:gd name="T57" fmla="*/ 122 h 132"/>
              <a:gd name="T58" fmla="*/ 37 w 162"/>
              <a:gd name="T59" fmla="*/ 118 h 132"/>
              <a:gd name="T60" fmla="*/ 36 w 162"/>
              <a:gd name="T61" fmla="*/ 86 h 132"/>
              <a:gd name="T62" fmla="*/ 12 w 162"/>
              <a:gd name="T63" fmla="*/ 98 h 132"/>
              <a:gd name="T64" fmla="*/ 11 w 162"/>
              <a:gd name="T65" fmla="*/ 114 h 132"/>
              <a:gd name="T66" fmla="*/ 23 w 162"/>
              <a:gd name="T67" fmla="*/ 102 h 132"/>
              <a:gd name="T68" fmla="*/ 46 w 162"/>
              <a:gd name="T69" fmla="*/ 42 h 132"/>
              <a:gd name="T70" fmla="*/ 37 w 162"/>
              <a:gd name="T71" fmla="*/ 40 h 132"/>
              <a:gd name="T72" fmla="*/ 24 w 162"/>
              <a:gd name="T73" fmla="*/ 71 h 132"/>
              <a:gd name="T74" fmla="*/ 41 w 162"/>
              <a:gd name="T75" fmla="*/ 76 h 132"/>
              <a:gd name="T76" fmla="*/ 56 w 162"/>
              <a:gd name="T77" fmla="*/ 62 h 132"/>
              <a:gd name="T78" fmla="*/ 56 w 162"/>
              <a:gd name="T79" fmla="*/ 61 h 132"/>
              <a:gd name="T80" fmla="*/ 46 w 162"/>
              <a:gd name="T81" fmla="*/ 42 h 132"/>
              <a:gd name="T82" fmla="*/ 136 w 162"/>
              <a:gd name="T83" fmla="*/ 122 h 132"/>
              <a:gd name="T84" fmla="*/ 139 w 162"/>
              <a:gd name="T85" fmla="*/ 102 h 132"/>
              <a:gd name="T86" fmla="*/ 151 w 162"/>
              <a:gd name="T87" fmla="*/ 114 h 132"/>
              <a:gd name="T88" fmla="*/ 150 w 162"/>
              <a:gd name="T89" fmla="*/ 98 h 132"/>
              <a:gd name="T90" fmla="*/ 137 w 162"/>
              <a:gd name="T91" fmla="*/ 84 h 132"/>
              <a:gd name="T92" fmla="*/ 128 w 162"/>
              <a:gd name="T93" fmla="*/ 111 h 132"/>
              <a:gd name="T94" fmla="*/ 136 w 162"/>
              <a:gd name="T95" fmla="*/ 122 h 132"/>
              <a:gd name="T96" fmla="*/ 116 w 162"/>
              <a:gd name="T97" fmla="*/ 42 h 132"/>
              <a:gd name="T98" fmla="*/ 116 w 162"/>
              <a:gd name="T99" fmla="*/ 42 h 132"/>
              <a:gd name="T100" fmla="*/ 106 w 162"/>
              <a:gd name="T101" fmla="*/ 61 h 132"/>
              <a:gd name="T102" fmla="*/ 116 w 162"/>
              <a:gd name="T103" fmla="*/ 72 h 132"/>
              <a:gd name="T104" fmla="*/ 121 w 162"/>
              <a:gd name="T105" fmla="*/ 76 h 132"/>
              <a:gd name="T106" fmla="*/ 138 w 162"/>
              <a:gd name="T107" fmla="*/ 71 h 132"/>
              <a:gd name="T108" fmla="*/ 125 w 162"/>
              <a:gd name="T109" fmla="*/ 40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62" h="132">
                <a:moveTo>
                  <a:pt x="81" y="0"/>
                </a:moveTo>
                <a:cubicBezTo>
                  <a:pt x="99" y="0"/>
                  <a:pt x="114" y="13"/>
                  <a:pt x="116" y="30"/>
                </a:cubicBezTo>
                <a:cubicBezTo>
                  <a:pt x="119" y="30"/>
                  <a:pt x="122" y="29"/>
                  <a:pt x="125" y="29"/>
                </a:cubicBezTo>
                <a:cubicBezTo>
                  <a:pt x="133" y="29"/>
                  <a:pt x="140" y="32"/>
                  <a:pt x="145" y="37"/>
                </a:cubicBezTo>
                <a:cubicBezTo>
                  <a:pt x="150" y="43"/>
                  <a:pt x="154" y="50"/>
                  <a:pt x="154" y="58"/>
                </a:cubicBezTo>
                <a:cubicBezTo>
                  <a:pt x="154" y="65"/>
                  <a:pt x="151" y="72"/>
                  <a:pt x="146" y="77"/>
                </a:cubicBezTo>
                <a:cubicBezTo>
                  <a:pt x="153" y="84"/>
                  <a:pt x="153" y="84"/>
                  <a:pt x="153" y="84"/>
                </a:cubicBezTo>
                <a:cubicBezTo>
                  <a:pt x="156" y="87"/>
                  <a:pt x="158" y="90"/>
                  <a:pt x="159" y="94"/>
                </a:cubicBezTo>
                <a:cubicBezTo>
                  <a:pt x="161" y="98"/>
                  <a:pt x="162" y="102"/>
                  <a:pt x="162" y="106"/>
                </a:cubicBezTo>
                <a:cubicBezTo>
                  <a:pt x="162" y="115"/>
                  <a:pt x="162" y="115"/>
                  <a:pt x="162" y="115"/>
                </a:cubicBezTo>
                <a:cubicBezTo>
                  <a:pt x="162" y="117"/>
                  <a:pt x="161" y="119"/>
                  <a:pt x="160" y="121"/>
                </a:cubicBezTo>
                <a:cubicBezTo>
                  <a:pt x="158" y="123"/>
                  <a:pt x="156" y="124"/>
                  <a:pt x="154" y="125"/>
                </a:cubicBezTo>
                <a:cubicBezTo>
                  <a:pt x="153" y="125"/>
                  <a:pt x="153" y="125"/>
                  <a:pt x="153" y="125"/>
                </a:cubicBezTo>
                <a:cubicBezTo>
                  <a:pt x="146" y="125"/>
                  <a:pt x="146" y="125"/>
                  <a:pt x="146" y="125"/>
                </a:cubicBezTo>
                <a:cubicBezTo>
                  <a:pt x="146" y="127"/>
                  <a:pt x="146" y="127"/>
                  <a:pt x="146" y="127"/>
                </a:cubicBezTo>
                <a:cubicBezTo>
                  <a:pt x="146" y="130"/>
                  <a:pt x="144" y="132"/>
                  <a:pt x="141" y="132"/>
                </a:cubicBezTo>
                <a:cubicBezTo>
                  <a:pt x="141" y="132"/>
                  <a:pt x="141" y="132"/>
                  <a:pt x="141" y="132"/>
                </a:cubicBezTo>
                <a:cubicBezTo>
                  <a:pt x="21" y="132"/>
                  <a:pt x="21" y="132"/>
                  <a:pt x="21" y="132"/>
                </a:cubicBezTo>
                <a:cubicBezTo>
                  <a:pt x="21" y="132"/>
                  <a:pt x="21" y="132"/>
                  <a:pt x="21" y="132"/>
                </a:cubicBezTo>
                <a:cubicBezTo>
                  <a:pt x="18" y="132"/>
                  <a:pt x="16" y="130"/>
                  <a:pt x="16" y="127"/>
                </a:cubicBezTo>
                <a:cubicBezTo>
                  <a:pt x="16" y="125"/>
                  <a:pt x="16" y="125"/>
                  <a:pt x="16" y="125"/>
                </a:cubicBezTo>
                <a:cubicBezTo>
                  <a:pt x="9" y="125"/>
                  <a:pt x="9" y="125"/>
                  <a:pt x="9" y="125"/>
                </a:cubicBezTo>
                <a:cubicBezTo>
                  <a:pt x="9" y="125"/>
                  <a:pt x="9" y="125"/>
                  <a:pt x="8" y="125"/>
                </a:cubicBezTo>
                <a:cubicBezTo>
                  <a:pt x="6" y="124"/>
                  <a:pt x="4" y="123"/>
                  <a:pt x="2" y="121"/>
                </a:cubicBezTo>
                <a:cubicBezTo>
                  <a:pt x="1" y="119"/>
                  <a:pt x="0" y="117"/>
                  <a:pt x="0" y="115"/>
                </a:cubicBezTo>
                <a:cubicBezTo>
                  <a:pt x="0" y="106"/>
                  <a:pt x="0" y="106"/>
                  <a:pt x="0" y="106"/>
                </a:cubicBezTo>
                <a:cubicBezTo>
                  <a:pt x="0" y="102"/>
                  <a:pt x="1" y="98"/>
                  <a:pt x="3" y="94"/>
                </a:cubicBezTo>
                <a:cubicBezTo>
                  <a:pt x="4" y="90"/>
                  <a:pt x="6" y="87"/>
                  <a:pt x="9" y="84"/>
                </a:cubicBezTo>
                <a:cubicBezTo>
                  <a:pt x="16" y="77"/>
                  <a:pt x="16" y="77"/>
                  <a:pt x="16" y="77"/>
                </a:cubicBezTo>
                <a:cubicBezTo>
                  <a:pt x="11" y="72"/>
                  <a:pt x="8" y="65"/>
                  <a:pt x="8" y="58"/>
                </a:cubicBezTo>
                <a:cubicBezTo>
                  <a:pt x="8" y="50"/>
                  <a:pt x="12" y="43"/>
                  <a:pt x="17" y="37"/>
                </a:cubicBezTo>
                <a:cubicBezTo>
                  <a:pt x="22" y="32"/>
                  <a:pt x="29" y="29"/>
                  <a:pt x="37" y="29"/>
                </a:cubicBezTo>
                <a:cubicBezTo>
                  <a:pt x="40" y="29"/>
                  <a:pt x="43" y="30"/>
                  <a:pt x="46" y="30"/>
                </a:cubicBezTo>
                <a:cubicBezTo>
                  <a:pt x="48" y="13"/>
                  <a:pt x="63" y="0"/>
                  <a:pt x="81" y="0"/>
                </a:cubicBezTo>
                <a:close/>
                <a:moveTo>
                  <a:pt x="97" y="122"/>
                </a:moveTo>
                <a:cubicBezTo>
                  <a:pt x="97" y="122"/>
                  <a:pt x="97" y="122"/>
                  <a:pt x="97" y="122"/>
                </a:cubicBezTo>
                <a:cubicBezTo>
                  <a:pt x="97" y="117"/>
                  <a:pt x="97" y="117"/>
                  <a:pt x="97" y="117"/>
                </a:cubicBezTo>
                <a:cubicBezTo>
                  <a:pt x="97" y="117"/>
                  <a:pt x="97" y="117"/>
                  <a:pt x="97" y="117"/>
                </a:cubicBezTo>
                <a:cubicBezTo>
                  <a:pt x="97" y="117"/>
                  <a:pt x="97" y="117"/>
                  <a:pt x="97" y="117"/>
                </a:cubicBezTo>
                <a:cubicBezTo>
                  <a:pt x="97" y="98"/>
                  <a:pt x="97" y="98"/>
                  <a:pt x="97" y="98"/>
                </a:cubicBezTo>
                <a:cubicBezTo>
                  <a:pt x="97" y="96"/>
                  <a:pt x="99" y="95"/>
                  <a:pt x="100" y="95"/>
                </a:cubicBezTo>
                <a:cubicBezTo>
                  <a:pt x="102" y="95"/>
                  <a:pt x="103" y="96"/>
                  <a:pt x="103" y="98"/>
                </a:cubicBezTo>
                <a:cubicBezTo>
                  <a:pt x="103" y="112"/>
                  <a:pt x="103" y="112"/>
                  <a:pt x="103" y="112"/>
                </a:cubicBezTo>
                <a:cubicBezTo>
                  <a:pt x="117" y="112"/>
                  <a:pt x="117" y="112"/>
                  <a:pt x="117" y="112"/>
                </a:cubicBezTo>
                <a:cubicBezTo>
                  <a:pt x="117" y="112"/>
                  <a:pt x="117" y="111"/>
                  <a:pt x="117" y="111"/>
                </a:cubicBezTo>
                <a:cubicBezTo>
                  <a:pt x="117" y="100"/>
                  <a:pt x="117" y="100"/>
                  <a:pt x="117" y="100"/>
                </a:cubicBezTo>
                <a:cubicBezTo>
                  <a:pt x="117" y="96"/>
                  <a:pt x="117" y="92"/>
                  <a:pt x="115" y="88"/>
                </a:cubicBezTo>
                <a:cubicBezTo>
                  <a:pt x="115" y="88"/>
                  <a:pt x="115" y="88"/>
                  <a:pt x="115" y="88"/>
                </a:cubicBezTo>
                <a:cubicBezTo>
                  <a:pt x="115" y="88"/>
                  <a:pt x="115" y="88"/>
                  <a:pt x="115" y="88"/>
                </a:cubicBezTo>
                <a:cubicBezTo>
                  <a:pt x="114" y="86"/>
                  <a:pt x="113" y="84"/>
                  <a:pt x="112" y="83"/>
                </a:cubicBezTo>
                <a:cubicBezTo>
                  <a:pt x="112" y="83"/>
                  <a:pt x="112" y="83"/>
                  <a:pt x="112" y="83"/>
                </a:cubicBezTo>
                <a:cubicBezTo>
                  <a:pt x="112" y="82"/>
                  <a:pt x="112" y="82"/>
                  <a:pt x="112" y="82"/>
                </a:cubicBezTo>
                <a:cubicBezTo>
                  <a:pt x="112" y="82"/>
                  <a:pt x="112" y="82"/>
                  <a:pt x="112" y="82"/>
                </a:cubicBezTo>
                <a:cubicBezTo>
                  <a:pt x="112" y="82"/>
                  <a:pt x="112" y="82"/>
                  <a:pt x="112" y="82"/>
                </a:cubicBezTo>
                <a:cubicBezTo>
                  <a:pt x="112" y="82"/>
                  <a:pt x="112" y="82"/>
                  <a:pt x="112" y="82"/>
                </a:cubicBezTo>
                <a:cubicBezTo>
                  <a:pt x="111" y="81"/>
                  <a:pt x="110" y="80"/>
                  <a:pt x="109" y="79"/>
                </a:cubicBezTo>
                <a:cubicBezTo>
                  <a:pt x="109" y="79"/>
                  <a:pt x="109" y="79"/>
                  <a:pt x="109" y="79"/>
                </a:cubicBezTo>
                <a:cubicBezTo>
                  <a:pt x="98" y="68"/>
                  <a:pt x="98" y="68"/>
                  <a:pt x="98" y="68"/>
                </a:cubicBezTo>
                <a:cubicBezTo>
                  <a:pt x="93" y="70"/>
                  <a:pt x="87" y="72"/>
                  <a:pt x="81" y="72"/>
                </a:cubicBezTo>
                <a:cubicBezTo>
                  <a:pt x="75" y="72"/>
                  <a:pt x="69" y="70"/>
                  <a:pt x="64" y="68"/>
                </a:cubicBezTo>
                <a:cubicBezTo>
                  <a:pt x="53" y="79"/>
                  <a:pt x="53" y="79"/>
                  <a:pt x="53" y="79"/>
                </a:cubicBezTo>
                <a:cubicBezTo>
                  <a:pt x="53" y="79"/>
                  <a:pt x="53" y="79"/>
                  <a:pt x="53" y="79"/>
                </a:cubicBezTo>
                <a:cubicBezTo>
                  <a:pt x="52" y="80"/>
                  <a:pt x="51" y="81"/>
                  <a:pt x="50" y="82"/>
                </a:cubicBezTo>
                <a:cubicBezTo>
                  <a:pt x="50" y="82"/>
                  <a:pt x="50" y="82"/>
                  <a:pt x="50" y="82"/>
                </a:cubicBezTo>
                <a:cubicBezTo>
                  <a:pt x="50" y="82"/>
                  <a:pt x="50" y="82"/>
                  <a:pt x="50" y="82"/>
                </a:cubicBezTo>
                <a:cubicBezTo>
                  <a:pt x="50" y="82"/>
                  <a:pt x="50" y="82"/>
                  <a:pt x="50" y="82"/>
                </a:cubicBezTo>
                <a:cubicBezTo>
                  <a:pt x="50" y="83"/>
                  <a:pt x="50" y="83"/>
                  <a:pt x="50" y="83"/>
                </a:cubicBezTo>
                <a:cubicBezTo>
                  <a:pt x="49" y="84"/>
                  <a:pt x="48" y="86"/>
                  <a:pt x="47" y="88"/>
                </a:cubicBezTo>
                <a:cubicBezTo>
                  <a:pt x="45" y="92"/>
                  <a:pt x="45" y="96"/>
                  <a:pt x="45" y="100"/>
                </a:cubicBezTo>
                <a:cubicBezTo>
                  <a:pt x="45" y="111"/>
                  <a:pt x="45" y="111"/>
                  <a:pt x="45" y="111"/>
                </a:cubicBezTo>
                <a:cubicBezTo>
                  <a:pt x="45" y="111"/>
                  <a:pt x="45" y="112"/>
                  <a:pt x="45" y="112"/>
                </a:cubicBezTo>
                <a:cubicBezTo>
                  <a:pt x="59" y="112"/>
                  <a:pt x="59" y="112"/>
                  <a:pt x="59" y="112"/>
                </a:cubicBezTo>
                <a:cubicBezTo>
                  <a:pt x="59" y="98"/>
                  <a:pt x="59" y="98"/>
                  <a:pt x="59" y="98"/>
                </a:cubicBezTo>
                <a:cubicBezTo>
                  <a:pt x="59" y="96"/>
                  <a:pt x="60" y="95"/>
                  <a:pt x="62" y="95"/>
                </a:cubicBezTo>
                <a:cubicBezTo>
                  <a:pt x="63" y="95"/>
                  <a:pt x="65" y="96"/>
                  <a:pt x="65" y="98"/>
                </a:cubicBezTo>
                <a:cubicBezTo>
                  <a:pt x="65" y="117"/>
                  <a:pt x="65" y="117"/>
                  <a:pt x="65" y="117"/>
                </a:cubicBezTo>
                <a:cubicBezTo>
                  <a:pt x="65" y="117"/>
                  <a:pt x="65" y="117"/>
                  <a:pt x="65" y="117"/>
                </a:cubicBezTo>
                <a:cubicBezTo>
                  <a:pt x="65" y="117"/>
                  <a:pt x="65" y="117"/>
                  <a:pt x="65" y="117"/>
                </a:cubicBezTo>
                <a:cubicBezTo>
                  <a:pt x="65" y="122"/>
                  <a:pt x="65" y="122"/>
                  <a:pt x="65" y="122"/>
                </a:cubicBezTo>
                <a:cubicBezTo>
                  <a:pt x="97" y="122"/>
                  <a:pt x="97" y="122"/>
                  <a:pt x="97" y="122"/>
                </a:cubicBezTo>
                <a:close/>
                <a:moveTo>
                  <a:pt x="81" y="61"/>
                </a:moveTo>
                <a:cubicBezTo>
                  <a:pt x="81" y="61"/>
                  <a:pt x="81" y="61"/>
                  <a:pt x="81" y="61"/>
                </a:cubicBezTo>
                <a:cubicBezTo>
                  <a:pt x="95" y="61"/>
                  <a:pt x="106" y="50"/>
                  <a:pt x="106" y="36"/>
                </a:cubicBezTo>
                <a:cubicBezTo>
                  <a:pt x="106" y="22"/>
                  <a:pt x="95" y="11"/>
                  <a:pt x="81" y="11"/>
                </a:cubicBezTo>
                <a:cubicBezTo>
                  <a:pt x="67" y="11"/>
                  <a:pt x="56" y="22"/>
                  <a:pt x="56" y="36"/>
                </a:cubicBezTo>
                <a:cubicBezTo>
                  <a:pt x="56" y="50"/>
                  <a:pt x="67" y="61"/>
                  <a:pt x="81" y="61"/>
                </a:cubicBezTo>
                <a:close/>
                <a:moveTo>
                  <a:pt x="26" y="122"/>
                </a:moveTo>
                <a:cubicBezTo>
                  <a:pt x="26" y="122"/>
                  <a:pt x="26" y="122"/>
                  <a:pt x="26" y="122"/>
                </a:cubicBezTo>
                <a:cubicBezTo>
                  <a:pt x="41" y="122"/>
                  <a:pt x="41" y="122"/>
                  <a:pt x="41" y="122"/>
                </a:cubicBezTo>
                <a:cubicBezTo>
                  <a:pt x="39" y="121"/>
                  <a:pt x="38" y="120"/>
                  <a:pt x="37" y="118"/>
                </a:cubicBezTo>
                <a:cubicBezTo>
                  <a:pt x="35" y="116"/>
                  <a:pt x="34" y="113"/>
                  <a:pt x="34" y="111"/>
                </a:cubicBezTo>
                <a:cubicBezTo>
                  <a:pt x="34" y="100"/>
                  <a:pt x="34" y="100"/>
                  <a:pt x="34" y="100"/>
                </a:cubicBezTo>
                <a:cubicBezTo>
                  <a:pt x="34" y="95"/>
                  <a:pt x="35" y="90"/>
                  <a:pt x="36" y="86"/>
                </a:cubicBezTo>
                <a:cubicBezTo>
                  <a:pt x="32" y="86"/>
                  <a:pt x="28" y="85"/>
                  <a:pt x="25" y="84"/>
                </a:cubicBezTo>
                <a:cubicBezTo>
                  <a:pt x="17" y="91"/>
                  <a:pt x="17" y="91"/>
                  <a:pt x="17" y="91"/>
                </a:cubicBezTo>
                <a:cubicBezTo>
                  <a:pt x="15" y="94"/>
                  <a:pt x="13" y="96"/>
                  <a:pt x="12" y="98"/>
                </a:cubicBezTo>
                <a:cubicBezTo>
                  <a:pt x="12" y="98"/>
                  <a:pt x="12" y="98"/>
                  <a:pt x="12" y="98"/>
                </a:cubicBezTo>
                <a:cubicBezTo>
                  <a:pt x="11" y="101"/>
                  <a:pt x="11" y="103"/>
                  <a:pt x="11" y="106"/>
                </a:cubicBezTo>
                <a:cubicBezTo>
                  <a:pt x="11" y="114"/>
                  <a:pt x="11" y="114"/>
                  <a:pt x="11" y="114"/>
                </a:cubicBezTo>
                <a:cubicBezTo>
                  <a:pt x="20" y="114"/>
                  <a:pt x="20" y="114"/>
                  <a:pt x="20" y="114"/>
                </a:cubicBezTo>
                <a:cubicBezTo>
                  <a:pt x="20" y="105"/>
                  <a:pt x="20" y="105"/>
                  <a:pt x="20" y="105"/>
                </a:cubicBezTo>
                <a:cubicBezTo>
                  <a:pt x="20" y="103"/>
                  <a:pt x="21" y="102"/>
                  <a:pt x="23" y="102"/>
                </a:cubicBezTo>
                <a:cubicBezTo>
                  <a:pt x="25" y="102"/>
                  <a:pt x="26" y="103"/>
                  <a:pt x="26" y="105"/>
                </a:cubicBezTo>
                <a:cubicBezTo>
                  <a:pt x="26" y="122"/>
                  <a:pt x="26" y="122"/>
                  <a:pt x="26" y="122"/>
                </a:cubicBezTo>
                <a:close/>
                <a:moveTo>
                  <a:pt x="46" y="42"/>
                </a:moveTo>
                <a:cubicBezTo>
                  <a:pt x="46" y="42"/>
                  <a:pt x="46" y="42"/>
                  <a:pt x="46" y="42"/>
                </a:cubicBezTo>
                <a:cubicBezTo>
                  <a:pt x="45" y="41"/>
                  <a:pt x="44" y="41"/>
                  <a:pt x="43" y="40"/>
                </a:cubicBezTo>
                <a:cubicBezTo>
                  <a:pt x="41" y="40"/>
                  <a:pt x="39" y="40"/>
                  <a:pt x="37" y="40"/>
                </a:cubicBezTo>
                <a:cubicBezTo>
                  <a:pt x="32" y="40"/>
                  <a:pt x="28" y="42"/>
                  <a:pt x="24" y="45"/>
                </a:cubicBezTo>
                <a:cubicBezTo>
                  <a:pt x="21" y="48"/>
                  <a:pt x="19" y="53"/>
                  <a:pt x="19" y="58"/>
                </a:cubicBezTo>
                <a:cubicBezTo>
                  <a:pt x="19" y="63"/>
                  <a:pt x="21" y="67"/>
                  <a:pt x="24" y="71"/>
                </a:cubicBezTo>
                <a:cubicBezTo>
                  <a:pt x="24" y="71"/>
                  <a:pt x="24" y="71"/>
                  <a:pt x="24" y="71"/>
                </a:cubicBezTo>
                <a:cubicBezTo>
                  <a:pt x="28" y="74"/>
                  <a:pt x="32" y="76"/>
                  <a:pt x="37" y="76"/>
                </a:cubicBezTo>
                <a:cubicBezTo>
                  <a:pt x="38" y="76"/>
                  <a:pt x="40" y="76"/>
                  <a:pt x="41" y="76"/>
                </a:cubicBezTo>
                <a:cubicBezTo>
                  <a:pt x="41" y="75"/>
                  <a:pt x="42" y="75"/>
                  <a:pt x="43" y="75"/>
                </a:cubicBezTo>
                <a:cubicBezTo>
                  <a:pt x="44" y="74"/>
                  <a:pt x="45" y="73"/>
                  <a:pt x="46" y="72"/>
                </a:cubicBezTo>
                <a:cubicBezTo>
                  <a:pt x="56" y="62"/>
                  <a:pt x="56" y="62"/>
                  <a:pt x="56" y="62"/>
                </a:cubicBezTo>
                <a:cubicBezTo>
                  <a:pt x="56" y="61"/>
                  <a:pt x="56" y="61"/>
                  <a:pt x="56" y="61"/>
                </a:cubicBezTo>
                <a:cubicBezTo>
                  <a:pt x="56" y="61"/>
                  <a:pt x="56" y="61"/>
                  <a:pt x="56" y="61"/>
                </a:cubicBezTo>
                <a:cubicBezTo>
                  <a:pt x="56" y="61"/>
                  <a:pt x="56" y="61"/>
                  <a:pt x="56" y="61"/>
                </a:cubicBezTo>
                <a:cubicBezTo>
                  <a:pt x="51" y="57"/>
                  <a:pt x="48" y="51"/>
                  <a:pt x="46" y="44"/>
                </a:cubicBezTo>
                <a:cubicBezTo>
                  <a:pt x="46" y="44"/>
                  <a:pt x="46" y="43"/>
                  <a:pt x="46" y="42"/>
                </a:cubicBezTo>
                <a:cubicBezTo>
                  <a:pt x="46" y="42"/>
                  <a:pt x="46" y="42"/>
                  <a:pt x="46" y="42"/>
                </a:cubicBezTo>
                <a:cubicBezTo>
                  <a:pt x="46" y="42"/>
                  <a:pt x="46" y="42"/>
                  <a:pt x="46" y="42"/>
                </a:cubicBezTo>
                <a:cubicBezTo>
                  <a:pt x="46" y="42"/>
                  <a:pt x="46" y="42"/>
                  <a:pt x="46" y="42"/>
                </a:cubicBezTo>
                <a:close/>
                <a:moveTo>
                  <a:pt x="136" y="122"/>
                </a:moveTo>
                <a:cubicBezTo>
                  <a:pt x="136" y="122"/>
                  <a:pt x="136" y="122"/>
                  <a:pt x="136" y="122"/>
                </a:cubicBezTo>
                <a:cubicBezTo>
                  <a:pt x="136" y="105"/>
                  <a:pt x="136" y="105"/>
                  <a:pt x="136" y="105"/>
                </a:cubicBezTo>
                <a:cubicBezTo>
                  <a:pt x="136" y="103"/>
                  <a:pt x="137" y="102"/>
                  <a:pt x="139" y="102"/>
                </a:cubicBezTo>
                <a:cubicBezTo>
                  <a:pt x="141" y="102"/>
                  <a:pt x="142" y="103"/>
                  <a:pt x="142" y="105"/>
                </a:cubicBezTo>
                <a:cubicBezTo>
                  <a:pt x="142" y="114"/>
                  <a:pt x="142" y="114"/>
                  <a:pt x="142" y="114"/>
                </a:cubicBezTo>
                <a:cubicBezTo>
                  <a:pt x="151" y="114"/>
                  <a:pt x="151" y="114"/>
                  <a:pt x="151" y="114"/>
                </a:cubicBezTo>
                <a:cubicBezTo>
                  <a:pt x="151" y="106"/>
                  <a:pt x="151" y="106"/>
                  <a:pt x="151" y="106"/>
                </a:cubicBezTo>
                <a:cubicBezTo>
                  <a:pt x="151" y="103"/>
                  <a:pt x="151" y="101"/>
                  <a:pt x="150" y="98"/>
                </a:cubicBezTo>
                <a:cubicBezTo>
                  <a:pt x="150" y="98"/>
                  <a:pt x="150" y="98"/>
                  <a:pt x="150" y="98"/>
                </a:cubicBezTo>
                <a:cubicBezTo>
                  <a:pt x="150" y="98"/>
                  <a:pt x="150" y="98"/>
                  <a:pt x="150" y="98"/>
                </a:cubicBezTo>
                <a:cubicBezTo>
                  <a:pt x="149" y="96"/>
                  <a:pt x="147" y="94"/>
                  <a:pt x="145" y="91"/>
                </a:cubicBezTo>
                <a:cubicBezTo>
                  <a:pt x="137" y="84"/>
                  <a:pt x="137" y="84"/>
                  <a:pt x="137" y="84"/>
                </a:cubicBezTo>
                <a:cubicBezTo>
                  <a:pt x="134" y="85"/>
                  <a:pt x="130" y="86"/>
                  <a:pt x="126" y="86"/>
                </a:cubicBezTo>
                <a:cubicBezTo>
                  <a:pt x="127" y="90"/>
                  <a:pt x="128" y="95"/>
                  <a:pt x="128" y="100"/>
                </a:cubicBezTo>
                <a:cubicBezTo>
                  <a:pt x="128" y="111"/>
                  <a:pt x="128" y="111"/>
                  <a:pt x="128" y="111"/>
                </a:cubicBezTo>
                <a:cubicBezTo>
                  <a:pt x="128" y="113"/>
                  <a:pt x="127" y="116"/>
                  <a:pt x="125" y="118"/>
                </a:cubicBezTo>
                <a:cubicBezTo>
                  <a:pt x="124" y="120"/>
                  <a:pt x="123" y="121"/>
                  <a:pt x="121" y="122"/>
                </a:cubicBezTo>
                <a:cubicBezTo>
                  <a:pt x="136" y="122"/>
                  <a:pt x="136" y="122"/>
                  <a:pt x="136" y="122"/>
                </a:cubicBezTo>
                <a:close/>
                <a:moveTo>
                  <a:pt x="116" y="42"/>
                </a:moveTo>
                <a:cubicBezTo>
                  <a:pt x="116" y="42"/>
                  <a:pt x="116" y="42"/>
                  <a:pt x="116" y="42"/>
                </a:cubicBezTo>
                <a:cubicBezTo>
                  <a:pt x="116" y="42"/>
                  <a:pt x="116" y="42"/>
                  <a:pt x="116" y="42"/>
                </a:cubicBezTo>
                <a:cubicBezTo>
                  <a:pt x="116" y="42"/>
                  <a:pt x="116" y="42"/>
                  <a:pt x="116" y="42"/>
                </a:cubicBezTo>
                <a:cubicBezTo>
                  <a:pt x="116" y="42"/>
                  <a:pt x="116" y="42"/>
                  <a:pt x="116" y="42"/>
                </a:cubicBezTo>
                <a:cubicBezTo>
                  <a:pt x="116" y="42"/>
                  <a:pt x="116" y="42"/>
                  <a:pt x="116" y="42"/>
                </a:cubicBezTo>
                <a:cubicBezTo>
                  <a:pt x="115" y="49"/>
                  <a:pt x="112" y="56"/>
                  <a:pt x="106" y="61"/>
                </a:cubicBezTo>
                <a:cubicBezTo>
                  <a:pt x="106" y="61"/>
                  <a:pt x="106" y="61"/>
                  <a:pt x="106" y="61"/>
                </a:cubicBezTo>
                <a:cubicBezTo>
                  <a:pt x="106" y="61"/>
                  <a:pt x="106" y="61"/>
                  <a:pt x="106" y="61"/>
                </a:cubicBezTo>
                <a:cubicBezTo>
                  <a:pt x="106" y="62"/>
                  <a:pt x="106" y="62"/>
                  <a:pt x="106" y="62"/>
                </a:cubicBezTo>
                <a:cubicBezTo>
                  <a:pt x="116" y="72"/>
                  <a:pt x="116" y="72"/>
                  <a:pt x="116" y="72"/>
                </a:cubicBezTo>
                <a:cubicBezTo>
                  <a:pt x="116" y="72"/>
                  <a:pt x="116" y="72"/>
                  <a:pt x="116" y="72"/>
                </a:cubicBezTo>
                <a:cubicBezTo>
                  <a:pt x="117" y="73"/>
                  <a:pt x="118" y="74"/>
                  <a:pt x="119" y="75"/>
                </a:cubicBezTo>
                <a:cubicBezTo>
                  <a:pt x="120" y="75"/>
                  <a:pt x="121" y="75"/>
                  <a:pt x="121" y="76"/>
                </a:cubicBezTo>
                <a:cubicBezTo>
                  <a:pt x="121" y="76"/>
                  <a:pt x="121" y="76"/>
                  <a:pt x="121" y="76"/>
                </a:cubicBezTo>
                <a:cubicBezTo>
                  <a:pt x="121" y="76"/>
                  <a:pt x="121" y="76"/>
                  <a:pt x="121" y="76"/>
                </a:cubicBezTo>
                <a:cubicBezTo>
                  <a:pt x="122" y="76"/>
                  <a:pt x="124" y="76"/>
                  <a:pt x="125" y="76"/>
                </a:cubicBezTo>
                <a:cubicBezTo>
                  <a:pt x="130" y="76"/>
                  <a:pt x="134" y="74"/>
                  <a:pt x="138" y="71"/>
                </a:cubicBezTo>
                <a:cubicBezTo>
                  <a:pt x="141" y="67"/>
                  <a:pt x="143" y="63"/>
                  <a:pt x="143" y="58"/>
                </a:cubicBezTo>
                <a:cubicBezTo>
                  <a:pt x="143" y="53"/>
                  <a:pt x="141" y="48"/>
                  <a:pt x="138" y="45"/>
                </a:cubicBezTo>
                <a:cubicBezTo>
                  <a:pt x="134" y="42"/>
                  <a:pt x="130" y="40"/>
                  <a:pt x="125" y="40"/>
                </a:cubicBezTo>
                <a:cubicBezTo>
                  <a:pt x="123" y="40"/>
                  <a:pt x="121" y="40"/>
                  <a:pt x="120" y="40"/>
                </a:cubicBezTo>
                <a:cubicBezTo>
                  <a:pt x="118" y="41"/>
                  <a:pt x="117" y="41"/>
                  <a:pt x="116" y="4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859" name="Line 115"/>
          <p:cNvSpPr>
            <a:spLocks noChangeShapeType="1"/>
          </p:cNvSpPr>
          <p:nvPr/>
        </p:nvSpPr>
        <p:spPr bwMode="auto">
          <a:xfrm flipH="1">
            <a:off x="3473450" y="1774825"/>
            <a:ext cx="760413" cy="0"/>
          </a:xfrm>
          <a:prstGeom prst="line">
            <a:avLst/>
          </a:prstGeom>
          <a:ln>
            <a:tailEnd type="oval" w="sm" len="sm"/>
          </a:ln>
          <a:extLst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31860" name="Line 116"/>
          <p:cNvSpPr>
            <a:spLocks noChangeShapeType="1"/>
          </p:cNvSpPr>
          <p:nvPr/>
        </p:nvSpPr>
        <p:spPr bwMode="auto">
          <a:xfrm>
            <a:off x="3473450" y="3262313"/>
            <a:ext cx="0" cy="749300"/>
          </a:xfrm>
          <a:prstGeom prst="line">
            <a:avLst/>
          </a:prstGeom>
          <a:ln>
            <a:tailEnd type="oval" w="sm" len="sm"/>
          </a:ln>
          <a:extLst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31861" name="Line 117"/>
          <p:cNvSpPr>
            <a:spLocks noChangeShapeType="1"/>
          </p:cNvSpPr>
          <p:nvPr/>
        </p:nvSpPr>
        <p:spPr bwMode="auto">
          <a:xfrm>
            <a:off x="4882831" y="4011613"/>
            <a:ext cx="720725" cy="0"/>
          </a:xfrm>
          <a:prstGeom prst="line">
            <a:avLst/>
          </a:prstGeom>
          <a:ln>
            <a:tailEnd type="oval" w="sm" len="sm"/>
          </a:ln>
          <a:extLst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31862" name="Line 118"/>
          <p:cNvSpPr>
            <a:spLocks noChangeShapeType="1"/>
          </p:cNvSpPr>
          <p:nvPr/>
        </p:nvSpPr>
        <p:spPr bwMode="auto">
          <a:xfrm flipV="1">
            <a:off x="5634038" y="1774825"/>
            <a:ext cx="0" cy="788988"/>
          </a:xfrm>
          <a:prstGeom prst="line">
            <a:avLst/>
          </a:prstGeom>
          <a:ln>
            <a:tailEnd type="oval" w="sm" len="sm"/>
          </a:ln>
          <a:extLst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31863" name="Rectangle 119"/>
          <p:cNvSpPr>
            <a:spLocks noChangeArrowheads="1"/>
          </p:cNvSpPr>
          <p:nvPr/>
        </p:nvSpPr>
        <p:spPr bwMode="auto">
          <a:xfrm>
            <a:off x="5795963" y="1698625"/>
            <a:ext cx="23764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buFont typeface="Arial" charset="0"/>
              <a:buNone/>
            </a:pPr>
            <a:r>
              <a:rPr lang="zh-TW" altLang="en-US" sz="2000" b="1" dirty="0">
                <a:solidFill>
                  <a:srgbClr val="594D7B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導師</a:t>
            </a:r>
            <a:r>
              <a:rPr lang="en-US" altLang="zh-TW" sz="2000" b="1" dirty="0">
                <a:solidFill>
                  <a:srgbClr val="594D7B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TW" altLang="en-US" sz="2000" b="1" dirty="0">
                <a:solidFill>
                  <a:srgbClr val="594D7B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級務</a:t>
            </a:r>
            <a:r>
              <a:rPr lang="en-US" altLang="zh-TW" sz="2000" b="1" dirty="0">
                <a:solidFill>
                  <a:srgbClr val="594D7B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r>
              <a:rPr lang="zh-TW" altLang="en-US" sz="2000" b="1" dirty="0">
                <a:solidFill>
                  <a:srgbClr val="594D7B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實習任務</a:t>
            </a:r>
            <a:endParaRPr lang="zh-CN" altLang="en-US" sz="2000" dirty="0">
              <a:solidFill>
                <a:schemeClr val="bg2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1864" name="Rectangle 120"/>
          <p:cNvSpPr>
            <a:spLocks noChangeArrowheads="1"/>
          </p:cNvSpPr>
          <p:nvPr/>
        </p:nvSpPr>
        <p:spPr bwMode="auto">
          <a:xfrm>
            <a:off x="5795962" y="3770921"/>
            <a:ext cx="23764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buFont typeface="Arial" charset="0"/>
              <a:buNone/>
            </a:pPr>
            <a:r>
              <a:rPr lang="zh-TW" altLang="en-US" sz="2000" b="1" dirty="0">
                <a:solidFill>
                  <a:srgbClr val="9DD53E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行政實習任務</a:t>
            </a:r>
            <a:endParaRPr lang="zh-CN" altLang="en-US" sz="2000" dirty="0">
              <a:solidFill>
                <a:schemeClr val="bg2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1865" name="Rectangle 121"/>
          <p:cNvSpPr>
            <a:spLocks noChangeArrowheads="1"/>
          </p:cNvSpPr>
          <p:nvPr/>
        </p:nvSpPr>
        <p:spPr bwMode="auto">
          <a:xfrm>
            <a:off x="981001" y="1670647"/>
            <a:ext cx="23764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>
              <a:buFont typeface="Arial" charset="0"/>
              <a:buNone/>
            </a:pPr>
            <a:r>
              <a:rPr lang="zh-TW" altLang="en-US" sz="2000" b="1" dirty="0">
                <a:solidFill>
                  <a:srgbClr val="C09CC2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New Tai Lue" panose="020B0502040204020203" pitchFamily="34" charset="0"/>
              </a:rPr>
              <a:t>教學實習任務</a:t>
            </a:r>
            <a:r>
              <a:rPr lang="en-US" altLang="zh-CN" sz="2000" dirty="0">
                <a:solidFill>
                  <a:schemeClr val="bg2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New Tai Lue" panose="020B0502040204020203" pitchFamily="34" charset="0"/>
              </a:rPr>
              <a:t> </a:t>
            </a:r>
            <a:endParaRPr lang="zh-CN" altLang="en-US" sz="2000" dirty="0">
              <a:solidFill>
                <a:schemeClr val="bg2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New Tai Lue" panose="020B0502040204020203" pitchFamily="34" charset="0"/>
            </a:endParaRPr>
          </a:p>
        </p:txBody>
      </p:sp>
      <p:sp>
        <p:nvSpPr>
          <p:cNvPr id="31866" name="Rectangle 122"/>
          <p:cNvSpPr>
            <a:spLocks noChangeArrowheads="1"/>
          </p:cNvSpPr>
          <p:nvPr/>
        </p:nvSpPr>
        <p:spPr bwMode="auto">
          <a:xfrm>
            <a:off x="989039" y="3791070"/>
            <a:ext cx="23764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>
              <a:buFont typeface="Arial" charset="0"/>
              <a:buNone/>
            </a:pPr>
            <a:r>
              <a:rPr lang="zh-TW" altLang="en-US" sz="2000" b="1" dirty="0">
                <a:solidFill>
                  <a:srgbClr val="E54B8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研習任務</a:t>
            </a:r>
            <a:endParaRPr lang="zh-CN" altLang="en-US" sz="2000" dirty="0">
              <a:solidFill>
                <a:schemeClr val="bg2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2" name="Text Box 42"/>
          <p:cNvSpPr txBox="1">
            <a:spLocks noChangeArrowheads="1"/>
          </p:cNvSpPr>
          <p:nvPr/>
        </p:nvSpPr>
        <p:spPr bwMode="auto">
          <a:xfrm>
            <a:off x="868968" y="497641"/>
            <a:ext cx="404790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zh-TW" altLang="en-US" sz="3000" b="1" dirty="0">
                <a:solidFill>
                  <a:srgbClr val="E54B8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教育實習成績評定任務</a:t>
            </a:r>
            <a:endParaRPr lang="en-US" altLang="zh-CN" sz="3000" b="1" dirty="0">
              <a:solidFill>
                <a:srgbClr val="E54B8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55" name="Group 16"/>
          <p:cNvGrpSpPr/>
          <p:nvPr/>
        </p:nvGrpSpPr>
        <p:grpSpPr bwMode="auto">
          <a:xfrm>
            <a:off x="4454228" y="1630362"/>
            <a:ext cx="232072" cy="296863"/>
            <a:chOff x="0" y="0"/>
            <a:chExt cx="184" cy="236"/>
          </a:xfrm>
        </p:grpSpPr>
        <p:sp>
          <p:nvSpPr>
            <p:cNvPr id="56" name="Freeform 17"/>
            <p:cNvSpPr/>
            <p:nvPr/>
          </p:nvSpPr>
          <p:spPr bwMode="auto">
            <a:xfrm>
              <a:off x="0" y="0"/>
              <a:ext cx="184" cy="236"/>
            </a:xfrm>
            <a:custGeom>
              <a:avLst/>
              <a:gdLst>
                <a:gd name="T0" fmla="*/ 19 w 84"/>
                <a:gd name="T1" fmla="*/ 98 h 108"/>
                <a:gd name="T2" fmla="*/ 10 w 84"/>
                <a:gd name="T3" fmla="*/ 98 h 108"/>
                <a:gd name="T4" fmla="*/ 10 w 84"/>
                <a:gd name="T5" fmla="*/ 9 h 108"/>
                <a:gd name="T6" fmla="*/ 79 w 84"/>
                <a:gd name="T7" fmla="*/ 9 h 108"/>
                <a:gd name="T8" fmla="*/ 84 w 84"/>
                <a:gd name="T9" fmla="*/ 5 h 108"/>
                <a:gd name="T10" fmla="*/ 79 w 84"/>
                <a:gd name="T11" fmla="*/ 0 h 108"/>
                <a:gd name="T12" fmla="*/ 5 w 84"/>
                <a:gd name="T13" fmla="*/ 0 h 108"/>
                <a:gd name="T14" fmla="*/ 0 w 84"/>
                <a:gd name="T15" fmla="*/ 5 h 108"/>
                <a:gd name="T16" fmla="*/ 0 w 84"/>
                <a:gd name="T17" fmla="*/ 103 h 108"/>
                <a:gd name="T18" fmla="*/ 5 w 84"/>
                <a:gd name="T19" fmla="*/ 108 h 108"/>
                <a:gd name="T20" fmla="*/ 19 w 84"/>
                <a:gd name="T21" fmla="*/ 108 h 108"/>
                <a:gd name="T22" fmla="*/ 23 w 84"/>
                <a:gd name="T23" fmla="*/ 103 h 108"/>
                <a:gd name="T24" fmla="*/ 19 w 84"/>
                <a:gd name="T25" fmla="*/ 9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08">
                  <a:moveTo>
                    <a:pt x="19" y="98"/>
                  </a:moveTo>
                  <a:cubicBezTo>
                    <a:pt x="10" y="98"/>
                    <a:pt x="10" y="98"/>
                    <a:pt x="10" y="98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79" y="9"/>
                    <a:pt x="79" y="9"/>
                    <a:pt x="79" y="9"/>
                  </a:cubicBezTo>
                  <a:cubicBezTo>
                    <a:pt x="82" y="9"/>
                    <a:pt x="84" y="7"/>
                    <a:pt x="84" y="5"/>
                  </a:cubicBezTo>
                  <a:cubicBezTo>
                    <a:pt x="84" y="2"/>
                    <a:pt x="82" y="0"/>
                    <a:pt x="79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6"/>
                    <a:pt x="3" y="108"/>
                    <a:pt x="5" y="108"/>
                  </a:cubicBezTo>
                  <a:cubicBezTo>
                    <a:pt x="19" y="108"/>
                    <a:pt x="19" y="108"/>
                    <a:pt x="19" y="108"/>
                  </a:cubicBezTo>
                  <a:cubicBezTo>
                    <a:pt x="21" y="108"/>
                    <a:pt x="23" y="106"/>
                    <a:pt x="23" y="103"/>
                  </a:cubicBezTo>
                  <a:cubicBezTo>
                    <a:pt x="23" y="100"/>
                    <a:pt x="21" y="98"/>
                    <a:pt x="19" y="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" name="Freeform 18"/>
            <p:cNvSpPr/>
            <p:nvPr/>
          </p:nvSpPr>
          <p:spPr bwMode="auto">
            <a:xfrm>
              <a:off x="116" y="138"/>
              <a:ext cx="68" cy="98"/>
            </a:xfrm>
            <a:custGeom>
              <a:avLst/>
              <a:gdLst>
                <a:gd name="T0" fmla="*/ 26 w 31"/>
                <a:gd name="T1" fmla="*/ 0 h 45"/>
                <a:gd name="T2" fmla="*/ 21 w 31"/>
                <a:gd name="T3" fmla="*/ 5 h 45"/>
                <a:gd name="T4" fmla="*/ 21 w 31"/>
                <a:gd name="T5" fmla="*/ 35 h 45"/>
                <a:gd name="T6" fmla="*/ 4 w 31"/>
                <a:gd name="T7" fmla="*/ 35 h 45"/>
                <a:gd name="T8" fmla="*/ 0 w 31"/>
                <a:gd name="T9" fmla="*/ 40 h 45"/>
                <a:gd name="T10" fmla="*/ 4 w 31"/>
                <a:gd name="T11" fmla="*/ 45 h 45"/>
                <a:gd name="T12" fmla="*/ 26 w 31"/>
                <a:gd name="T13" fmla="*/ 45 h 45"/>
                <a:gd name="T14" fmla="*/ 29 w 31"/>
                <a:gd name="T15" fmla="*/ 43 h 45"/>
                <a:gd name="T16" fmla="*/ 31 w 31"/>
                <a:gd name="T17" fmla="*/ 40 h 45"/>
                <a:gd name="T18" fmla="*/ 31 w 31"/>
                <a:gd name="T19" fmla="*/ 5 h 45"/>
                <a:gd name="T20" fmla="*/ 26 w 31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45">
                  <a:moveTo>
                    <a:pt x="26" y="0"/>
                  </a:moveTo>
                  <a:cubicBezTo>
                    <a:pt x="23" y="0"/>
                    <a:pt x="21" y="2"/>
                    <a:pt x="21" y="5"/>
                  </a:cubicBezTo>
                  <a:cubicBezTo>
                    <a:pt x="21" y="35"/>
                    <a:pt x="21" y="35"/>
                    <a:pt x="21" y="35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2" y="35"/>
                    <a:pt x="0" y="37"/>
                    <a:pt x="0" y="40"/>
                  </a:cubicBezTo>
                  <a:cubicBezTo>
                    <a:pt x="0" y="43"/>
                    <a:pt x="2" y="45"/>
                    <a:pt x="4" y="45"/>
                  </a:cubicBezTo>
                  <a:cubicBezTo>
                    <a:pt x="26" y="45"/>
                    <a:pt x="26" y="45"/>
                    <a:pt x="26" y="45"/>
                  </a:cubicBezTo>
                  <a:cubicBezTo>
                    <a:pt x="27" y="45"/>
                    <a:pt x="28" y="44"/>
                    <a:pt x="29" y="43"/>
                  </a:cubicBezTo>
                  <a:cubicBezTo>
                    <a:pt x="30" y="42"/>
                    <a:pt x="31" y="41"/>
                    <a:pt x="31" y="40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1" y="2"/>
                    <a:pt x="29" y="0"/>
                    <a:pt x="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" name="Freeform 19"/>
            <p:cNvSpPr>
              <a:spLocks noEditPoints="1"/>
            </p:cNvSpPr>
            <p:nvPr/>
          </p:nvSpPr>
          <p:spPr bwMode="auto">
            <a:xfrm>
              <a:off x="66" y="51"/>
              <a:ext cx="113" cy="163"/>
            </a:xfrm>
            <a:custGeom>
              <a:avLst/>
              <a:gdLst>
                <a:gd name="T0" fmla="*/ 45 w 52"/>
                <a:gd name="T1" fmla="*/ 1 h 75"/>
                <a:gd name="T2" fmla="*/ 40 w 52"/>
                <a:gd name="T3" fmla="*/ 0 h 75"/>
                <a:gd name="T4" fmla="*/ 30 w 52"/>
                <a:gd name="T5" fmla="*/ 5 h 75"/>
                <a:gd name="T6" fmla="*/ 1 w 52"/>
                <a:gd name="T7" fmla="*/ 57 h 75"/>
                <a:gd name="T8" fmla="*/ 0 w 52"/>
                <a:gd name="T9" fmla="*/ 59 h 75"/>
                <a:gd name="T10" fmla="*/ 0 w 52"/>
                <a:gd name="T11" fmla="*/ 71 h 75"/>
                <a:gd name="T12" fmla="*/ 3 w 52"/>
                <a:gd name="T13" fmla="*/ 75 h 75"/>
                <a:gd name="T14" fmla="*/ 5 w 52"/>
                <a:gd name="T15" fmla="*/ 75 h 75"/>
                <a:gd name="T16" fmla="*/ 7 w 52"/>
                <a:gd name="T17" fmla="*/ 75 h 75"/>
                <a:gd name="T18" fmla="*/ 18 w 52"/>
                <a:gd name="T19" fmla="*/ 69 h 75"/>
                <a:gd name="T20" fmla="*/ 19 w 52"/>
                <a:gd name="T21" fmla="*/ 67 h 75"/>
                <a:gd name="T22" fmla="*/ 49 w 52"/>
                <a:gd name="T23" fmla="*/ 16 h 75"/>
                <a:gd name="T24" fmla="*/ 45 w 52"/>
                <a:gd name="T25" fmla="*/ 1 h 75"/>
                <a:gd name="T26" fmla="*/ 41 w 52"/>
                <a:gd name="T27" fmla="*/ 11 h 75"/>
                <a:gd name="T28" fmla="*/ 12 w 52"/>
                <a:gd name="T29" fmla="*/ 62 h 75"/>
                <a:gd name="T30" fmla="*/ 9 w 52"/>
                <a:gd name="T31" fmla="*/ 63 h 75"/>
                <a:gd name="T32" fmla="*/ 9 w 52"/>
                <a:gd name="T33" fmla="*/ 60 h 75"/>
                <a:gd name="T34" fmla="*/ 38 w 52"/>
                <a:gd name="T35" fmla="*/ 10 h 75"/>
                <a:gd name="T36" fmla="*/ 41 w 52"/>
                <a:gd name="T37" fmla="*/ 9 h 75"/>
                <a:gd name="T38" fmla="*/ 41 w 52"/>
                <a:gd name="T39" fmla="*/ 11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2" h="75">
                  <a:moveTo>
                    <a:pt x="45" y="1"/>
                  </a:moveTo>
                  <a:cubicBezTo>
                    <a:pt x="44" y="0"/>
                    <a:pt x="42" y="0"/>
                    <a:pt x="40" y="0"/>
                  </a:cubicBezTo>
                  <a:cubicBezTo>
                    <a:pt x="36" y="0"/>
                    <a:pt x="32" y="2"/>
                    <a:pt x="30" y="5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0" y="57"/>
                    <a:pt x="0" y="58"/>
                    <a:pt x="0" y="59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1" y="72"/>
                    <a:pt x="1" y="74"/>
                    <a:pt x="3" y="75"/>
                  </a:cubicBezTo>
                  <a:cubicBezTo>
                    <a:pt x="3" y="75"/>
                    <a:pt x="4" y="75"/>
                    <a:pt x="5" y="75"/>
                  </a:cubicBezTo>
                  <a:cubicBezTo>
                    <a:pt x="6" y="75"/>
                    <a:pt x="7" y="75"/>
                    <a:pt x="7" y="75"/>
                  </a:cubicBezTo>
                  <a:cubicBezTo>
                    <a:pt x="18" y="69"/>
                    <a:pt x="18" y="69"/>
                    <a:pt x="18" y="69"/>
                  </a:cubicBezTo>
                  <a:cubicBezTo>
                    <a:pt x="18" y="69"/>
                    <a:pt x="19" y="68"/>
                    <a:pt x="19" y="67"/>
                  </a:cubicBezTo>
                  <a:cubicBezTo>
                    <a:pt x="49" y="16"/>
                    <a:pt x="49" y="16"/>
                    <a:pt x="49" y="16"/>
                  </a:cubicBezTo>
                  <a:cubicBezTo>
                    <a:pt x="52" y="11"/>
                    <a:pt x="50" y="4"/>
                    <a:pt x="45" y="1"/>
                  </a:cubicBezTo>
                  <a:close/>
                  <a:moveTo>
                    <a:pt x="41" y="11"/>
                  </a:moveTo>
                  <a:cubicBezTo>
                    <a:pt x="12" y="62"/>
                    <a:pt x="12" y="62"/>
                    <a:pt x="12" y="62"/>
                  </a:cubicBezTo>
                  <a:cubicBezTo>
                    <a:pt x="9" y="63"/>
                    <a:pt x="9" y="63"/>
                    <a:pt x="9" y="63"/>
                  </a:cubicBezTo>
                  <a:cubicBezTo>
                    <a:pt x="9" y="60"/>
                    <a:pt x="9" y="60"/>
                    <a:pt x="9" y="60"/>
                  </a:cubicBezTo>
                  <a:cubicBezTo>
                    <a:pt x="38" y="10"/>
                    <a:pt x="38" y="10"/>
                    <a:pt x="38" y="10"/>
                  </a:cubicBezTo>
                  <a:cubicBezTo>
                    <a:pt x="39" y="9"/>
                    <a:pt x="40" y="9"/>
                    <a:pt x="41" y="9"/>
                  </a:cubicBezTo>
                  <a:cubicBezTo>
                    <a:pt x="41" y="10"/>
                    <a:pt x="42" y="11"/>
                    <a:pt x="41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" name="Freeform 20"/>
            <p:cNvSpPr/>
            <p:nvPr/>
          </p:nvSpPr>
          <p:spPr bwMode="auto">
            <a:xfrm>
              <a:off x="35" y="68"/>
              <a:ext cx="70" cy="20"/>
            </a:xfrm>
            <a:custGeom>
              <a:avLst/>
              <a:gdLst>
                <a:gd name="T0" fmla="*/ 32 w 32"/>
                <a:gd name="T1" fmla="*/ 4 h 9"/>
                <a:gd name="T2" fmla="*/ 28 w 32"/>
                <a:gd name="T3" fmla="*/ 0 h 9"/>
                <a:gd name="T4" fmla="*/ 4 w 32"/>
                <a:gd name="T5" fmla="*/ 0 h 9"/>
                <a:gd name="T6" fmla="*/ 0 w 32"/>
                <a:gd name="T7" fmla="*/ 4 h 9"/>
                <a:gd name="T8" fmla="*/ 4 w 32"/>
                <a:gd name="T9" fmla="*/ 9 h 9"/>
                <a:gd name="T10" fmla="*/ 28 w 32"/>
                <a:gd name="T11" fmla="*/ 9 h 9"/>
                <a:gd name="T12" fmla="*/ 32 w 32"/>
                <a:gd name="T13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9">
                  <a:moveTo>
                    <a:pt x="32" y="4"/>
                  </a:moveTo>
                  <a:cubicBezTo>
                    <a:pt x="32" y="2"/>
                    <a:pt x="30" y="0"/>
                    <a:pt x="28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7"/>
                    <a:pt x="2" y="9"/>
                    <a:pt x="4" y="9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30" y="9"/>
                    <a:pt x="32" y="7"/>
                    <a:pt x="32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" name="Freeform 21"/>
            <p:cNvSpPr/>
            <p:nvPr/>
          </p:nvSpPr>
          <p:spPr bwMode="auto">
            <a:xfrm>
              <a:off x="35" y="107"/>
              <a:ext cx="46" cy="20"/>
            </a:xfrm>
            <a:custGeom>
              <a:avLst/>
              <a:gdLst>
                <a:gd name="T0" fmla="*/ 4 w 21"/>
                <a:gd name="T1" fmla="*/ 0 h 9"/>
                <a:gd name="T2" fmla="*/ 0 w 21"/>
                <a:gd name="T3" fmla="*/ 4 h 9"/>
                <a:gd name="T4" fmla="*/ 4 w 21"/>
                <a:gd name="T5" fmla="*/ 9 h 9"/>
                <a:gd name="T6" fmla="*/ 16 w 21"/>
                <a:gd name="T7" fmla="*/ 9 h 9"/>
                <a:gd name="T8" fmla="*/ 21 w 21"/>
                <a:gd name="T9" fmla="*/ 4 h 9"/>
                <a:gd name="T10" fmla="*/ 16 w 21"/>
                <a:gd name="T11" fmla="*/ 0 h 9"/>
                <a:gd name="T12" fmla="*/ 4 w 21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9">
                  <a:moveTo>
                    <a:pt x="4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7"/>
                    <a:pt x="2" y="9"/>
                    <a:pt x="4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9" y="9"/>
                    <a:pt x="21" y="7"/>
                    <a:pt x="21" y="4"/>
                  </a:cubicBezTo>
                  <a:cubicBezTo>
                    <a:pt x="21" y="2"/>
                    <a:pt x="19" y="0"/>
                    <a:pt x="16" y="0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7" name="Group 16"/>
          <p:cNvGrpSpPr/>
          <p:nvPr/>
        </p:nvGrpSpPr>
        <p:grpSpPr bwMode="auto">
          <a:xfrm>
            <a:off x="4484498" y="3883819"/>
            <a:ext cx="232072" cy="296863"/>
            <a:chOff x="0" y="0"/>
            <a:chExt cx="184" cy="236"/>
          </a:xfrm>
        </p:grpSpPr>
        <p:sp>
          <p:nvSpPr>
            <p:cNvPr id="68" name="Freeform 17"/>
            <p:cNvSpPr/>
            <p:nvPr/>
          </p:nvSpPr>
          <p:spPr bwMode="auto">
            <a:xfrm>
              <a:off x="0" y="0"/>
              <a:ext cx="184" cy="236"/>
            </a:xfrm>
            <a:custGeom>
              <a:avLst/>
              <a:gdLst>
                <a:gd name="T0" fmla="*/ 19 w 84"/>
                <a:gd name="T1" fmla="*/ 98 h 108"/>
                <a:gd name="T2" fmla="*/ 10 w 84"/>
                <a:gd name="T3" fmla="*/ 98 h 108"/>
                <a:gd name="T4" fmla="*/ 10 w 84"/>
                <a:gd name="T5" fmla="*/ 9 h 108"/>
                <a:gd name="T6" fmla="*/ 79 w 84"/>
                <a:gd name="T7" fmla="*/ 9 h 108"/>
                <a:gd name="T8" fmla="*/ 84 w 84"/>
                <a:gd name="T9" fmla="*/ 5 h 108"/>
                <a:gd name="T10" fmla="*/ 79 w 84"/>
                <a:gd name="T11" fmla="*/ 0 h 108"/>
                <a:gd name="T12" fmla="*/ 5 w 84"/>
                <a:gd name="T13" fmla="*/ 0 h 108"/>
                <a:gd name="T14" fmla="*/ 0 w 84"/>
                <a:gd name="T15" fmla="*/ 5 h 108"/>
                <a:gd name="T16" fmla="*/ 0 w 84"/>
                <a:gd name="T17" fmla="*/ 103 h 108"/>
                <a:gd name="T18" fmla="*/ 5 w 84"/>
                <a:gd name="T19" fmla="*/ 108 h 108"/>
                <a:gd name="T20" fmla="*/ 19 w 84"/>
                <a:gd name="T21" fmla="*/ 108 h 108"/>
                <a:gd name="T22" fmla="*/ 23 w 84"/>
                <a:gd name="T23" fmla="*/ 103 h 108"/>
                <a:gd name="T24" fmla="*/ 19 w 84"/>
                <a:gd name="T25" fmla="*/ 9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08">
                  <a:moveTo>
                    <a:pt x="19" y="98"/>
                  </a:moveTo>
                  <a:cubicBezTo>
                    <a:pt x="10" y="98"/>
                    <a:pt x="10" y="98"/>
                    <a:pt x="10" y="98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79" y="9"/>
                    <a:pt x="79" y="9"/>
                    <a:pt x="79" y="9"/>
                  </a:cubicBezTo>
                  <a:cubicBezTo>
                    <a:pt x="82" y="9"/>
                    <a:pt x="84" y="7"/>
                    <a:pt x="84" y="5"/>
                  </a:cubicBezTo>
                  <a:cubicBezTo>
                    <a:pt x="84" y="2"/>
                    <a:pt x="82" y="0"/>
                    <a:pt x="79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6"/>
                    <a:pt x="3" y="108"/>
                    <a:pt x="5" y="108"/>
                  </a:cubicBezTo>
                  <a:cubicBezTo>
                    <a:pt x="19" y="108"/>
                    <a:pt x="19" y="108"/>
                    <a:pt x="19" y="108"/>
                  </a:cubicBezTo>
                  <a:cubicBezTo>
                    <a:pt x="21" y="108"/>
                    <a:pt x="23" y="106"/>
                    <a:pt x="23" y="103"/>
                  </a:cubicBezTo>
                  <a:cubicBezTo>
                    <a:pt x="23" y="100"/>
                    <a:pt x="21" y="98"/>
                    <a:pt x="19" y="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" name="Freeform 18"/>
            <p:cNvSpPr/>
            <p:nvPr/>
          </p:nvSpPr>
          <p:spPr bwMode="auto">
            <a:xfrm>
              <a:off x="116" y="138"/>
              <a:ext cx="68" cy="98"/>
            </a:xfrm>
            <a:custGeom>
              <a:avLst/>
              <a:gdLst>
                <a:gd name="T0" fmla="*/ 26 w 31"/>
                <a:gd name="T1" fmla="*/ 0 h 45"/>
                <a:gd name="T2" fmla="*/ 21 w 31"/>
                <a:gd name="T3" fmla="*/ 5 h 45"/>
                <a:gd name="T4" fmla="*/ 21 w 31"/>
                <a:gd name="T5" fmla="*/ 35 h 45"/>
                <a:gd name="T6" fmla="*/ 4 w 31"/>
                <a:gd name="T7" fmla="*/ 35 h 45"/>
                <a:gd name="T8" fmla="*/ 0 w 31"/>
                <a:gd name="T9" fmla="*/ 40 h 45"/>
                <a:gd name="T10" fmla="*/ 4 w 31"/>
                <a:gd name="T11" fmla="*/ 45 h 45"/>
                <a:gd name="T12" fmla="*/ 26 w 31"/>
                <a:gd name="T13" fmla="*/ 45 h 45"/>
                <a:gd name="T14" fmla="*/ 29 w 31"/>
                <a:gd name="T15" fmla="*/ 43 h 45"/>
                <a:gd name="T16" fmla="*/ 31 w 31"/>
                <a:gd name="T17" fmla="*/ 40 h 45"/>
                <a:gd name="T18" fmla="*/ 31 w 31"/>
                <a:gd name="T19" fmla="*/ 5 h 45"/>
                <a:gd name="T20" fmla="*/ 26 w 31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45">
                  <a:moveTo>
                    <a:pt x="26" y="0"/>
                  </a:moveTo>
                  <a:cubicBezTo>
                    <a:pt x="23" y="0"/>
                    <a:pt x="21" y="2"/>
                    <a:pt x="21" y="5"/>
                  </a:cubicBezTo>
                  <a:cubicBezTo>
                    <a:pt x="21" y="35"/>
                    <a:pt x="21" y="35"/>
                    <a:pt x="21" y="35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2" y="35"/>
                    <a:pt x="0" y="37"/>
                    <a:pt x="0" y="40"/>
                  </a:cubicBezTo>
                  <a:cubicBezTo>
                    <a:pt x="0" y="43"/>
                    <a:pt x="2" y="45"/>
                    <a:pt x="4" y="45"/>
                  </a:cubicBezTo>
                  <a:cubicBezTo>
                    <a:pt x="26" y="45"/>
                    <a:pt x="26" y="45"/>
                    <a:pt x="26" y="45"/>
                  </a:cubicBezTo>
                  <a:cubicBezTo>
                    <a:pt x="27" y="45"/>
                    <a:pt x="28" y="44"/>
                    <a:pt x="29" y="43"/>
                  </a:cubicBezTo>
                  <a:cubicBezTo>
                    <a:pt x="30" y="42"/>
                    <a:pt x="31" y="41"/>
                    <a:pt x="31" y="40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1" y="2"/>
                    <a:pt x="29" y="0"/>
                    <a:pt x="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0" name="Freeform 19"/>
            <p:cNvSpPr>
              <a:spLocks noEditPoints="1"/>
            </p:cNvSpPr>
            <p:nvPr/>
          </p:nvSpPr>
          <p:spPr bwMode="auto">
            <a:xfrm>
              <a:off x="66" y="51"/>
              <a:ext cx="113" cy="163"/>
            </a:xfrm>
            <a:custGeom>
              <a:avLst/>
              <a:gdLst>
                <a:gd name="T0" fmla="*/ 45 w 52"/>
                <a:gd name="T1" fmla="*/ 1 h 75"/>
                <a:gd name="T2" fmla="*/ 40 w 52"/>
                <a:gd name="T3" fmla="*/ 0 h 75"/>
                <a:gd name="T4" fmla="*/ 30 w 52"/>
                <a:gd name="T5" fmla="*/ 5 h 75"/>
                <a:gd name="T6" fmla="*/ 1 w 52"/>
                <a:gd name="T7" fmla="*/ 57 h 75"/>
                <a:gd name="T8" fmla="*/ 0 w 52"/>
                <a:gd name="T9" fmla="*/ 59 h 75"/>
                <a:gd name="T10" fmla="*/ 0 w 52"/>
                <a:gd name="T11" fmla="*/ 71 h 75"/>
                <a:gd name="T12" fmla="*/ 3 w 52"/>
                <a:gd name="T13" fmla="*/ 75 h 75"/>
                <a:gd name="T14" fmla="*/ 5 w 52"/>
                <a:gd name="T15" fmla="*/ 75 h 75"/>
                <a:gd name="T16" fmla="*/ 7 w 52"/>
                <a:gd name="T17" fmla="*/ 75 h 75"/>
                <a:gd name="T18" fmla="*/ 18 w 52"/>
                <a:gd name="T19" fmla="*/ 69 h 75"/>
                <a:gd name="T20" fmla="*/ 19 w 52"/>
                <a:gd name="T21" fmla="*/ 67 h 75"/>
                <a:gd name="T22" fmla="*/ 49 w 52"/>
                <a:gd name="T23" fmla="*/ 16 h 75"/>
                <a:gd name="T24" fmla="*/ 45 w 52"/>
                <a:gd name="T25" fmla="*/ 1 h 75"/>
                <a:gd name="T26" fmla="*/ 41 w 52"/>
                <a:gd name="T27" fmla="*/ 11 h 75"/>
                <a:gd name="T28" fmla="*/ 12 w 52"/>
                <a:gd name="T29" fmla="*/ 62 h 75"/>
                <a:gd name="T30" fmla="*/ 9 w 52"/>
                <a:gd name="T31" fmla="*/ 63 h 75"/>
                <a:gd name="T32" fmla="*/ 9 w 52"/>
                <a:gd name="T33" fmla="*/ 60 h 75"/>
                <a:gd name="T34" fmla="*/ 38 w 52"/>
                <a:gd name="T35" fmla="*/ 10 h 75"/>
                <a:gd name="T36" fmla="*/ 41 w 52"/>
                <a:gd name="T37" fmla="*/ 9 h 75"/>
                <a:gd name="T38" fmla="*/ 41 w 52"/>
                <a:gd name="T39" fmla="*/ 11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2" h="75">
                  <a:moveTo>
                    <a:pt x="45" y="1"/>
                  </a:moveTo>
                  <a:cubicBezTo>
                    <a:pt x="44" y="0"/>
                    <a:pt x="42" y="0"/>
                    <a:pt x="40" y="0"/>
                  </a:cubicBezTo>
                  <a:cubicBezTo>
                    <a:pt x="36" y="0"/>
                    <a:pt x="32" y="2"/>
                    <a:pt x="30" y="5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0" y="57"/>
                    <a:pt x="0" y="58"/>
                    <a:pt x="0" y="59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1" y="72"/>
                    <a:pt x="1" y="74"/>
                    <a:pt x="3" y="75"/>
                  </a:cubicBezTo>
                  <a:cubicBezTo>
                    <a:pt x="3" y="75"/>
                    <a:pt x="4" y="75"/>
                    <a:pt x="5" y="75"/>
                  </a:cubicBezTo>
                  <a:cubicBezTo>
                    <a:pt x="6" y="75"/>
                    <a:pt x="7" y="75"/>
                    <a:pt x="7" y="75"/>
                  </a:cubicBezTo>
                  <a:cubicBezTo>
                    <a:pt x="18" y="69"/>
                    <a:pt x="18" y="69"/>
                    <a:pt x="18" y="69"/>
                  </a:cubicBezTo>
                  <a:cubicBezTo>
                    <a:pt x="18" y="69"/>
                    <a:pt x="19" y="68"/>
                    <a:pt x="19" y="67"/>
                  </a:cubicBezTo>
                  <a:cubicBezTo>
                    <a:pt x="49" y="16"/>
                    <a:pt x="49" y="16"/>
                    <a:pt x="49" y="16"/>
                  </a:cubicBezTo>
                  <a:cubicBezTo>
                    <a:pt x="52" y="11"/>
                    <a:pt x="50" y="4"/>
                    <a:pt x="45" y="1"/>
                  </a:cubicBezTo>
                  <a:close/>
                  <a:moveTo>
                    <a:pt x="41" y="11"/>
                  </a:moveTo>
                  <a:cubicBezTo>
                    <a:pt x="12" y="62"/>
                    <a:pt x="12" y="62"/>
                    <a:pt x="12" y="62"/>
                  </a:cubicBezTo>
                  <a:cubicBezTo>
                    <a:pt x="9" y="63"/>
                    <a:pt x="9" y="63"/>
                    <a:pt x="9" y="63"/>
                  </a:cubicBezTo>
                  <a:cubicBezTo>
                    <a:pt x="9" y="60"/>
                    <a:pt x="9" y="60"/>
                    <a:pt x="9" y="60"/>
                  </a:cubicBezTo>
                  <a:cubicBezTo>
                    <a:pt x="38" y="10"/>
                    <a:pt x="38" y="10"/>
                    <a:pt x="38" y="10"/>
                  </a:cubicBezTo>
                  <a:cubicBezTo>
                    <a:pt x="39" y="9"/>
                    <a:pt x="40" y="9"/>
                    <a:pt x="41" y="9"/>
                  </a:cubicBezTo>
                  <a:cubicBezTo>
                    <a:pt x="41" y="10"/>
                    <a:pt x="42" y="11"/>
                    <a:pt x="41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" name="Freeform 20"/>
            <p:cNvSpPr/>
            <p:nvPr/>
          </p:nvSpPr>
          <p:spPr bwMode="auto">
            <a:xfrm>
              <a:off x="35" y="68"/>
              <a:ext cx="70" cy="20"/>
            </a:xfrm>
            <a:custGeom>
              <a:avLst/>
              <a:gdLst>
                <a:gd name="T0" fmla="*/ 32 w 32"/>
                <a:gd name="T1" fmla="*/ 4 h 9"/>
                <a:gd name="T2" fmla="*/ 28 w 32"/>
                <a:gd name="T3" fmla="*/ 0 h 9"/>
                <a:gd name="T4" fmla="*/ 4 w 32"/>
                <a:gd name="T5" fmla="*/ 0 h 9"/>
                <a:gd name="T6" fmla="*/ 0 w 32"/>
                <a:gd name="T7" fmla="*/ 4 h 9"/>
                <a:gd name="T8" fmla="*/ 4 w 32"/>
                <a:gd name="T9" fmla="*/ 9 h 9"/>
                <a:gd name="T10" fmla="*/ 28 w 32"/>
                <a:gd name="T11" fmla="*/ 9 h 9"/>
                <a:gd name="T12" fmla="*/ 32 w 32"/>
                <a:gd name="T13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9">
                  <a:moveTo>
                    <a:pt x="32" y="4"/>
                  </a:moveTo>
                  <a:cubicBezTo>
                    <a:pt x="32" y="2"/>
                    <a:pt x="30" y="0"/>
                    <a:pt x="28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7"/>
                    <a:pt x="2" y="9"/>
                    <a:pt x="4" y="9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30" y="9"/>
                    <a:pt x="32" y="7"/>
                    <a:pt x="32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" name="Freeform 21"/>
            <p:cNvSpPr/>
            <p:nvPr/>
          </p:nvSpPr>
          <p:spPr bwMode="auto">
            <a:xfrm>
              <a:off x="35" y="107"/>
              <a:ext cx="46" cy="20"/>
            </a:xfrm>
            <a:custGeom>
              <a:avLst/>
              <a:gdLst>
                <a:gd name="T0" fmla="*/ 4 w 21"/>
                <a:gd name="T1" fmla="*/ 0 h 9"/>
                <a:gd name="T2" fmla="*/ 0 w 21"/>
                <a:gd name="T3" fmla="*/ 4 h 9"/>
                <a:gd name="T4" fmla="*/ 4 w 21"/>
                <a:gd name="T5" fmla="*/ 9 h 9"/>
                <a:gd name="T6" fmla="*/ 16 w 21"/>
                <a:gd name="T7" fmla="*/ 9 h 9"/>
                <a:gd name="T8" fmla="*/ 21 w 21"/>
                <a:gd name="T9" fmla="*/ 4 h 9"/>
                <a:gd name="T10" fmla="*/ 16 w 21"/>
                <a:gd name="T11" fmla="*/ 0 h 9"/>
                <a:gd name="T12" fmla="*/ 4 w 21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9">
                  <a:moveTo>
                    <a:pt x="4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7"/>
                    <a:pt x="2" y="9"/>
                    <a:pt x="4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9" y="9"/>
                    <a:pt x="21" y="7"/>
                    <a:pt x="21" y="4"/>
                  </a:cubicBezTo>
                  <a:cubicBezTo>
                    <a:pt x="21" y="2"/>
                    <a:pt x="19" y="0"/>
                    <a:pt x="16" y="0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3" name="Group 16"/>
          <p:cNvGrpSpPr/>
          <p:nvPr/>
        </p:nvGrpSpPr>
        <p:grpSpPr bwMode="auto">
          <a:xfrm>
            <a:off x="5589407" y="2781301"/>
            <a:ext cx="232072" cy="296863"/>
            <a:chOff x="0" y="0"/>
            <a:chExt cx="184" cy="236"/>
          </a:xfrm>
        </p:grpSpPr>
        <p:sp>
          <p:nvSpPr>
            <p:cNvPr id="74" name="Freeform 17"/>
            <p:cNvSpPr/>
            <p:nvPr/>
          </p:nvSpPr>
          <p:spPr bwMode="auto">
            <a:xfrm>
              <a:off x="0" y="0"/>
              <a:ext cx="184" cy="236"/>
            </a:xfrm>
            <a:custGeom>
              <a:avLst/>
              <a:gdLst>
                <a:gd name="T0" fmla="*/ 19 w 84"/>
                <a:gd name="T1" fmla="*/ 98 h 108"/>
                <a:gd name="T2" fmla="*/ 10 w 84"/>
                <a:gd name="T3" fmla="*/ 98 h 108"/>
                <a:gd name="T4" fmla="*/ 10 w 84"/>
                <a:gd name="T5" fmla="*/ 9 h 108"/>
                <a:gd name="T6" fmla="*/ 79 w 84"/>
                <a:gd name="T7" fmla="*/ 9 h 108"/>
                <a:gd name="T8" fmla="*/ 84 w 84"/>
                <a:gd name="T9" fmla="*/ 5 h 108"/>
                <a:gd name="T10" fmla="*/ 79 w 84"/>
                <a:gd name="T11" fmla="*/ 0 h 108"/>
                <a:gd name="T12" fmla="*/ 5 w 84"/>
                <a:gd name="T13" fmla="*/ 0 h 108"/>
                <a:gd name="T14" fmla="*/ 0 w 84"/>
                <a:gd name="T15" fmla="*/ 5 h 108"/>
                <a:gd name="T16" fmla="*/ 0 w 84"/>
                <a:gd name="T17" fmla="*/ 103 h 108"/>
                <a:gd name="T18" fmla="*/ 5 w 84"/>
                <a:gd name="T19" fmla="*/ 108 h 108"/>
                <a:gd name="T20" fmla="*/ 19 w 84"/>
                <a:gd name="T21" fmla="*/ 108 h 108"/>
                <a:gd name="T22" fmla="*/ 23 w 84"/>
                <a:gd name="T23" fmla="*/ 103 h 108"/>
                <a:gd name="T24" fmla="*/ 19 w 84"/>
                <a:gd name="T25" fmla="*/ 9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08">
                  <a:moveTo>
                    <a:pt x="19" y="98"/>
                  </a:moveTo>
                  <a:cubicBezTo>
                    <a:pt x="10" y="98"/>
                    <a:pt x="10" y="98"/>
                    <a:pt x="10" y="98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79" y="9"/>
                    <a:pt x="79" y="9"/>
                    <a:pt x="79" y="9"/>
                  </a:cubicBezTo>
                  <a:cubicBezTo>
                    <a:pt x="82" y="9"/>
                    <a:pt x="84" y="7"/>
                    <a:pt x="84" y="5"/>
                  </a:cubicBezTo>
                  <a:cubicBezTo>
                    <a:pt x="84" y="2"/>
                    <a:pt x="82" y="0"/>
                    <a:pt x="79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6"/>
                    <a:pt x="3" y="108"/>
                    <a:pt x="5" y="108"/>
                  </a:cubicBezTo>
                  <a:cubicBezTo>
                    <a:pt x="19" y="108"/>
                    <a:pt x="19" y="108"/>
                    <a:pt x="19" y="108"/>
                  </a:cubicBezTo>
                  <a:cubicBezTo>
                    <a:pt x="21" y="108"/>
                    <a:pt x="23" y="106"/>
                    <a:pt x="23" y="103"/>
                  </a:cubicBezTo>
                  <a:cubicBezTo>
                    <a:pt x="23" y="100"/>
                    <a:pt x="21" y="98"/>
                    <a:pt x="19" y="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" name="Freeform 18"/>
            <p:cNvSpPr/>
            <p:nvPr/>
          </p:nvSpPr>
          <p:spPr bwMode="auto">
            <a:xfrm>
              <a:off x="116" y="138"/>
              <a:ext cx="68" cy="98"/>
            </a:xfrm>
            <a:custGeom>
              <a:avLst/>
              <a:gdLst>
                <a:gd name="T0" fmla="*/ 26 w 31"/>
                <a:gd name="T1" fmla="*/ 0 h 45"/>
                <a:gd name="T2" fmla="*/ 21 w 31"/>
                <a:gd name="T3" fmla="*/ 5 h 45"/>
                <a:gd name="T4" fmla="*/ 21 w 31"/>
                <a:gd name="T5" fmla="*/ 35 h 45"/>
                <a:gd name="T6" fmla="*/ 4 w 31"/>
                <a:gd name="T7" fmla="*/ 35 h 45"/>
                <a:gd name="T8" fmla="*/ 0 w 31"/>
                <a:gd name="T9" fmla="*/ 40 h 45"/>
                <a:gd name="T10" fmla="*/ 4 w 31"/>
                <a:gd name="T11" fmla="*/ 45 h 45"/>
                <a:gd name="T12" fmla="*/ 26 w 31"/>
                <a:gd name="T13" fmla="*/ 45 h 45"/>
                <a:gd name="T14" fmla="*/ 29 w 31"/>
                <a:gd name="T15" fmla="*/ 43 h 45"/>
                <a:gd name="T16" fmla="*/ 31 w 31"/>
                <a:gd name="T17" fmla="*/ 40 h 45"/>
                <a:gd name="T18" fmla="*/ 31 w 31"/>
                <a:gd name="T19" fmla="*/ 5 h 45"/>
                <a:gd name="T20" fmla="*/ 26 w 31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45">
                  <a:moveTo>
                    <a:pt x="26" y="0"/>
                  </a:moveTo>
                  <a:cubicBezTo>
                    <a:pt x="23" y="0"/>
                    <a:pt x="21" y="2"/>
                    <a:pt x="21" y="5"/>
                  </a:cubicBezTo>
                  <a:cubicBezTo>
                    <a:pt x="21" y="35"/>
                    <a:pt x="21" y="35"/>
                    <a:pt x="21" y="35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2" y="35"/>
                    <a:pt x="0" y="37"/>
                    <a:pt x="0" y="40"/>
                  </a:cubicBezTo>
                  <a:cubicBezTo>
                    <a:pt x="0" y="43"/>
                    <a:pt x="2" y="45"/>
                    <a:pt x="4" y="45"/>
                  </a:cubicBezTo>
                  <a:cubicBezTo>
                    <a:pt x="26" y="45"/>
                    <a:pt x="26" y="45"/>
                    <a:pt x="26" y="45"/>
                  </a:cubicBezTo>
                  <a:cubicBezTo>
                    <a:pt x="27" y="45"/>
                    <a:pt x="28" y="44"/>
                    <a:pt x="29" y="43"/>
                  </a:cubicBezTo>
                  <a:cubicBezTo>
                    <a:pt x="30" y="42"/>
                    <a:pt x="31" y="41"/>
                    <a:pt x="31" y="40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1" y="2"/>
                    <a:pt x="29" y="0"/>
                    <a:pt x="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6" name="Freeform 19"/>
            <p:cNvSpPr>
              <a:spLocks noEditPoints="1"/>
            </p:cNvSpPr>
            <p:nvPr/>
          </p:nvSpPr>
          <p:spPr bwMode="auto">
            <a:xfrm>
              <a:off x="66" y="51"/>
              <a:ext cx="113" cy="163"/>
            </a:xfrm>
            <a:custGeom>
              <a:avLst/>
              <a:gdLst>
                <a:gd name="T0" fmla="*/ 45 w 52"/>
                <a:gd name="T1" fmla="*/ 1 h 75"/>
                <a:gd name="T2" fmla="*/ 40 w 52"/>
                <a:gd name="T3" fmla="*/ 0 h 75"/>
                <a:gd name="T4" fmla="*/ 30 w 52"/>
                <a:gd name="T5" fmla="*/ 5 h 75"/>
                <a:gd name="T6" fmla="*/ 1 w 52"/>
                <a:gd name="T7" fmla="*/ 57 h 75"/>
                <a:gd name="T8" fmla="*/ 0 w 52"/>
                <a:gd name="T9" fmla="*/ 59 h 75"/>
                <a:gd name="T10" fmla="*/ 0 w 52"/>
                <a:gd name="T11" fmla="*/ 71 h 75"/>
                <a:gd name="T12" fmla="*/ 3 w 52"/>
                <a:gd name="T13" fmla="*/ 75 h 75"/>
                <a:gd name="T14" fmla="*/ 5 w 52"/>
                <a:gd name="T15" fmla="*/ 75 h 75"/>
                <a:gd name="T16" fmla="*/ 7 w 52"/>
                <a:gd name="T17" fmla="*/ 75 h 75"/>
                <a:gd name="T18" fmla="*/ 18 w 52"/>
                <a:gd name="T19" fmla="*/ 69 h 75"/>
                <a:gd name="T20" fmla="*/ 19 w 52"/>
                <a:gd name="T21" fmla="*/ 67 h 75"/>
                <a:gd name="T22" fmla="*/ 49 w 52"/>
                <a:gd name="T23" fmla="*/ 16 h 75"/>
                <a:gd name="T24" fmla="*/ 45 w 52"/>
                <a:gd name="T25" fmla="*/ 1 h 75"/>
                <a:gd name="T26" fmla="*/ 41 w 52"/>
                <a:gd name="T27" fmla="*/ 11 h 75"/>
                <a:gd name="T28" fmla="*/ 12 w 52"/>
                <a:gd name="T29" fmla="*/ 62 h 75"/>
                <a:gd name="T30" fmla="*/ 9 w 52"/>
                <a:gd name="T31" fmla="*/ 63 h 75"/>
                <a:gd name="T32" fmla="*/ 9 w 52"/>
                <a:gd name="T33" fmla="*/ 60 h 75"/>
                <a:gd name="T34" fmla="*/ 38 w 52"/>
                <a:gd name="T35" fmla="*/ 10 h 75"/>
                <a:gd name="T36" fmla="*/ 41 w 52"/>
                <a:gd name="T37" fmla="*/ 9 h 75"/>
                <a:gd name="T38" fmla="*/ 41 w 52"/>
                <a:gd name="T39" fmla="*/ 11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2" h="75">
                  <a:moveTo>
                    <a:pt x="45" y="1"/>
                  </a:moveTo>
                  <a:cubicBezTo>
                    <a:pt x="44" y="0"/>
                    <a:pt x="42" y="0"/>
                    <a:pt x="40" y="0"/>
                  </a:cubicBezTo>
                  <a:cubicBezTo>
                    <a:pt x="36" y="0"/>
                    <a:pt x="32" y="2"/>
                    <a:pt x="30" y="5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0" y="57"/>
                    <a:pt x="0" y="58"/>
                    <a:pt x="0" y="59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1" y="72"/>
                    <a:pt x="1" y="74"/>
                    <a:pt x="3" y="75"/>
                  </a:cubicBezTo>
                  <a:cubicBezTo>
                    <a:pt x="3" y="75"/>
                    <a:pt x="4" y="75"/>
                    <a:pt x="5" y="75"/>
                  </a:cubicBezTo>
                  <a:cubicBezTo>
                    <a:pt x="6" y="75"/>
                    <a:pt x="7" y="75"/>
                    <a:pt x="7" y="75"/>
                  </a:cubicBezTo>
                  <a:cubicBezTo>
                    <a:pt x="18" y="69"/>
                    <a:pt x="18" y="69"/>
                    <a:pt x="18" y="69"/>
                  </a:cubicBezTo>
                  <a:cubicBezTo>
                    <a:pt x="18" y="69"/>
                    <a:pt x="19" y="68"/>
                    <a:pt x="19" y="67"/>
                  </a:cubicBezTo>
                  <a:cubicBezTo>
                    <a:pt x="49" y="16"/>
                    <a:pt x="49" y="16"/>
                    <a:pt x="49" y="16"/>
                  </a:cubicBezTo>
                  <a:cubicBezTo>
                    <a:pt x="52" y="11"/>
                    <a:pt x="50" y="4"/>
                    <a:pt x="45" y="1"/>
                  </a:cubicBezTo>
                  <a:close/>
                  <a:moveTo>
                    <a:pt x="41" y="11"/>
                  </a:moveTo>
                  <a:cubicBezTo>
                    <a:pt x="12" y="62"/>
                    <a:pt x="12" y="62"/>
                    <a:pt x="12" y="62"/>
                  </a:cubicBezTo>
                  <a:cubicBezTo>
                    <a:pt x="9" y="63"/>
                    <a:pt x="9" y="63"/>
                    <a:pt x="9" y="63"/>
                  </a:cubicBezTo>
                  <a:cubicBezTo>
                    <a:pt x="9" y="60"/>
                    <a:pt x="9" y="60"/>
                    <a:pt x="9" y="60"/>
                  </a:cubicBezTo>
                  <a:cubicBezTo>
                    <a:pt x="38" y="10"/>
                    <a:pt x="38" y="10"/>
                    <a:pt x="38" y="10"/>
                  </a:cubicBezTo>
                  <a:cubicBezTo>
                    <a:pt x="39" y="9"/>
                    <a:pt x="40" y="9"/>
                    <a:pt x="41" y="9"/>
                  </a:cubicBezTo>
                  <a:cubicBezTo>
                    <a:pt x="41" y="10"/>
                    <a:pt x="42" y="11"/>
                    <a:pt x="41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" name="Freeform 20"/>
            <p:cNvSpPr/>
            <p:nvPr/>
          </p:nvSpPr>
          <p:spPr bwMode="auto">
            <a:xfrm>
              <a:off x="35" y="68"/>
              <a:ext cx="70" cy="20"/>
            </a:xfrm>
            <a:custGeom>
              <a:avLst/>
              <a:gdLst>
                <a:gd name="T0" fmla="*/ 32 w 32"/>
                <a:gd name="T1" fmla="*/ 4 h 9"/>
                <a:gd name="T2" fmla="*/ 28 w 32"/>
                <a:gd name="T3" fmla="*/ 0 h 9"/>
                <a:gd name="T4" fmla="*/ 4 w 32"/>
                <a:gd name="T5" fmla="*/ 0 h 9"/>
                <a:gd name="T6" fmla="*/ 0 w 32"/>
                <a:gd name="T7" fmla="*/ 4 h 9"/>
                <a:gd name="T8" fmla="*/ 4 w 32"/>
                <a:gd name="T9" fmla="*/ 9 h 9"/>
                <a:gd name="T10" fmla="*/ 28 w 32"/>
                <a:gd name="T11" fmla="*/ 9 h 9"/>
                <a:gd name="T12" fmla="*/ 32 w 32"/>
                <a:gd name="T13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9">
                  <a:moveTo>
                    <a:pt x="32" y="4"/>
                  </a:moveTo>
                  <a:cubicBezTo>
                    <a:pt x="32" y="2"/>
                    <a:pt x="30" y="0"/>
                    <a:pt x="28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7"/>
                    <a:pt x="2" y="9"/>
                    <a:pt x="4" y="9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30" y="9"/>
                    <a:pt x="32" y="7"/>
                    <a:pt x="32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8" name="Freeform 21"/>
            <p:cNvSpPr/>
            <p:nvPr/>
          </p:nvSpPr>
          <p:spPr bwMode="auto">
            <a:xfrm>
              <a:off x="35" y="107"/>
              <a:ext cx="46" cy="20"/>
            </a:xfrm>
            <a:custGeom>
              <a:avLst/>
              <a:gdLst>
                <a:gd name="T0" fmla="*/ 4 w 21"/>
                <a:gd name="T1" fmla="*/ 0 h 9"/>
                <a:gd name="T2" fmla="*/ 0 w 21"/>
                <a:gd name="T3" fmla="*/ 4 h 9"/>
                <a:gd name="T4" fmla="*/ 4 w 21"/>
                <a:gd name="T5" fmla="*/ 9 h 9"/>
                <a:gd name="T6" fmla="*/ 16 w 21"/>
                <a:gd name="T7" fmla="*/ 9 h 9"/>
                <a:gd name="T8" fmla="*/ 21 w 21"/>
                <a:gd name="T9" fmla="*/ 4 h 9"/>
                <a:gd name="T10" fmla="*/ 16 w 21"/>
                <a:gd name="T11" fmla="*/ 0 h 9"/>
                <a:gd name="T12" fmla="*/ 4 w 21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9">
                  <a:moveTo>
                    <a:pt x="4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7"/>
                    <a:pt x="2" y="9"/>
                    <a:pt x="4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9" y="9"/>
                    <a:pt x="21" y="7"/>
                    <a:pt x="21" y="4"/>
                  </a:cubicBezTo>
                  <a:cubicBezTo>
                    <a:pt x="21" y="2"/>
                    <a:pt x="19" y="0"/>
                    <a:pt x="16" y="0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9" name="Group 16"/>
          <p:cNvGrpSpPr/>
          <p:nvPr/>
        </p:nvGrpSpPr>
        <p:grpSpPr bwMode="auto">
          <a:xfrm>
            <a:off x="3333750" y="2765877"/>
            <a:ext cx="232072" cy="296863"/>
            <a:chOff x="0" y="0"/>
            <a:chExt cx="184" cy="236"/>
          </a:xfrm>
        </p:grpSpPr>
        <p:sp>
          <p:nvSpPr>
            <p:cNvPr id="80" name="Freeform 17"/>
            <p:cNvSpPr/>
            <p:nvPr/>
          </p:nvSpPr>
          <p:spPr bwMode="auto">
            <a:xfrm>
              <a:off x="0" y="0"/>
              <a:ext cx="184" cy="236"/>
            </a:xfrm>
            <a:custGeom>
              <a:avLst/>
              <a:gdLst>
                <a:gd name="T0" fmla="*/ 19 w 84"/>
                <a:gd name="T1" fmla="*/ 98 h 108"/>
                <a:gd name="T2" fmla="*/ 10 w 84"/>
                <a:gd name="T3" fmla="*/ 98 h 108"/>
                <a:gd name="T4" fmla="*/ 10 w 84"/>
                <a:gd name="T5" fmla="*/ 9 h 108"/>
                <a:gd name="T6" fmla="*/ 79 w 84"/>
                <a:gd name="T7" fmla="*/ 9 h 108"/>
                <a:gd name="T8" fmla="*/ 84 w 84"/>
                <a:gd name="T9" fmla="*/ 5 h 108"/>
                <a:gd name="T10" fmla="*/ 79 w 84"/>
                <a:gd name="T11" fmla="*/ 0 h 108"/>
                <a:gd name="T12" fmla="*/ 5 w 84"/>
                <a:gd name="T13" fmla="*/ 0 h 108"/>
                <a:gd name="T14" fmla="*/ 0 w 84"/>
                <a:gd name="T15" fmla="*/ 5 h 108"/>
                <a:gd name="T16" fmla="*/ 0 w 84"/>
                <a:gd name="T17" fmla="*/ 103 h 108"/>
                <a:gd name="T18" fmla="*/ 5 w 84"/>
                <a:gd name="T19" fmla="*/ 108 h 108"/>
                <a:gd name="T20" fmla="*/ 19 w 84"/>
                <a:gd name="T21" fmla="*/ 108 h 108"/>
                <a:gd name="T22" fmla="*/ 23 w 84"/>
                <a:gd name="T23" fmla="*/ 103 h 108"/>
                <a:gd name="T24" fmla="*/ 19 w 84"/>
                <a:gd name="T25" fmla="*/ 9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08">
                  <a:moveTo>
                    <a:pt x="19" y="98"/>
                  </a:moveTo>
                  <a:cubicBezTo>
                    <a:pt x="10" y="98"/>
                    <a:pt x="10" y="98"/>
                    <a:pt x="10" y="98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79" y="9"/>
                    <a:pt x="79" y="9"/>
                    <a:pt x="79" y="9"/>
                  </a:cubicBezTo>
                  <a:cubicBezTo>
                    <a:pt x="82" y="9"/>
                    <a:pt x="84" y="7"/>
                    <a:pt x="84" y="5"/>
                  </a:cubicBezTo>
                  <a:cubicBezTo>
                    <a:pt x="84" y="2"/>
                    <a:pt x="82" y="0"/>
                    <a:pt x="79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6"/>
                    <a:pt x="3" y="108"/>
                    <a:pt x="5" y="108"/>
                  </a:cubicBezTo>
                  <a:cubicBezTo>
                    <a:pt x="19" y="108"/>
                    <a:pt x="19" y="108"/>
                    <a:pt x="19" y="108"/>
                  </a:cubicBezTo>
                  <a:cubicBezTo>
                    <a:pt x="21" y="108"/>
                    <a:pt x="23" y="106"/>
                    <a:pt x="23" y="103"/>
                  </a:cubicBezTo>
                  <a:cubicBezTo>
                    <a:pt x="23" y="100"/>
                    <a:pt x="21" y="98"/>
                    <a:pt x="19" y="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" name="Freeform 18"/>
            <p:cNvSpPr/>
            <p:nvPr/>
          </p:nvSpPr>
          <p:spPr bwMode="auto">
            <a:xfrm>
              <a:off x="116" y="138"/>
              <a:ext cx="68" cy="98"/>
            </a:xfrm>
            <a:custGeom>
              <a:avLst/>
              <a:gdLst>
                <a:gd name="T0" fmla="*/ 26 w 31"/>
                <a:gd name="T1" fmla="*/ 0 h 45"/>
                <a:gd name="T2" fmla="*/ 21 w 31"/>
                <a:gd name="T3" fmla="*/ 5 h 45"/>
                <a:gd name="T4" fmla="*/ 21 w 31"/>
                <a:gd name="T5" fmla="*/ 35 h 45"/>
                <a:gd name="T6" fmla="*/ 4 w 31"/>
                <a:gd name="T7" fmla="*/ 35 h 45"/>
                <a:gd name="T8" fmla="*/ 0 w 31"/>
                <a:gd name="T9" fmla="*/ 40 h 45"/>
                <a:gd name="T10" fmla="*/ 4 w 31"/>
                <a:gd name="T11" fmla="*/ 45 h 45"/>
                <a:gd name="T12" fmla="*/ 26 w 31"/>
                <a:gd name="T13" fmla="*/ 45 h 45"/>
                <a:gd name="T14" fmla="*/ 29 w 31"/>
                <a:gd name="T15" fmla="*/ 43 h 45"/>
                <a:gd name="T16" fmla="*/ 31 w 31"/>
                <a:gd name="T17" fmla="*/ 40 h 45"/>
                <a:gd name="T18" fmla="*/ 31 w 31"/>
                <a:gd name="T19" fmla="*/ 5 h 45"/>
                <a:gd name="T20" fmla="*/ 26 w 31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45">
                  <a:moveTo>
                    <a:pt x="26" y="0"/>
                  </a:moveTo>
                  <a:cubicBezTo>
                    <a:pt x="23" y="0"/>
                    <a:pt x="21" y="2"/>
                    <a:pt x="21" y="5"/>
                  </a:cubicBezTo>
                  <a:cubicBezTo>
                    <a:pt x="21" y="35"/>
                    <a:pt x="21" y="35"/>
                    <a:pt x="21" y="35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2" y="35"/>
                    <a:pt x="0" y="37"/>
                    <a:pt x="0" y="40"/>
                  </a:cubicBezTo>
                  <a:cubicBezTo>
                    <a:pt x="0" y="43"/>
                    <a:pt x="2" y="45"/>
                    <a:pt x="4" y="45"/>
                  </a:cubicBezTo>
                  <a:cubicBezTo>
                    <a:pt x="26" y="45"/>
                    <a:pt x="26" y="45"/>
                    <a:pt x="26" y="45"/>
                  </a:cubicBezTo>
                  <a:cubicBezTo>
                    <a:pt x="27" y="45"/>
                    <a:pt x="28" y="44"/>
                    <a:pt x="29" y="43"/>
                  </a:cubicBezTo>
                  <a:cubicBezTo>
                    <a:pt x="30" y="42"/>
                    <a:pt x="31" y="41"/>
                    <a:pt x="31" y="40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1" y="2"/>
                    <a:pt x="29" y="0"/>
                    <a:pt x="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" name="Freeform 19"/>
            <p:cNvSpPr>
              <a:spLocks noEditPoints="1"/>
            </p:cNvSpPr>
            <p:nvPr/>
          </p:nvSpPr>
          <p:spPr bwMode="auto">
            <a:xfrm>
              <a:off x="66" y="51"/>
              <a:ext cx="113" cy="163"/>
            </a:xfrm>
            <a:custGeom>
              <a:avLst/>
              <a:gdLst>
                <a:gd name="T0" fmla="*/ 45 w 52"/>
                <a:gd name="T1" fmla="*/ 1 h 75"/>
                <a:gd name="T2" fmla="*/ 40 w 52"/>
                <a:gd name="T3" fmla="*/ 0 h 75"/>
                <a:gd name="T4" fmla="*/ 30 w 52"/>
                <a:gd name="T5" fmla="*/ 5 h 75"/>
                <a:gd name="T6" fmla="*/ 1 w 52"/>
                <a:gd name="T7" fmla="*/ 57 h 75"/>
                <a:gd name="T8" fmla="*/ 0 w 52"/>
                <a:gd name="T9" fmla="*/ 59 h 75"/>
                <a:gd name="T10" fmla="*/ 0 w 52"/>
                <a:gd name="T11" fmla="*/ 71 h 75"/>
                <a:gd name="T12" fmla="*/ 3 w 52"/>
                <a:gd name="T13" fmla="*/ 75 h 75"/>
                <a:gd name="T14" fmla="*/ 5 w 52"/>
                <a:gd name="T15" fmla="*/ 75 h 75"/>
                <a:gd name="T16" fmla="*/ 7 w 52"/>
                <a:gd name="T17" fmla="*/ 75 h 75"/>
                <a:gd name="T18" fmla="*/ 18 w 52"/>
                <a:gd name="T19" fmla="*/ 69 h 75"/>
                <a:gd name="T20" fmla="*/ 19 w 52"/>
                <a:gd name="T21" fmla="*/ 67 h 75"/>
                <a:gd name="T22" fmla="*/ 49 w 52"/>
                <a:gd name="T23" fmla="*/ 16 h 75"/>
                <a:gd name="T24" fmla="*/ 45 w 52"/>
                <a:gd name="T25" fmla="*/ 1 h 75"/>
                <a:gd name="T26" fmla="*/ 41 w 52"/>
                <a:gd name="T27" fmla="*/ 11 h 75"/>
                <a:gd name="T28" fmla="*/ 12 w 52"/>
                <a:gd name="T29" fmla="*/ 62 h 75"/>
                <a:gd name="T30" fmla="*/ 9 w 52"/>
                <a:gd name="T31" fmla="*/ 63 h 75"/>
                <a:gd name="T32" fmla="*/ 9 w 52"/>
                <a:gd name="T33" fmla="*/ 60 h 75"/>
                <a:gd name="T34" fmla="*/ 38 w 52"/>
                <a:gd name="T35" fmla="*/ 10 h 75"/>
                <a:gd name="T36" fmla="*/ 41 w 52"/>
                <a:gd name="T37" fmla="*/ 9 h 75"/>
                <a:gd name="T38" fmla="*/ 41 w 52"/>
                <a:gd name="T39" fmla="*/ 11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2" h="75">
                  <a:moveTo>
                    <a:pt x="45" y="1"/>
                  </a:moveTo>
                  <a:cubicBezTo>
                    <a:pt x="44" y="0"/>
                    <a:pt x="42" y="0"/>
                    <a:pt x="40" y="0"/>
                  </a:cubicBezTo>
                  <a:cubicBezTo>
                    <a:pt x="36" y="0"/>
                    <a:pt x="32" y="2"/>
                    <a:pt x="30" y="5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0" y="57"/>
                    <a:pt x="0" y="58"/>
                    <a:pt x="0" y="59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1" y="72"/>
                    <a:pt x="1" y="74"/>
                    <a:pt x="3" y="75"/>
                  </a:cubicBezTo>
                  <a:cubicBezTo>
                    <a:pt x="3" y="75"/>
                    <a:pt x="4" y="75"/>
                    <a:pt x="5" y="75"/>
                  </a:cubicBezTo>
                  <a:cubicBezTo>
                    <a:pt x="6" y="75"/>
                    <a:pt x="7" y="75"/>
                    <a:pt x="7" y="75"/>
                  </a:cubicBezTo>
                  <a:cubicBezTo>
                    <a:pt x="18" y="69"/>
                    <a:pt x="18" y="69"/>
                    <a:pt x="18" y="69"/>
                  </a:cubicBezTo>
                  <a:cubicBezTo>
                    <a:pt x="18" y="69"/>
                    <a:pt x="19" y="68"/>
                    <a:pt x="19" y="67"/>
                  </a:cubicBezTo>
                  <a:cubicBezTo>
                    <a:pt x="49" y="16"/>
                    <a:pt x="49" y="16"/>
                    <a:pt x="49" y="16"/>
                  </a:cubicBezTo>
                  <a:cubicBezTo>
                    <a:pt x="52" y="11"/>
                    <a:pt x="50" y="4"/>
                    <a:pt x="45" y="1"/>
                  </a:cubicBezTo>
                  <a:close/>
                  <a:moveTo>
                    <a:pt x="41" y="11"/>
                  </a:moveTo>
                  <a:cubicBezTo>
                    <a:pt x="12" y="62"/>
                    <a:pt x="12" y="62"/>
                    <a:pt x="12" y="62"/>
                  </a:cubicBezTo>
                  <a:cubicBezTo>
                    <a:pt x="9" y="63"/>
                    <a:pt x="9" y="63"/>
                    <a:pt x="9" y="63"/>
                  </a:cubicBezTo>
                  <a:cubicBezTo>
                    <a:pt x="9" y="60"/>
                    <a:pt x="9" y="60"/>
                    <a:pt x="9" y="60"/>
                  </a:cubicBezTo>
                  <a:cubicBezTo>
                    <a:pt x="38" y="10"/>
                    <a:pt x="38" y="10"/>
                    <a:pt x="38" y="10"/>
                  </a:cubicBezTo>
                  <a:cubicBezTo>
                    <a:pt x="39" y="9"/>
                    <a:pt x="40" y="9"/>
                    <a:pt x="41" y="9"/>
                  </a:cubicBezTo>
                  <a:cubicBezTo>
                    <a:pt x="41" y="10"/>
                    <a:pt x="42" y="11"/>
                    <a:pt x="41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" name="Freeform 20"/>
            <p:cNvSpPr/>
            <p:nvPr/>
          </p:nvSpPr>
          <p:spPr bwMode="auto">
            <a:xfrm>
              <a:off x="35" y="68"/>
              <a:ext cx="70" cy="20"/>
            </a:xfrm>
            <a:custGeom>
              <a:avLst/>
              <a:gdLst>
                <a:gd name="T0" fmla="*/ 32 w 32"/>
                <a:gd name="T1" fmla="*/ 4 h 9"/>
                <a:gd name="T2" fmla="*/ 28 w 32"/>
                <a:gd name="T3" fmla="*/ 0 h 9"/>
                <a:gd name="T4" fmla="*/ 4 w 32"/>
                <a:gd name="T5" fmla="*/ 0 h 9"/>
                <a:gd name="T6" fmla="*/ 0 w 32"/>
                <a:gd name="T7" fmla="*/ 4 h 9"/>
                <a:gd name="T8" fmla="*/ 4 w 32"/>
                <a:gd name="T9" fmla="*/ 9 h 9"/>
                <a:gd name="T10" fmla="*/ 28 w 32"/>
                <a:gd name="T11" fmla="*/ 9 h 9"/>
                <a:gd name="T12" fmla="*/ 32 w 32"/>
                <a:gd name="T13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9">
                  <a:moveTo>
                    <a:pt x="32" y="4"/>
                  </a:moveTo>
                  <a:cubicBezTo>
                    <a:pt x="32" y="2"/>
                    <a:pt x="30" y="0"/>
                    <a:pt x="28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7"/>
                    <a:pt x="2" y="9"/>
                    <a:pt x="4" y="9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30" y="9"/>
                    <a:pt x="32" y="7"/>
                    <a:pt x="32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" name="Freeform 21"/>
            <p:cNvSpPr/>
            <p:nvPr/>
          </p:nvSpPr>
          <p:spPr bwMode="auto">
            <a:xfrm>
              <a:off x="35" y="107"/>
              <a:ext cx="46" cy="20"/>
            </a:xfrm>
            <a:custGeom>
              <a:avLst/>
              <a:gdLst>
                <a:gd name="T0" fmla="*/ 4 w 21"/>
                <a:gd name="T1" fmla="*/ 0 h 9"/>
                <a:gd name="T2" fmla="*/ 0 w 21"/>
                <a:gd name="T3" fmla="*/ 4 h 9"/>
                <a:gd name="T4" fmla="*/ 4 w 21"/>
                <a:gd name="T5" fmla="*/ 9 h 9"/>
                <a:gd name="T6" fmla="*/ 16 w 21"/>
                <a:gd name="T7" fmla="*/ 9 h 9"/>
                <a:gd name="T8" fmla="*/ 21 w 21"/>
                <a:gd name="T9" fmla="*/ 4 h 9"/>
                <a:gd name="T10" fmla="*/ 16 w 21"/>
                <a:gd name="T11" fmla="*/ 0 h 9"/>
                <a:gd name="T12" fmla="*/ 4 w 21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9">
                  <a:moveTo>
                    <a:pt x="4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7"/>
                    <a:pt x="2" y="9"/>
                    <a:pt x="4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9" y="9"/>
                    <a:pt x="21" y="7"/>
                    <a:pt x="21" y="4"/>
                  </a:cubicBezTo>
                  <a:cubicBezTo>
                    <a:pt x="21" y="2"/>
                    <a:pt x="19" y="0"/>
                    <a:pt x="16" y="0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1115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42">
            <a:extLst>
              <a:ext uri="{FF2B5EF4-FFF2-40B4-BE49-F238E27FC236}">
                <a16:creationId xmlns:a16="http://schemas.microsoft.com/office/drawing/2014/main" id="{3502CF8E-CDBA-4BB6-9E9C-27D549553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915" y="570038"/>
            <a:ext cx="250260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zh-TW" altLang="en-US" sz="3000" b="1" dirty="0">
                <a:solidFill>
                  <a:srgbClr val="9DD53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申請教學活動</a:t>
            </a:r>
            <a:endParaRPr lang="en-US" altLang="zh-CN" sz="3000" b="1" dirty="0">
              <a:solidFill>
                <a:srgbClr val="9DD53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2" name="箭號: 向右 41">
            <a:extLst>
              <a:ext uri="{FF2B5EF4-FFF2-40B4-BE49-F238E27FC236}">
                <a16:creationId xmlns:a16="http://schemas.microsoft.com/office/drawing/2014/main" id="{25CA477D-9721-4170-9AAD-FA5847440A8A}"/>
              </a:ext>
            </a:extLst>
          </p:cNvPr>
          <p:cNvSpPr/>
          <p:nvPr/>
        </p:nvSpPr>
        <p:spPr>
          <a:xfrm>
            <a:off x="449542" y="1597799"/>
            <a:ext cx="8244916" cy="240722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3" name="群組 42">
            <a:extLst>
              <a:ext uri="{FF2B5EF4-FFF2-40B4-BE49-F238E27FC236}">
                <a16:creationId xmlns:a16="http://schemas.microsoft.com/office/drawing/2014/main" id="{149D8856-A92B-4390-909F-9BBB308CAFAA}"/>
              </a:ext>
            </a:extLst>
          </p:cNvPr>
          <p:cNvGrpSpPr/>
          <p:nvPr/>
        </p:nvGrpSpPr>
        <p:grpSpPr>
          <a:xfrm>
            <a:off x="572928" y="2381605"/>
            <a:ext cx="1614830" cy="936104"/>
            <a:chOff x="-1468" y="368175"/>
            <a:chExt cx="1449614" cy="582168"/>
          </a:xfrm>
        </p:grpSpPr>
        <p:sp>
          <p:nvSpPr>
            <p:cNvPr id="53" name="矩形: 圓角 52">
              <a:extLst>
                <a:ext uri="{FF2B5EF4-FFF2-40B4-BE49-F238E27FC236}">
                  <a16:creationId xmlns:a16="http://schemas.microsoft.com/office/drawing/2014/main" id="{022AE7E9-B290-4041-B0B5-8C1C781CA091}"/>
                </a:ext>
              </a:extLst>
            </p:cNvPr>
            <p:cNvSpPr/>
            <p:nvPr/>
          </p:nvSpPr>
          <p:spPr>
            <a:xfrm>
              <a:off x="-1468" y="368175"/>
              <a:ext cx="1449614" cy="58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矩形: 圓角 5">
              <a:extLst>
                <a:ext uri="{FF2B5EF4-FFF2-40B4-BE49-F238E27FC236}">
                  <a16:creationId xmlns:a16="http://schemas.microsoft.com/office/drawing/2014/main" id="{4B8B12D8-531A-4D1C-96D2-2BC2E19F5353}"/>
                </a:ext>
              </a:extLst>
            </p:cNvPr>
            <p:cNvSpPr txBox="1"/>
            <p:nvPr/>
          </p:nvSpPr>
          <p:spPr>
            <a:xfrm>
              <a:off x="27448" y="431653"/>
              <a:ext cx="1392776" cy="429539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TW" altLang="en-US" sz="1600" kern="12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學生線上填寫</a:t>
              </a:r>
              <a:endParaRPr lang="en-US" altLang="zh-TW" sz="1600" kern="12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TW" altLang="en-US" sz="1600" kern="12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申請單</a:t>
              </a:r>
            </a:p>
          </p:txBody>
        </p:sp>
      </p:grpSp>
      <p:grpSp>
        <p:nvGrpSpPr>
          <p:cNvPr id="44" name="群組 43">
            <a:extLst>
              <a:ext uri="{FF2B5EF4-FFF2-40B4-BE49-F238E27FC236}">
                <a16:creationId xmlns:a16="http://schemas.microsoft.com/office/drawing/2014/main" id="{2E422A4F-308C-4463-802B-10F20039859F}"/>
              </a:ext>
            </a:extLst>
          </p:cNvPr>
          <p:cNvGrpSpPr/>
          <p:nvPr/>
        </p:nvGrpSpPr>
        <p:grpSpPr>
          <a:xfrm>
            <a:off x="2429395" y="2374768"/>
            <a:ext cx="1697097" cy="936104"/>
            <a:chOff x="1596861" y="436626"/>
            <a:chExt cx="1449614" cy="582168"/>
          </a:xfrm>
          <a:solidFill>
            <a:schemeClr val="accent5">
              <a:lumMod val="50000"/>
            </a:schemeClr>
          </a:solidFill>
        </p:grpSpPr>
        <p:sp>
          <p:nvSpPr>
            <p:cNvPr id="51" name="矩形: 圓角 50">
              <a:extLst>
                <a:ext uri="{FF2B5EF4-FFF2-40B4-BE49-F238E27FC236}">
                  <a16:creationId xmlns:a16="http://schemas.microsoft.com/office/drawing/2014/main" id="{494DEF6E-EAF1-4DA6-B169-876DF976667F}"/>
                </a:ext>
              </a:extLst>
            </p:cNvPr>
            <p:cNvSpPr/>
            <p:nvPr/>
          </p:nvSpPr>
          <p:spPr>
            <a:xfrm>
              <a:off x="1596861" y="436626"/>
              <a:ext cx="1449614" cy="58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矩形: 圓角 7">
              <a:extLst>
                <a:ext uri="{FF2B5EF4-FFF2-40B4-BE49-F238E27FC236}">
                  <a16:creationId xmlns:a16="http://schemas.microsoft.com/office/drawing/2014/main" id="{9280AE78-584B-452D-A2A0-E25B8C6D5E5E}"/>
                </a:ext>
              </a:extLst>
            </p:cNvPr>
            <p:cNvSpPr txBox="1"/>
            <p:nvPr/>
          </p:nvSpPr>
          <p:spPr>
            <a:xfrm>
              <a:off x="1625279" y="509329"/>
              <a:ext cx="1392776" cy="445267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TW" altLang="en-US" sz="1600" kern="12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實習機構承辦人</a:t>
              </a:r>
              <a:endParaRPr lang="en-US" altLang="zh-TW" sz="1600" kern="12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TW" altLang="en-US" sz="1600" kern="12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線上確認</a:t>
              </a:r>
            </a:p>
          </p:txBody>
        </p:sp>
      </p:grpSp>
      <p:sp>
        <p:nvSpPr>
          <p:cNvPr id="49" name="矩形: 圓角 48">
            <a:extLst>
              <a:ext uri="{FF2B5EF4-FFF2-40B4-BE49-F238E27FC236}">
                <a16:creationId xmlns:a16="http://schemas.microsoft.com/office/drawing/2014/main" id="{FE4D00C4-4E59-4D14-9BDA-A2FEA22BA7FA}"/>
              </a:ext>
            </a:extLst>
          </p:cNvPr>
          <p:cNvSpPr/>
          <p:nvPr/>
        </p:nvSpPr>
        <p:spPr>
          <a:xfrm>
            <a:off x="4311947" y="2368869"/>
            <a:ext cx="1650893" cy="902781"/>
          </a:xfrm>
          <a:prstGeom prst="roundRect">
            <a:avLst/>
          </a:prstGeom>
          <a:solidFill>
            <a:schemeClr val="bg1"/>
          </a:solidFill>
          <a:ln cmpd="sng"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sp>
      <p:grpSp>
        <p:nvGrpSpPr>
          <p:cNvPr id="46" name="群組 45">
            <a:extLst>
              <a:ext uri="{FF2B5EF4-FFF2-40B4-BE49-F238E27FC236}">
                <a16:creationId xmlns:a16="http://schemas.microsoft.com/office/drawing/2014/main" id="{D085269E-D859-40B1-9EE6-E2EC63A72FED}"/>
              </a:ext>
            </a:extLst>
          </p:cNvPr>
          <p:cNvGrpSpPr/>
          <p:nvPr/>
        </p:nvGrpSpPr>
        <p:grpSpPr>
          <a:xfrm>
            <a:off x="6130304" y="2398268"/>
            <a:ext cx="1650892" cy="902781"/>
            <a:chOff x="4732811" y="436625"/>
            <a:chExt cx="1449614" cy="582168"/>
          </a:xfrm>
          <a:solidFill>
            <a:schemeClr val="accent2">
              <a:lumMod val="50000"/>
            </a:schemeClr>
          </a:solidFill>
        </p:grpSpPr>
        <p:sp>
          <p:nvSpPr>
            <p:cNvPr id="47" name="矩形: 圓角 46">
              <a:extLst>
                <a:ext uri="{FF2B5EF4-FFF2-40B4-BE49-F238E27FC236}">
                  <a16:creationId xmlns:a16="http://schemas.microsoft.com/office/drawing/2014/main" id="{898F28BA-B40B-4A84-A378-1B2C998CD86D}"/>
                </a:ext>
              </a:extLst>
            </p:cNvPr>
            <p:cNvSpPr/>
            <p:nvPr/>
          </p:nvSpPr>
          <p:spPr>
            <a:xfrm>
              <a:off x="4732811" y="436625"/>
              <a:ext cx="1449614" cy="58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矩形: 圓角 11">
              <a:extLst>
                <a:ext uri="{FF2B5EF4-FFF2-40B4-BE49-F238E27FC236}">
                  <a16:creationId xmlns:a16="http://schemas.microsoft.com/office/drawing/2014/main" id="{EFC42837-49F8-4FA3-B394-3F73FC753797}"/>
                </a:ext>
              </a:extLst>
            </p:cNvPr>
            <p:cNvSpPr txBox="1"/>
            <p:nvPr/>
          </p:nvSpPr>
          <p:spPr>
            <a:xfrm>
              <a:off x="4748609" y="509243"/>
              <a:ext cx="1392776" cy="46022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TW" altLang="en-US" sz="1600" kern="12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師培中心承辦人線上匯出檔案，建檔留存</a:t>
              </a:r>
            </a:p>
          </p:txBody>
        </p:sp>
      </p:grpSp>
      <p:sp>
        <p:nvSpPr>
          <p:cNvPr id="55" name="矩形 54">
            <a:extLst>
              <a:ext uri="{FF2B5EF4-FFF2-40B4-BE49-F238E27FC236}">
                <a16:creationId xmlns:a16="http://schemas.microsoft.com/office/drawing/2014/main" id="{AC3FEE5D-1BA8-4DE6-ABC3-D736D5488B71}"/>
              </a:ext>
            </a:extLst>
          </p:cNvPr>
          <p:cNvSpPr/>
          <p:nvPr/>
        </p:nvSpPr>
        <p:spPr>
          <a:xfrm>
            <a:off x="463294" y="1182771"/>
            <a:ext cx="74680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「師資培育大學及教育實習機構辦理教育實習辦法」第</a:t>
            </a:r>
            <a:r>
              <a:rPr lang="en-US" altLang="zh-TW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23</a:t>
            </a:r>
            <a:r>
              <a:rPr lang="zh-TW" altLang="en-US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條規定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819FBD7C-263C-4CE8-9726-CCFBD3B52A96}"/>
              </a:ext>
            </a:extLst>
          </p:cNvPr>
          <p:cNvSpPr/>
          <p:nvPr/>
        </p:nvSpPr>
        <p:spPr>
          <a:xfrm>
            <a:off x="719024" y="1712552"/>
            <a:ext cx="16970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線上申請流程：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矩形: 圓角 11">
            <a:extLst>
              <a:ext uri="{FF2B5EF4-FFF2-40B4-BE49-F238E27FC236}">
                <a16:creationId xmlns:a16="http://schemas.microsoft.com/office/drawing/2014/main" id="{1B77FE57-08EB-4220-A2B0-4A138C932871}"/>
              </a:ext>
            </a:extLst>
          </p:cNvPr>
          <p:cNvSpPr txBox="1"/>
          <p:nvPr/>
        </p:nvSpPr>
        <p:spPr>
          <a:xfrm>
            <a:off x="4368129" y="2483675"/>
            <a:ext cx="1586162" cy="69068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指導教授</a:t>
            </a:r>
            <a:endParaRPr lang="en-US" altLang="zh-TW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線上確認</a:t>
            </a:r>
            <a:endParaRPr lang="zh-TW" altLang="en-US" sz="1600" kern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598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24BD0F3F-4A80-4B57-9C28-A53560726A6D}"/>
              </a:ext>
            </a:extLst>
          </p:cNvPr>
          <p:cNvSpPr/>
          <p:nvPr/>
        </p:nvSpPr>
        <p:spPr>
          <a:xfrm>
            <a:off x="683568" y="482724"/>
            <a:ext cx="249299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zh-TW" altLang="en-US" sz="3000" b="1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成績評語查詢</a:t>
            </a:r>
          </a:p>
        </p:txBody>
      </p:sp>
      <p:sp>
        <p:nvSpPr>
          <p:cNvPr id="14" name="Rectangle 121">
            <a:extLst>
              <a:ext uri="{FF2B5EF4-FFF2-40B4-BE49-F238E27FC236}">
                <a16:creationId xmlns:a16="http://schemas.microsoft.com/office/drawing/2014/main" id="{1E5A4E17-24EC-48D0-BB6D-35B0B041D70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67042" y="990091"/>
            <a:ext cx="232604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buFont typeface="Arial" charset="0"/>
              <a:buNone/>
            </a:pPr>
            <a:r>
              <a:rPr lang="zh-TW" altLang="en-US" sz="2000" b="1" dirty="0">
                <a:solidFill>
                  <a:srgbClr val="7030A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Microsoft New Tai Lue" panose="020B0502040204020203" pitchFamily="34" charset="0"/>
              </a:rPr>
              <a:t>教育實習成績評定</a:t>
            </a:r>
            <a:endParaRPr lang="zh-CN" altLang="en-US" sz="2000" b="1" dirty="0">
              <a:solidFill>
                <a:srgbClr val="7030A0"/>
              </a:solidFill>
              <a:latin typeface="華康中特圓體" panose="020F0809000000000000" pitchFamily="49" charset="-120"/>
              <a:ea typeface="華康中特圓體" panose="020F0809000000000000" pitchFamily="49" charset="-120"/>
              <a:cs typeface="Microsoft New Tai Lue" panose="020B0502040204020203" pitchFamily="34" charset="0"/>
            </a:endParaRPr>
          </a:p>
        </p:txBody>
      </p: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C7C6CADF-F51A-4B48-9488-E01F2028D453}"/>
              </a:ext>
            </a:extLst>
          </p:cNvPr>
          <p:cNvCxnSpPr/>
          <p:nvPr/>
        </p:nvCxnSpPr>
        <p:spPr>
          <a:xfrm flipH="1">
            <a:off x="1588163" y="5667300"/>
            <a:ext cx="266802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5" name="圖說文字: 向右箭號 24">
            <a:extLst>
              <a:ext uri="{FF2B5EF4-FFF2-40B4-BE49-F238E27FC236}">
                <a16:creationId xmlns:a16="http://schemas.microsoft.com/office/drawing/2014/main" id="{1BDDA79A-513B-4581-AF23-9143EB412A7B}"/>
              </a:ext>
            </a:extLst>
          </p:cNvPr>
          <p:cNvSpPr/>
          <p:nvPr/>
        </p:nvSpPr>
        <p:spPr>
          <a:xfrm rot="16200000">
            <a:off x="3009957" y="22350"/>
            <a:ext cx="459919" cy="4333261"/>
          </a:xfrm>
          <a:prstGeom prst="rightArrow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各身份端老師評語</a:t>
            </a:r>
          </a:p>
        </p:txBody>
      </p:sp>
      <p:sp>
        <p:nvSpPr>
          <p:cNvPr id="27" name="圖說文字: 向右箭號 26">
            <a:extLst>
              <a:ext uri="{FF2B5EF4-FFF2-40B4-BE49-F238E27FC236}">
                <a16:creationId xmlns:a16="http://schemas.microsoft.com/office/drawing/2014/main" id="{FC409B00-A038-4789-B2F3-88B62C061254}"/>
              </a:ext>
            </a:extLst>
          </p:cNvPr>
          <p:cNvSpPr/>
          <p:nvPr/>
        </p:nvSpPr>
        <p:spPr>
          <a:xfrm rot="16200000">
            <a:off x="6666190" y="1088966"/>
            <a:ext cx="457476" cy="2197584"/>
          </a:xfrm>
          <a:prstGeom prst="rightArrow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實習總成績</a:t>
            </a:r>
          </a:p>
        </p:txBody>
      </p:sp>
      <p:sp>
        <p:nvSpPr>
          <p:cNvPr id="31" name="框架 30">
            <a:extLst>
              <a:ext uri="{FF2B5EF4-FFF2-40B4-BE49-F238E27FC236}">
                <a16:creationId xmlns:a16="http://schemas.microsoft.com/office/drawing/2014/main" id="{669F3F9A-65DF-4CC8-9B56-28EE789F3BC1}"/>
              </a:ext>
            </a:extLst>
          </p:cNvPr>
          <p:cNvSpPr/>
          <p:nvPr/>
        </p:nvSpPr>
        <p:spPr>
          <a:xfrm>
            <a:off x="5796136" y="1352049"/>
            <a:ext cx="2232248" cy="553998"/>
          </a:xfrm>
          <a:prstGeom prst="fram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grpSp>
        <p:nvGrpSpPr>
          <p:cNvPr id="37" name="群組 36">
            <a:extLst>
              <a:ext uri="{FF2B5EF4-FFF2-40B4-BE49-F238E27FC236}">
                <a16:creationId xmlns:a16="http://schemas.microsoft.com/office/drawing/2014/main" id="{8EE1D020-81A9-4A46-803C-700D46F9380D}"/>
              </a:ext>
            </a:extLst>
          </p:cNvPr>
          <p:cNvGrpSpPr/>
          <p:nvPr/>
        </p:nvGrpSpPr>
        <p:grpSpPr>
          <a:xfrm>
            <a:off x="3273365" y="1351445"/>
            <a:ext cx="2133182" cy="553998"/>
            <a:chOff x="5777372" y="1455878"/>
            <a:chExt cx="1584170" cy="744049"/>
          </a:xfrm>
        </p:grpSpPr>
        <p:sp>
          <p:nvSpPr>
            <p:cNvPr id="38" name="框架 37">
              <a:extLst>
                <a:ext uri="{FF2B5EF4-FFF2-40B4-BE49-F238E27FC236}">
                  <a16:creationId xmlns:a16="http://schemas.microsoft.com/office/drawing/2014/main" id="{01B74C5D-52CD-4C88-BD37-E716D3A760C9}"/>
                </a:ext>
              </a:extLst>
            </p:cNvPr>
            <p:cNvSpPr/>
            <p:nvPr/>
          </p:nvSpPr>
          <p:spPr>
            <a:xfrm>
              <a:off x="5777372" y="1455878"/>
              <a:ext cx="1584170" cy="744049"/>
            </a:xfrm>
            <a:prstGeom prst="fram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8C8EEF4D-46E8-48A4-A0F9-488C619F93A7}"/>
                </a:ext>
              </a:extLst>
            </p:cNvPr>
            <p:cNvSpPr/>
            <p:nvPr/>
          </p:nvSpPr>
          <p:spPr>
            <a:xfrm>
              <a:off x="6095334" y="1582057"/>
              <a:ext cx="913541" cy="496033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TW" altLang="en-US" b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檔案評定</a:t>
              </a:r>
              <a:endParaRPr lang="zh-CN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40" name="群組 39">
            <a:extLst>
              <a:ext uri="{FF2B5EF4-FFF2-40B4-BE49-F238E27FC236}">
                <a16:creationId xmlns:a16="http://schemas.microsoft.com/office/drawing/2014/main" id="{B7A1C79A-C75F-49E0-8650-A6B3C006A571}"/>
              </a:ext>
            </a:extLst>
          </p:cNvPr>
          <p:cNvGrpSpPr/>
          <p:nvPr/>
        </p:nvGrpSpPr>
        <p:grpSpPr>
          <a:xfrm>
            <a:off x="1073286" y="1352964"/>
            <a:ext cx="2133182" cy="553998"/>
            <a:chOff x="5777372" y="1455878"/>
            <a:chExt cx="1584170" cy="744049"/>
          </a:xfrm>
        </p:grpSpPr>
        <p:sp>
          <p:nvSpPr>
            <p:cNvPr id="41" name="框架 40">
              <a:extLst>
                <a:ext uri="{FF2B5EF4-FFF2-40B4-BE49-F238E27FC236}">
                  <a16:creationId xmlns:a16="http://schemas.microsoft.com/office/drawing/2014/main" id="{0E064FDC-208D-4477-927B-AC9C31F1A638}"/>
                </a:ext>
              </a:extLst>
            </p:cNvPr>
            <p:cNvSpPr/>
            <p:nvPr/>
          </p:nvSpPr>
          <p:spPr>
            <a:xfrm>
              <a:off x="5777372" y="1455878"/>
              <a:ext cx="1584170" cy="744049"/>
            </a:xfrm>
            <a:prstGeom prst="fram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DD50637E-2221-4EFE-B671-4CE6A99E3A27}"/>
                </a:ext>
              </a:extLst>
            </p:cNvPr>
            <p:cNvSpPr/>
            <p:nvPr/>
          </p:nvSpPr>
          <p:spPr>
            <a:xfrm>
              <a:off x="6090708" y="1579886"/>
              <a:ext cx="924380" cy="496033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教學演示</a:t>
              </a:r>
              <a:endParaRPr lang="zh-CN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F07FA9FF-77BA-470F-B12B-3ED5DDC248FA}"/>
              </a:ext>
            </a:extLst>
          </p:cNvPr>
          <p:cNvSpPr/>
          <p:nvPr/>
        </p:nvSpPr>
        <p:spPr>
          <a:xfrm>
            <a:off x="6300192" y="1445297"/>
            <a:ext cx="1107997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整體表現</a:t>
            </a:r>
            <a:endParaRPr lang="zh-CN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40B2B598-4399-49CF-A654-5582CD5D62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286" y="3118110"/>
            <a:ext cx="6451042" cy="81730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7E25E143-E788-46B9-B5CD-4EFEFBEE1DB2}"/>
              </a:ext>
            </a:extLst>
          </p:cNvPr>
          <p:cNvSpPr/>
          <p:nvPr/>
        </p:nvSpPr>
        <p:spPr>
          <a:xfrm>
            <a:off x="871083" y="2629581"/>
            <a:ext cx="24929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000" b="1" dirty="0">
                <a:solidFill>
                  <a:srgbClr val="7030A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Microsoft New Tai Lue" panose="020B0502040204020203" pitchFamily="34" charset="0"/>
              </a:rPr>
              <a:t>實習總成績歷程評量</a:t>
            </a:r>
          </a:p>
        </p:txBody>
      </p:sp>
    </p:spTree>
    <p:extLst>
      <p:ext uri="{BB962C8B-B14F-4D97-AF65-F5344CB8AC3E}">
        <p14:creationId xmlns:p14="http://schemas.microsoft.com/office/powerpoint/2010/main" val="3208959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2F6FE2C-DACC-48DE-9AE0-C269127BD8BA}"/>
              </a:ext>
            </a:extLst>
          </p:cNvPr>
          <p:cNvSpPr/>
          <p:nvPr/>
        </p:nvSpPr>
        <p:spPr>
          <a:xfrm>
            <a:off x="755576" y="812074"/>
            <a:ext cx="326243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zh-TW" altLang="en-US" sz="3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績優獎參賽用檔案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5B648FF4-FC05-4850-B4FA-ED9FBCC374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209"/>
          <a:stretch/>
        </p:blipFill>
        <p:spPr>
          <a:xfrm>
            <a:off x="1259632" y="1490836"/>
            <a:ext cx="6048672" cy="2562004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0F1ECC3B-7DF2-41C0-993A-91C9337C6B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273" y="1346820"/>
            <a:ext cx="2036894" cy="437109"/>
          </a:xfrm>
          <a:prstGeom prst="rect">
            <a:avLst/>
          </a:prstGeom>
        </p:spPr>
      </p:pic>
      <p:sp>
        <p:nvSpPr>
          <p:cNvPr id="5" name="矩形: 圓角 4">
            <a:extLst>
              <a:ext uri="{FF2B5EF4-FFF2-40B4-BE49-F238E27FC236}">
                <a16:creationId xmlns:a16="http://schemas.microsoft.com/office/drawing/2014/main" id="{3C21B0EC-2881-4399-9F37-7255BCF2006F}"/>
              </a:ext>
            </a:extLst>
          </p:cNvPr>
          <p:cNvSpPr/>
          <p:nvPr/>
        </p:nvSpPr>
        <p:spPr>
          <a:xfrm>
            <a:off x="1475656" y="1783929"/>
            <a:ext cx="1296144" cy="1075059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0422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5" name="Text Box 147"/>
          <p:cNvSpPr txBox="1">
            <a:spLocks noChangeArrowheads="1"/>
          </p:cNvSpPr>
          <p:nvPr/>
        </p:nvSpPr>
        <p:spPr bwMode="auto">
          <a:xfrm>
            <a:off x="4393694" y="1809483"/>
            <a:ext cx="398282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>
            <a:spAutoFit/>
          </a:bodyPr>
          <a:lstStyle/>
          <a:p>
            <a:r>
              <a:rPr lang="zh-TW" altLang="en-US" sz="4000" b="1" dirty="0">
                <a:solidFill>
                  <a:srgbClr val="3B3B3B"/>
                </a:solidFill>
                <a:latin typeface="微软雅黑" pitchFamily="34" charset="-122"/>
                <a:ea typeface="微软雅黑" pitchFamily="34" charset="-122"/>
              </a:rPr>
              <a:t>實際操作</a:t>
            </a:r>
            <a:r>
              <a:rPr lang="en-US" altLang="zh-TW" sz="4000" b="1" dirty="0">
                <a:solidFill>
                  <a:srgbClr val="3B3B3B"/>
                </a:solidFill>
                <a:latin typeface="微软雅黑" pitchFamily="34" charset="-122"/>
                <a:ea typeface="微软雅黑" pitchFamily="34" charset="-122"/>
              </a:rPr>
              <a:t>GO</a:t>
            </a:r>
            <a:r>
              <a:rPr lang="zh-TW" altLang="en-US" sz="4000" b="1" dirty="0">
                <a:solidFill>
                  <a:srgbClr val="3B3B3B"/>
                </a:solidFill>
                <a:latin typeface="微软雅黑" pitchFamily="34" charset="-122"/>
                <a:ea typeface="微软雅黑" pitchFamily="34" charset="-122"/>
              </a:rPr>
              <a:t>！！</a:t>
            </a:r>
            <a:endParaRPr lang="zh-CN" altLang="en-US" sz="4000" b="1" dirty="0">
              <a:solidFill>
                <a:srgbClr val="3B3B3B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96" name="Rectangle 148"/>
          <p:cNvSpPr>
            <a:spLocks noChangeArrowheads="1"/>
          </p:cNvSpPr>
          <p:nvPr/>
        </p:nvSpPr>
        <p:spPr bwMode="auto">
          <a:xfrm>
            <a:off x="4393694" y="2472672"/>
            <a:ext cx="4066738" cy="307777"/>
          </a:xfrm>
          <a:prstGeom prst="rect">
            <a:avLst/>
          </a:prstGeom>
          <a:solidFill>
            <a:srgbClr val="9DD53E"/>
          </a:solidFill>
          <a:ln>
            <a:noFill/>
          </a:ln>
        </p:spPr>
        <p:txBody>
          <a:bodyPr wrap="square" lIns="72000" tIns="0" rIns="72000" bIns="0">
            <a:spAutoFit/>
          </a:bodyPr>
          <a:lstStyle/>
          <a:p>
            <a:pPr algn="dist"/>
            <a:r>
              <a:rPr lang="en-US" altLang="zh-CN" sz="2000" dirty="0">
                <a:solidFill>
                  <a:schemeClr val="bg1">
                    <a:lumMod val="95000"/>
                  </a:schemeClr>
                </a:solidFill>
              </a:rPr>
              <a:t>THANK YOU FOR WATCHING</a:t>
            </a:r>
          </a:p>
        </p:txBody>
      </p:sp>
      <p:grpSp>
        <p:nvGrpSpPr>
          <p:cNvPr id="2296" name="组合 2295"/>
          <p:cNvGrpSpPr/>
          <p:nvPr/>
        </p:nvGrpSpPr>
        <p:grpSpPr>
          <a:xfrm>
            <a:off x="899110" y="0"/>
            <a:ext cx="817552" cy="1866715"/>
            <a:chOff x="693612" y="-428263"/>
            <a:chExt cx="1045159" cy="2972458"/>
          </a:xfrm>
        </p:grpSpPr>
        <p:grpSp>
          <p:nvGrpSpPr>
            <p:cNvPr id="2242" name="组合 2241"/>
            <p:cNvGrpSpPr/>
            <p:nvPr/>
          </p:nvGrpSpPr>
          <p:grpSpPr>
            <a:xfrm>
              <a:off x="693612" y="1462555"/>
              <a:ext cx="1045159" cy="1081640"/>
              <a:chOff x="-5944343" y="-364331"/>
              <a:chExt cx="1819275" cy="1882776"/>
            </a:xfrm>
          </p:grpSpPr>
          <p:sp>
            <p:nvSpPr>
              <p:cNvPr id="15" name="Freeform 264"/>
              <p:cNvSpPr/>
              <p:nvPr/>
            </p:nvSpPr>
            <p:spPr bwMode="auto">
              <a:xfrm>
                <a:off x="-5544293" y="-364331"/>
                <a:ext cx="1041400" cy="1514475"/>
              </a:xfrm>
              <a:custGeom>
                <a:avLst/>
                <a:gdLst>
                  <a:gd name="T0" fmla="*/ 302 w 328"/>
                  <a:gd name="T1" fmla="*/ 223 h 476"/>
                  <a:gd name="T2" fmla="*/ 240 w 328"/>
                  <a:gd name="T3" fmla="*/ 167 h 476"/>
                  <a:gd name="T4" fmla="*/ 240 w 328"/>
                  <a:gd name="T5" fmla="*/ 38 h 476"/>
                  <a:gd name="T6" fmla="*/ 237 w 328"/>
                  <a:gd name="T7" fmla="*/ 31 h 476"/>
                  <a:gd name="T8" fmla="*/ 166 w 328"/>
                  <a:gd name="T9" fmla="*/ 0 h 476"/>
                  <a:gd name="T10" fmla="*/ 89 w 328"/>
                  <a:gd name="T11" fmla="*/ 30 h 476"/>
                  <a:gd name="T12" fmla="*/ 86 w 328"/>
                  <a:gd name="T13" fmla="*/ 38 h 476"/>
                  <a:gd name="T14" fmla="*/ 85 w 328"/>
                  <a:gd name="T15" fmla="*/ 168 h 476"/>
                  <a:gd name="T16" fmla="*/ 26 w 328"/>
                  <a:gd name="T17" fmla="*/ 224 h 476"/>
                  <a:gd name="T18" fmla="*/ 0 w 328"/>
                  <a:gd name="T19" fmla="*/ 312 h 476"/>
                  <a:gd name="T20" fmla="*/ 164 w 328"/>
                  <a:gd name="T21" fmla="*/ 476 h 476"/>
                  <a:gd name="T22" fmla="*/ 328 w 328"/>
                  <a:gd name="T23" fmla="*/ 312 h 476"/>
                  <a:gd name="T24" fmla="*/ 302 w 328"/>
                  <a:gd name="T25" fmla="*/ 223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8" h="476">
                    <a:moveTo>
                      <a:pt x="302" y="223"/>
                    </a:moveTo>
                    <a:cubicBezTo>
                      <a:pt x="286" y="199"/>
                      <a:pt x="265" y="180"/>
                      <a:pt x="240" y="167"/>
                    </a:cubicBezTo>
                    <a:cubicBezTo>
                      <a:pt x="240" y="166"/>
                      <a:pt x="240" y="38"/>
                      <a:pt x="240" y="38"/>
                    </a:cubicBezTo>
                    <a:cubicBezTo>
                      <a:pt x="240" y="35"/>
                      <a:pt x="239" y="33"/>
                      <a:pt x="237" y="31"/>
                    </a:cubicBezTo>
                    <a:cubicBezTo>
                      <a:pt x="236" y="30"/>
                      <a:pt x="211" y="0"/>
                      <a:pt x="166" y="0"/>
                    </a:cubicBezTo>
                    <a:cubicBezTo>
                      <a:pt x="121" y="0"/>
                      <a:pt x="90" y="29"/>
                      <a:pt x="89" y="30"/>
                    </a:cubicBezTo>
                    <a:cubicBezTo>
                      <a:pt x="87" y="32"/>
                      <a:pt x="86" y="35"/>
                      <a:pt x="86" y="38"/>
                    </a:cubicBezTo>
                    <a:cubicBezTo>
                      <a:pt x="86" y="38"/>
                      <a:pt x="86" y="167"/>
                      <a:pt x="85" y="168"/>
                    </a:cubicBezTo>
                    <a:cubicBezTo>
                      <a:pt x="61" y="182"/>
                      <a:pt x="41" y="201"/>
                      <a:pt x="26" y="224"/>
                    </a:cubicBezTo>
                    <a:cubicBezTo>
                      <a:pt x="9" y="250"/>
                      <a:pt x="0" y="281"/>
                      <a:pt x="0" y="312"/>
                    </a:cubicBezTo>
                    <a:cubicBezTo>
                      <a:pt x="0" y="402"/>
                      <a:pt x="74" y="476"/>
                      <a:pt x="164" y="476"/>
                    </a:cubicBezTo>
                    <a:cubicBezTo>
                      <a:pt x="255" y="476"/>
                      <a:pt x="328" y="402"/>
                      <a:pt x="328" y="312"/>
                    </a:cubicBezTo>
                    <a:cubicBezTo>
                      <a:pt x="328" y="280"/>
                      <a:pt x="319" y="249"/>
                      <a:pt x="302" y="223"/>
                    </a:cubicBezTo>
                    <a:close/>
                  </a:path>
                </a:pathLst>
              </a:custGeom>
              <a:solidFill>
                <a:srgbClr val="594D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" name="Freeform 265"/>
              <p:cNvSpPr>
                <a:spLocks noEditPoints="1"/>
              </p:cNvSpPr>
              <p:nvPr/>
            </p:nvSpPr>
            <p:spPr bwMode="auto">
              <a:xfrm>
                <a:off x="-5544293" y="-364331"/>
                <a:ext cx="1038225" cy="1514475"/>
              </a:xfrm>
              <a:custGeom>
                <a:avLst/>
                <a:gdLst>
                  <a:gd name="T0" fmla="*/ 327 w 327"/>
                  <a:gd name="T1" fmla="*/ 312 h 476"/>
                  <a:gd name="T2" fmla="*/ 239 w 327"/>
                  <a:gd name="T3" fmla="*/ 167 h 476"/>
                  <a:gd name="T4" fmla="*/ 237 w 327"/>
                  <a:gd name="T5" fmla="*/ 31 h 476"/>
                  <a:gd name="T6" fmla="*/ 88 w 327"/>
                  <a:gd name="T7" fmla="*/ 30 h 476"/>
                  <a:gd name="T8" fmla="*/ 84 w 327"/>
                  <a:gd name="T9" fmla="*/ 168 h 476"/>
                  <a:gd name="T10" fmla="*/ 0 w 327"/>
                  <a:gd name="T11" fmla="*/ 312 h 476"/>
                  <a:gd name="T12" fmla="*/ 106 w 327"/>
                  <a:gd name="T13" fmla="*/ 56 h 476"/>
                  <a:gd name="T14" fmla="*/ 218 w 327"/>
                  <a:gd name="T15" fmla="*/ 100 h 476"/>
                  <a:gd name="T16" fmla="*/ 106 w 327"/>
                  <a:gd name="T17" fmla="*/ 56 h 476"/>
                  <a:gd name="T18" fmla="*/ 218 w 327"/>
                  <a:gd name="T19" fmla="*/ 121 h 476"/>
                  <a:gd name="T20" fmla="*/ 218 w 327"/>
                  <a:gd name="T21" fmla="*/ 141 h 476"/>
                  <a:gd name="T22" fmla="*/ 106 w 327"/>
                  <a:gd name="T23" fmla="*/ 101 h 476"/>
                  <a:gd name="T24" fmla="*/ 158 w 327"/>
                  <a:gd name="T25" fmla="*/ 307 h 476"/>
                  <a:gd name="T26" fmla="*/ 137 w 327"/>
                  <a:gd name="T27" fmla="*/ 299 h 476"/>
                  <a:gd name="T28" fmla="*/ 145 w 327"/>
                  <a:gd name="T29" fmla="*/ 149 h 476"/>
                  <a:gd name="T30" fmla="*/ 171 w 327"/>
                  <a:gd name="T31" fmla="*/ 170 h 476"/>
                  <a:gd name="T32" fmla="*/ 162 w 327"/>
                  <a:gd name="T33" fmla="*/ 304 h 476"/>
                  <a:gd name="T34" fmla="*/ 158 w 327"/>
                  <a:gd name="T35" fmla="*/ 342 h 476"/>
                  <a:gd name="T36" fmla="*/ 158 w 327"/>
                  <a:gd name="T37" fmla="*/ 324 h 476"/>
                  <a:gd name="T38" fmla="*/ 101 w 327"/>
                  <a:gd name="T39" fmla="*/ 183 h 476"/>
                  <a:gd name="T40" fmla="*/ 106 w 327"/>
                  <a:gd name="T41" fmla="*/ 143 h 476"/>
                  <a:gd name="T42" fmla="*/ 135 w 327"/>
                  <a:gd name="T43" fmla="*/ 170 h 476"/>
                  <a:gd name="T44" fmla="*/ 108 w 327"/>
                  <a:gd name="T45" fmla="*/ 307 h 476"/>
                  <a:gd name="T46" fmla="*/ 103 w 327"/>
                  <a:gd name="T47" fmla="*/ 351 h 476"/>
                  <a:gd name="T48" fmla="*/ 134 w 327"/>
                  <a:gd name="T49" fmla="*/ 314 h 476"/>
                  <a:gd name="T50" fmla="*/ 140 w 327"/>
                  <a:gd name="T51" fmla="*/ 335 h 476"/>
                  <a:gd name="T52" fmla="*/ 176 w 327"/>
                  <a:gd name="T53" fmla="*/ 335 h 476"/>
                  <a:gd name="T54" fmla="*/ 181 w 327"/>
                  <a:gd name="T55" fmla="*/ 314 h 476"/>
                  <a:gd name="T56" fmla="*/ 212 w 327"/>
                  <a:gd name="T57" fmla="*/ 351 h 476"/>
                  <a:gd name="T58" fmla="*/ 207 w 327"/>
                  <a:gd name="T59" fmla="*/ 307 h 476"/>
                  <a:gd name="T60" fmla="*/ 180 w 327"/>
                  <a:gd name="T61" fmla="*/ 170 h 476"/>
                  <a:gd name="T62" fmla="*/ 218 w 327"/>
                  <a:gd name="T63" fmla="*/ 162 h 476"/>
                  <a:gd name="T64" fmla="*/ 224 w 327"/>
                  <a:gd name="T65" fmla="*/ 182 h 476"/>
                  <a:gd name="T66" fmla="*/ 163 w 327"/>
                  <a:gd name="T67" fmla="*/ 455 h 476"/>
                  <a:gd name="T68" fmla="*/ 101 w 327"/>
                  <a:gd name="T69" fmla="*/ 183 h 476"/>
                  <a:gd name="T70" fmla="*/ 119 w 327"/>
                  <a:gd name="T71" fmla="*/ 331 h 476"/>
                  <a:gd name="T72" fmla="*/ 106 w 327"/>
                  <a:gd name="T73" fmla="*/ 333 h 476"/>
                  <a:gd name="T74" fmla="*/ 124 w 327"/>
                  <a:gd name="T75" fmla="*/ 315 h 476"/>
                  <a:gd name="T76" fmla="*/ 203 w 327"/>
                  <a:gd name="T77" fmla="*/ 320 h 476"/>
                  <a:gd name="T78" fmla="*/ 208 w 327"/>
                  <a:gd name="T79" fmla="*/ 337 h 476"/>
                  <a:gd name="T80" fmla="*/ 191 w 327"/>
                  <a:gd name="T81" fmla="*/ 315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27" h="476">
                    <a:moveTo>
                      <a:pt x="163" y="476"/>
                    </a:moveTo>
                    <a:cubicBezTo>
                      <a:pt x="254" y="476"/>
                      <a:pt x="327" y="402"/>
                      <a:pt x="327" y="312"/>
                    </a:cubicBezTo>
                    <a:cubicBezTo>
                      <a:pt x="327" y="280"/>
                      <a:pt x="318" y="249"/>
                      <a:pt x="301" y="223"/>
                    </a:cubicBezTo>
                    <a:cubicBezTo>
                      <a:pt x="285" y="199"/>
                      <a:pt x="264" y="180"/>
                      <a:pt x="239" y="167"/>
                    </a:cubicBezTo>
                    <a:cubicBezTo>
                      <a:pt x="239" y="166"/>
                      <a:pt x="239" y="38"/>
                      <a:pt x="239" y="38"/>
                    </a:cubicBezTo>
                    <a:cubicBezTo>
                      <a:pt x="239" y="35"/>
                      <a:pt x="238" y="33"/>
                      <a:pt x="237" y="31"/>
                    </a:cubicBezTo>
                    <a:cubicBezTo>
                      <a:pt x="235" y="30"/>
                      <a:pt x="210" y="0"/>
                      <a:pt x="165" y="0"/>
                    </a:cubicBezTo>
                    <a:cubicBezTo>
                      <a:pt x="120" y="0"/>
                      <a:pt x="89" y="29"/>
                      <a:pt x="88" y="30"/>
                    </a:cubicBezTo>
                    <a:cubicBezTo>
                      <a:pt x="86" y="32"/>
                      <a:pt x="85" y="35"/>
                      <a:pt x="85" y="38"/>
                    </a:cubicBezTo>
                    <a:cubicBezTo>
                      <a:pt x="85" y="38"/>
                      <a:pt x="85" y="167"/>
                      <a:pt x="84" y="168"/>
                    </a:cubicBezTo>
                    <a:cubicBezTo>
                      <a:pt x="60" y="182"/>
                      <a:pt x="40" y="201"/>
                      <a:pt x="25" y="224"/>
                    </a:cubicBezTo>
                    <a:cubicBezTo>
                      <a:pt x="8" y="250"/>
                      <a:pt x="0" y="281"/>
                      <a:pt x="0" y="312"/>
                    </a:cubicBezTo>
                    <a:cubicBezTo>
                      <a:pt x="0" y="402"/>
                      <a:pt x="73" y="476"/>
                      <a:pt x="163" y="476"/>
                    </a:cubicBezTo>
                    <a:close/>
                    <a:moveTo>
                      <a:pt x="106" y="56"/>
                    </a:moveTo>
                    <a:cubicBezTo>
                      <a:pt x="218" y="76"/>
                      <a:pt x="218" y="76"/>
                      <a:pt x="218" y="76"/>
                    </a:cubicBezTo>
                    <a:cubicBezTo>
                      <a:pt x="218" y="100"/>
                      <a:pt x="218" y="100"/>
                      <a:pt x="218" y="100"/>
                    </a:cubicBezTo>
                    <a:cubicBezTo>
                      <a:pt x="106" y="80"/>
                      <a:pt x="106" y="80"/>
                      <a:pt x="106" y="80"/>
                    </a:cubicBezTo>
                    <a:lnTo>
                      <a:pt x="106" y="56"/>
                    </a:lnTo>
                    <a:close/>
                    <a:moveTo>
                      <a:pt x="106" y="101"/>
                    </a:moveTo>
                    <a:cubicBezTo>
                      <a:pt x="218" y="121"/>
                      <a:pt x="218" y="121"/>
                      <a:pt x="218" y="121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41"/>
                      <a:pt x="218" y="141"/>
                      <a:pt x="218" y="141"/>
                    </a:cubicBezTo>
                    <a:cubicBezTo>
                      <a:pt x="106" y="122"/>
                      <a:pt x="106" y="122"/>
                      <a:pt x="106" y="122"/>
                    </a:cubicBezTo>
                    <a:lnTo>
                      <a:pt x="106" y="101"/>
                    </a:lnTo>
                    <a:close/>
                    <a:moveTo>
                      <a:pt x="162" y="304"/>
                    </a:moveTo>
                    <a:cubicBezTo>
                      <a:pt x="160" y="305"/>
                      <a:pt x="159" y="306"/>
                      <a:pt x="158" y="307"/>
                    </a:cubicBezTo>
                    <a:cubicBezTo>
                      <a:pt x="156" y="306"/>
                      <a:pt x="155" y="305"/>
                      <a:pt x="154" y="304"/>
                    </a:cubicBezTo>
                    <a:cubicBezTo>
                      <a:pt x="149" y="302"/>
                      <a:pt x="143" y="300"/>
                      <a:pt x="137" y="299"/>
                    </a:cubicBezTo>
                    <a:cubicBezTo>
                      <a:pt x="142" y="264"/>
                      <a:pt x="144" y="204"/>
                      <a:pt x="145" y="170"/>
                    </a:cubicBezTo>
                    <a:cubicBezTo>
                      <a:pt x="145" y="161"/>
                      <a:pt x="145" y="153"/>
                      <a:pt x="145" y="149"/>
                    </a:cubicBezTo>
                    <a:cubicBezTo>
                      <a:pt x="170" y="154"/>
                      <a:pt x="170" y="154"/>
                      <a:pt x="170" y="154"/>
                    </a:cubicBezTo>
                    <a:cubicBezTo>
                      <a:pt x="170" y="158"/>
                      <a:pt x="171" y="163"/>
                      <a:pt x="171" y="170"/>
                    </a:cubicBezTo>
                    <a:cubicBezTo>
                      <a:pt x="171" y="204"/>
                      <a:pt x="174" y="264"/>
                      <a:pt x="179" y="299"/>
                    </a:cubicBezTo>
                    <a:cubicBezTo>
                      <a:pt x="173" y="300"/>
                      <a:pt x="167" y="302"/>
                      <a:pt x="162" y="304"/>
                    </a:cubicBezTo>
                    <a:close/>
                    <a:moveTo>
                      <a:pt x="166" y="334"/>
                    </a:moveTo>
                    <a:cubicBezTo>
                      <a:pt x="166" y="337"/>
                      <a:pt x="161" y="342"/>
                      <a:pt x="158" y="342"/>
                    </a:cubicBezTo>
                    <a:cubicBezTo>
                      <a:pt x="154" y="342"/>
                      <a:pt x="149" y="337"/>
                      <a:pt x="149" y="334"/>
                    </a:cubicBezTo>
                    <a:cubicBezTo>
                      <a:pt x="149" y="332"/>
                      <a:pt x="151" y="328"/>
                      <a:pt x="158" y="324"/>
                    </a:cubicBezTo>
                    <a:cubicBezTo>
                      <a:pt x="164" y="328"/>
                      <a:pt x="167" y="332"/>
                      <a:pt x="166" y="334"/>
                    </a:cubicBezTo>
                    <a:close/>
                    <a:moveTo>
                      <a:pt x="101" y="183"/>
                    </a:moveTo>
                    <a:cubicBezTo>
                      <a:pt x="106" y="180"/>
                      <a:pt x="106" y="180"/>
                      <a:pt x="106" y="180"/>
                    </a:cubicBezTo>
                    <a:cubicBezTo>
                      <a:pt x="106" y="143"/>
                      <a:pt x="106" y="143"/>
                      <a:pt x="106" y="143"/>
                    </a:cubicBezTo>
                    <a:cubicBezTo>
                      <a:pt x="136" y="148"/>
                      <a:pt x="136" y="148"/>
                      <a:pt x="136" y="148"/>
                    </a:cubicBezTo>
                    <a:cubicBezTo>
                      <a:pt x="136" y="153"/>
                      <a:pt x="135" y="161"/>
                      <a:pt x="135" y="170"/>
                    </a:cubicBezTo>
                    <a:cubicBezTo>
                      <a:pt x="134" y="207"/>
                      <a:pt x="132" y="268"/>
                      <a:pt x="127" y="299"/>
                    </a:cubicBezTo>
                    <a:cubicBezTo>
                      <a:pt x="120" y="299"/>
                      <a:pt x="113" y="302"/>
                      <a:pt x="108" y="307"/>
                    </a:cubicBezTo>
                    <a:cubicBezTo>
                      <a:pt x="102" y="312"/>
                      <a:pt x="98" y="320"/>
                      <a:pt x="97" y="329"/>
                    </a:cubicBezTo>
                    <a:cubicBezTo>
                      <a:pt x="95" y="338"/>
                      <a:pt x="98" y="346"/>
                      <a:pt x="103" y="351"/>
                    </a:cubicBezTo>
                    <a:cubicBezTo>
                      <a:pt x="108" y="356"/>
                      <a:pt x="117" y="356"/>
                      <a:pt x="125" y="341"/>
                    </a:cubicBezTo>
                    <a:cubicBezTo>
                      <a:pt x="129" y="335"/>
                      <a:pt x="132" y="326"/>
                      <a:pt x="134" y="314"/>
                    </a:cubicBezTo>
                    <a:cubicBezTo>
                      <a:pt x="138" y="314"/>
                      <a:pt x="142" y="315"/>
                      <a:pt x="146" y="317"/>
                    </a:cubicBezTo>
                    <a:cubicBezTo>
                      <a:pt x="140" y="324"/>
                      <a:pt x="139" y="332"/>
                      <a:pt x="140" y="335"/>
                    </a:cubicBezTo>
                    <a:cubicBezTo>
                      <a:pt x="140" y="346"/>
                      <a:pt x="148" y="358"/>
                      <a:pt x="158" y="358"/>
                    </a:cubicBezTo>
                    <a:cubicBezTo>
                      <a:pt x="167" y="358"/>
                      <a:pt x="175" y="346"/>
                      <a:pt x="176" y="335"/>
                    </a:cubicBezTo>
                    <a:cubicBezTo>
                      <a:pt x="176" y="332"/>
                      <a:pt x="175" y="324"/>
                      <a:pt x="170" y="317"/>
                    </a:cubicBezTo>
                    <a:cubicBezTo>
                      <a:pt x="173" y="315"/>
                      <a:pt x="177" y="314"/>
                      <a:pt x="181" y="314"/>
                    </a:cubicBezTo>
                    <a:cubicBezTo>
                      <a:pt x="184" y="326"/>
                      <a:pt x="186" y="335"/>
                      <a:pt x="190" y="341"/>
                    </a:cubicBezTo>
                    <a:cubicBezTo>
                      <a:pt x="198" y="356"/>
                      <a:pt x="207" y="356"/>
                      <a:pt x="212" y="351"/>
                    </a:cubicBezTo>
                    <a:cubicBezTo>
                      <a:pt x="217" y="346"/>
                      <a:pt x="220" y="338"/>
                      <a:pt x="218" y="329"/>
                    </a:cubicBezTo>
                    <a:cubicBezTo>
                      <a:pt x="217" y="320"/>
                      <a:pt x="213" y="312"/>
                      <a:pt x="207" y="307"/>
                    </a:cubicBezTo>
                    <a:cubicBezTo>
                      <a:pt x="202" y="302"/>
                      <a:pt x="195" y="299"/>
                      <a:pt x="188" y="299"/>
                    </a:cubicBezTo>
                    <a:cubicBezTo>
                      <a:pt x="184" y="268"/>
                      <a:pt x="181" y="207"/>
                      <a:pt x="180" y="170"/>
                    </a:cubicBezTo>
                    <a:cubicBezTo>
                      <a:pt x="180" y="165"/>
                      <a:pt x="180" y="160"/>
                      <a:pt x="180" y="155"/>
                    </a:cubicBezTo>
                    <a:cubicBezTo>
                      <a:pt x="218" y="162"/>
                      <a:pt x="218" y="162"/>
                      <a:pt x="218" y="162"/>
                    </a:cubicBezTo>
                    <a:cubicBezTo>
                      <a:pt x="218" y="179"/>
                      <a:pt x="218" y="179"/>
                      <a:pt x="218" y="179"/>
                    </a:cubicBezTo>
                    <a:cubicBezTo>
                      <a:pt x="224" y="182"/>
                      <a:pt x="224" y="182"/>
                      <a:pt x="224" y="182"/>
                    </a:cubicBezTo>
                    <a:cubicBezTo>
                      <a:pt x="274" y="206"/>
                      <a:pt x="307" y="257"/>
                      <a:pt x="307" y="312"/>
                    </a:cubicBezTo>
                    <a:cubicBezTo>
                      <a:pt x="307" y="391"/>
                      <a:pt x="242" y="455"/>
                      <a:pt x="163" y="455"/>
                    </a:cubicBezTo>
                    <a:cubicBezTo>
                      <a:pt x="84" y="455"/>
                      <a:pt x="20" y="391"/>
                      <a:pt x="20" y="312"/>
                    </a:cubicBezTo>
                    <a:cubicBezTo>
                      <a:pt x="20" y="257"/>
                      <a:pt x="51" y="208"/>
                      <a:pt x="101" y="183"/>
                    </a:cubicBezTo>
                    <a:close/>
                    <a:moveTo>
                      <a:pt x="124" y="315"/>
                    </a:moveTo>
                    <a:cubicBezTo>
                      <a:pt x="122" y="321"/>
                      <a:pt x="121" y="327"/>
                      <a:pt x="119" y="331"/>
                    </a:cubicBezTo>
                    <a:cubicBezTo>
                      <a:pt x="114" y="339"/>
                      <a:pt x="110" y="339"/>
                      <a:pt x="107" y="337"/>
                    </a:cubicBezTo>
                    <a:cubicBezTo>
                      <a:pt x="106" y="336"/>
                      <a:pt x="106" y="335"/>
                      <a:pt x="106" y="333"/>
                    </a:cubicBezTo>
                    <a:cubicBezTo>
                      <a:pt x="107" y="328"/>
                      <a:pt x="109" y="323"/>
                      <a:pt x="112" y="320"/>
                    </a:cubicBezTo>
                    <a:cubicBezTo>
                      <a:pt x="116" y="317"/>
                      <a:pt x="120" y="315"/>
                      <a:pt x="124" y="315"/>
                    </a:cubicBezTo>
                    <a:close/>
                    <a:moveTo>
                      <a:pt x="191" y="315"/>
                    </a:moveTo>
                    <a:cubicBezTo>
                      <a:pt x="196" y="315"/>
                      <a:pt x="199" y="317"/>
                      <a:pt x="203" y="320"/>
                    </a:cubicBezTo>
                    <a:cubicBezTo>
                      <a:pt x="206" y="323"/>
                      <a:pt x="209" y="328"/>
                      <a:pt x="209" y="333"/>
                    </a:cubicBezTo>
                    <a:cubicBezTo>
                      <a:pt x="210" y="335"/>
                      <a:pt x="209" y="336"/>
                      <a:pt x="208" y="337"/>
                    </a:cubicBezTo>
                    <a:cubicBezTo>
                      <a:pt x="206" y="339"/>
                      <a:pt x="201" y="339"/>
                      <a:pt x="197" y="331"/>
                    </a:cubicBezTo>
                    <a:cubicBezTo>
                      <a:pt x="195" y="327"/>
                      <a:pt x="193" y="321"/>
                      <a:pt x="191" y="315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" name="Freeform 266"/>
              <p:cNvSpPr/>
              <p:nvPr/>
            </p:nvSpPr>
            <p:spPr bwMode="auto">
              <a:xfrm>
                <a:off x="-4423518" y="672307"/>
                <a:ext cx="298450" cy="76200"/>
              </a:xfrm>
              <a:custGeom>
                <a:avLst/>
                <a:gdLst>
                  <a:gd name="T0" fmla="*/ 0 w 94"/>
                  <a:gd name="T1" fmla="*/ 12 h 24"/>
                  <a:gd name="T2" fmla="*/ 13 w 94"/>
                  <a:gd name="T3" fmla="*/ 24 h 24"/>
                  <a:gd name="T4" fmla="*/ 82 w 94"/>
                  <a:gd name="T5" fmla="*/ 24 h 24"/>
                  <a:gd name="T6" fmla="*/ 94 w 94"/>
                  <a:gd name="T7" fmla="*/ 12 h 24"/>
                  <a:gd name="T8" fmla="*/ 82 w 94"/>
                  <a:gd name="T9" fmla="*/ 0 h 24"/>
                  <a:gd name="T10" fmla="*/ 13 w 94"/>
                  <a:gd name="T11" fmla="*/ 0 h 24"/>
                  <a:gd name="T12" fmla="*/ 0 w 94"/>
                  <a:gd name="T13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4">
                    <a:moveTo>
                      <a:pt x="0" y="12"/>
                    </a:moveTo>
                    <a:cubicBezTo>
                      <a:pt x="0" y="19"/>
                      <a:pt x="6" y="24"/>
                      <a:pt x="13" y="24"/>
                    </a:cubicBezTo>
                    <a:cubicBezTo>
                      <a:pt x="82" y="24"/>
                      <a:pt x="82" y="24"/>
                      <a:pt x="82" y="24"/>
                    </a:cubicBezTo>
                    <a:cubicBezTo>
                      <a:pt x="89" y="24"/>
                      <a:pt x="94" y="19"/>
                      <a:pt x="94" y="12"/>
                    </a:cubicBezTo>
                    <a:cubicBezTo>
                      <a:pt x="94" y="5"/>
                      <a:pt x="89" y="0"/>
                      <a:pt x="82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5"/>
                      <a:pt x="0" y="1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" name="Freeform 267"/>
              <p:cNvSpPr/>
              <p:nvPr/>
            </p:nvSpPr>
            <p:spPr bwMode="auto">
              <a:xfrm>
                <a:off x="-5115668" y="1226345"/>
                <a:ext cx="79375" cy="292100"/>
              </a:xfrm>
              <a:custGeom>
                <a:avLst/>
                <a:gdLst>
                  <a:gd name="T0" fmla="*/ 12 w 25"/>
                  <a:gd name="T1" fmla="*/ 0 h 92"/>
                  <a:gd name="T2" fmla="*/ 0 w 25"/>
                  <a:gd name="T3" fmla="*/ 12 h 92"/>
                  <a:gd name="T4" fmla="*/ 0 w 25"/>
                  <a:gd name="T5" fmla="*/ 79 h 92"/>
                  <a:gd name="T6" fmla="*/ 12 w 25"/>
                  <a:gd name="T7" fmla="*/ 92 h 92"/>
                  <a:gd name="T8" fmla="*/ 25 w 25"/>
                  <a:gd name="T9" fmla="*/ 79 h 92"/>
                  <a:gd name="T10" fmla="*/ 25 w 25"/>
                  <a:gd name="T11" fmla="*/ 12 h 92"/>
                  <a:gd name="T12" fmla="*/ 12 w 25"/>
                  <a:gd name="T13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92">
                    <a:moveTo>
                      <a:pt x="12" y="0"/>
                    </a:moveTo>
                    <a:cubicBezTo>
                      <a:pt x="5" y="0"/>
                      <a:pt x="0" y="5"/>
                      <a:pt x="0" y="12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86"/>
                      <a:pt x="5" y="92"/>
                      <a:pt x="12" y="92"/>
                    </a:cubicBezTo>
                    <a:cubicBezTo>
                      <a:pt x="19" y="92"/>
                      <a:pt x="25" y="86"/>
                      <a:pt x="25" y="79"/>
                    </a:cubicBezTo>
                    <a:cubicBezTo>
                      <a:pt x="25" y="12"/>
                      <a:pt x="25" y="12"/>
                      <a:pt x="25" y="12"/>
                    </a:cubicBezTo>
                    <a:cubicBezTo>
                      <a:pt x="25" y="5"/>
                      <a:pt x="19" y="0"/>
                      <a:pt x="12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" name="Freeform 268"/>
              <p:cNvSpPr/>
              <p:nvPr/>
            </p:nvSpPr>
            <p:spPr bwMode="auto">
              <a:xfrm>
                <a:off x="-5944343" y="634207"/>
                <a:ext cx="298450" cy="79375"/>
              </a:xfrm>
              <a:custGeom>
                <a:avLst/>
                <a:gdLst>
                  <a:gd name="T0" fmla="*/ 13 w 94"/>
                  <a:gd name="T1" fmla="*/ 25 h 25"/>
                  <a:gd name="T2" fmla="*/ 82 w 94"/>
                  <a:gd name="T3" fmla="*/ 25 h 25"/>
                  <a:gd name="T4" fmla="*/ 94 w 94"/>
                  <a:gd name="T5" fmla="*/ 13 h 25"/>
                  <a:gd name="T6" fmla="*/ 82 w 94"/>
                  <a:gd name="T7" fmla="*/ 0 h 25"/>
                  <a:gd name="T8" fmla="*/ 13 w 94"/>
                  <a:gd name="T9" fmla="*/ 0 h 25"/>
                  <a:gd name="T10" fmla="*/ 0 w 94"/>
                  <a:gd name="T11" fmla="*/ 13 h 25"/>
                  <a:gd name="T12" fmla="*/ 13 w 94"/>
                  <a:gd name="T1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5">
                    <a:moveTo>
                      <a:pt x="13" y="25"/>
                    </a:moveTo>
                    <a:cubicBezTo>
                      <a:pt x="82" y="25"/>
                      <a:pt x="82" y="25"/>
                      <a:pt x="82" y="25"/>
                    </a:cubicBezTo>
                    <a:cubicBezTo>
                      <a:pt x="89" y="25"/>
                      <a:pt x="94" y="20"/>
                      <a:pt x="94" y="13"/>
                    </a:cubicBezTo>
                    <a:cubicBezTo>
                      <a:pt x="94" y="6"/>
                      <a:pt x="89" y="0"/>
                      <a:pt x="82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6"/>
                      <a:pt x="0" y="13"/>
                    </a:cubicBezTo>
                    <a:cubicBezTo>
                      <a:pt x="0" y="20"/>
                      <a:pt x="6" y="25"/>
                      <a:pt x="13" y="25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" name="Freeform 269"/>
              <p:cNvSpPr/>
              <p:nvPr/>
            </p:nvSpPr>
            <p:spPr bwMode="auto">
              <a:xfrm>
                <a:off x="-5769718" y="43657"/>
                <a:ext cx="263525" cy="212725"/>
              </a:xfrm>
              <a:custGeom>
                <a:avLst/>
                <a:gdLst>
                  <a:gd name="T0" fmla="*/ 6 w 83"/>
                  <a:gd name="T1" fmla="*/ 22 h 67"/>
                  <a:gd name="T2" fmla="*/ 61 w 83"/>
                  <a:gd name="T3" fmla="*/ 63 h 67"/>
                  <a:gd name="T4" fmla="*/ 79 w 83"/>
                  <a:gd name="T5" fmla="*/ 60 h 67"/>
                  <a:gd name="T6" fmla="*/ 76 w 83"/>
                  <a:gd name="T7" fmla="*/ 43 h 67"/>
                  <a:gd name="T8" fmla="*/ 22 w 83"/>
                  <a:gd name="T9" fmla="*/ 2 h 67"/>
                  <a:gd name="T10" fmla="*/ 14 w 83"/>
                  <a:gd name="T11" fmla="*/ 0 h 67"/>
                  <a:gd name="T12" fmla="*/ 4 w 83"/>
                  <a:gd name="T13" fmla="*/ 5 h 67"/>
                  <a:gd name="T14" fmla="*/ 6 w 83"/>
                  <a:gd name="T15" fmla="*/ 2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67">
                    <a:moveTo>
                      <a:pt x="6" y="22"/>
                    </a:moveTo>
                    <a:cubicBezTo>
                      <a:pt x="61" y="63"/>
                      <a:pt x="61" y="63"/>
                      <a:pt x="61" y="63"/>
                    </a:cubicBezTo>
                    <a:cubicBezTo>
                      <a:pt x="67" y="67"/>
                      <a:pt x="75" y="66"/>
                      <a:pt x="79" y="60"/>
                    </a:cubicBezTo>
                    <a:cubicBezTo>
                      <a:pt x="83" y="55"/>
                      <a:pt x="82" y="47"/>
                      <a:pt x="76" y="43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19" y="1"/>
                      <a:pt x="17" y="0"/>
                      <a:pt x="14" y="0"/>
                    </a:cubicBezTo>
                    <a:cubicBezTo>
                      <a:pt x="10" y="0"/>
                      <a:pt x="6" y="2"/>
                      <a:pt x="4" y="5"/>
                    </a:cubicBezTo>
                    <a:cubicBezTo>
                      <a:pt x="0" y="10"/>
                      <a:pt x="1" y="18"/>
                      <a:pt x="6" y="2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" name="Freeform 270"/>
              <p:cNvSpPr/>
              <p:nvPr/>
            </p:nvSpPr>
            <p:spPr bwMode="auto">
              <a:xfrm>
                <a:off x="-4553693" y="43657"/>
                <a:ext cx="263525" cy="212725"/>
              </a:xfrm>
              <a:custGeom>
                <a:avLst/>
                <a:gdLst>
                  <a:gd name="T0" fmla="*/ 22 w 83"/>
                  <a:gd name="T1" fmla="*/ 63 h 67"/>
                  <a:gd name="T2" fmla="*/ 77 w 83"/>
                  <a:gd name="T3" fmla="*/ 22 h 67"/>
                  <a:gd name="T4" fmla="*/ 79 w 83"/>
                  <a:gd name="T5" fmla="*/ 5 h 67"/>
                  <a:gd name="T6" fmla="*/ 69 w 83"/>
                  <a:gd name="T7" fmla="*/ 0 h 67"/>
                  <a:gd name="T8" fmla="*/ 61 w 83"/>
                  <a:gd name="T9" fmla="*/ 2 h 67"/>
                  <a:gd name="T10" fmla="*/ 7 w 83"/>
                  <a:gd name="T11" fmla="*/ 43 h 67"/>
                  <a:gd name="T12" fmla="*/ 4 w 83"/>
                  <a:gd name="T13" fmla="*/ 60 h 67"/>
                  <a:gd name="T14" fmla="*/ 22 w 83"/>
                  <a:gd name="T15" fmla="*/ 6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67">
                    <a:moveTo>
                      <a:pt x="22" y="63"/>
                    </a:moveTo>
                    <a:cubicBezTo>
                      <a:pt x="77" y="22"/>
                      <a:pt x="77" y="22"/>
                      <a:pt x="77" y="22"/>
                    </a:cubicBezTo>
                    <a:cubicBezTo>
                      <a:pt x="82" y="18"/>
                      <a:pt x="83" y="10"/>
                      <a:pt x="79" y="5"/>
                    </a:cubicBezTo>
                    <a:cubicBezTo>
                      <a:pt x="76" y="2"/>
                      <a:pt x="73" y="0"/>
                      <a:pt x="69" y="0"/>
                    </a:cubicBezTo>
                    <a:cubicBezTo>
                      <a:pt x="66" y="0"/>
                      <a:pt x="64" y="1"/>
                      <a:pt x="61" y="2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1" y="47"/>
                      <a:pt x="0" y="55"/>
                      <a:pt x="4" y="60"/>
                    </a:cubicBezTo>
                    <a:cubicBezTo>
                      <a:pt x="8" y="66"/>
                      <a:pt x="16" y="67"/>
                      <a:pt x="22" y="63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" name="Freeform 271"/>
              <p:cNvSpPr/>
              <p:nvPr/>
            </p:nvSpPr>
            <p:spPr bwMode="auto">
              <a:xfrm>
                <a:off x="-5718918" y="1099345"/>
                <a:ext cx="241300" cy="234950"/>
              </a:xfrm>
              <a:custGeom>
                <a:avLst/>
                <a:gdLst>
                  <a:gd name="T0" fmla="*/ 62 w 76"/>
                  <a:gd name="T1" fmla="*/ 0 h 74"/>
                  <a:gd name="T2" fmla="*/ 53 w 76"/>
                  <a:gd name="T3" fmla="*/ 4 h 74"/>
                  <a:gd name="T4" fmla="*/ 5 w 76"/>
                  <a:gd name="T5" fmla="*/ 51 h 74"/>
                  <a:gd name="T6" fmla="*/ 5 w 76"/>
                  <a:gd name="T7" fmla="*/ 69 h 74"/>
                  <a:gd name="T8" fmla="*/ 23 w 76"/>
                  <a:gd name="T9" fmla="*/ 69 h 74"/>
                  <a:gd name="T10" fmla="*/ 71 w 76"/>
                  <a:gd name="T11" fmla="*/ 22 h 74"/>
                  <a:gd name="T12" fmla="*/ 71 w 76"/>
                  <a:gd name="T13" fmla="*/ 4 h 74"/>
                  <a:gd name="T14" fmla="*/ 62 w 76"/>
                  <a:gd name="T15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6" h="74">
                    <a:moveTo>
                      <a:pt x="62" y="0"/>
                    </a:moveTo>
                    <a:cubicBezTo>
                      <a:pt x="59" y="0"/>
                      <a:pt x="56" y="2"/>
                      <a:pt x="53" y="4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0" y="56"/>
                      <a:pt x="0" y="64"/>
                      <a:pt x="5" y="69"/>
                    </a:cubicBezTo>
                    <a:cubicBezTo>
                      <a:pt x="10" y="74"/>
                      <a:pt x="18" y="74"/>
                      <a:pt x="23" y="69"/>
                    </a:cubicBezTo>
                    <a:cubicBezTo>
                      <a:pt x="71" y="22"/>
                      <a:pt x="71" y="22"/>
                      <a:pt x="71" y="22"/>
                    </a:cubicBezTo>
                    <a:cubicBezTo>
                      <a:pt x="76" y="17"/>
                      <a:pt x="76" y="9"/>
                      <a:pt x="71" y="4"/>
                    </a:cubicBezTo>
                    <a:cubicBezTo>
                      <a:pt x="69" y="2"/>
                      <a:pt x="66" y="0"/>
                      <a:pt x="62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" name="Freeform 272"/>
              <p:cNvSpPr/>
              <p:nvPr/>
            </p:nvSpPr>
            <p:spPr bwMode="auto">
              <a:xfrm>
                <a:off x="-4607668" y="1099345"/>
                <a:ext cx="241300" cy="234950"/>
              </a:xfrm>
              <a:custGeom>
                <a:avLst/>
                <a:gdLst>
                  <a:gd name="T0" fmla="*/ 23 w 76"/>
                  <a:gd name="T1" fmla="*/ 4 h 74"/>
                  <a:gd name="T2" fmla="*/ 14 w 76"/>
                  <a:gd name="T3" fmla="*/ 0 h 74"/>
                  <a:gd name="T4" fmla="*/ 5 w 76"/>
                  <a:gd name="T5" fmla="*/ 4 h 74"/>
                  <a:gd name="T6" fmla="*/ 5 w 76"/>
                  <a:gd name="T7" fmla="*/ 22 h 74"/>
                  <a:gd name="T8" fmla="*/ 53 w 76"/>
                  <a:gd name="T9" fmla="*/ 69 h 74"/>
                  <a:gd name="T10" fmla="*/ 71 w 76"/>
                  <a:gd name="T11" fmla="*/ 69 h 74"/>
                  <a:gd name="T12" fmla="*/ 71 w 76"/>
                  <a:gd name="T13" fmla="*/ 51 h 74"/>
                  <a:gd name="T14" fmla="*/ 23 w 76"/>
                  <a:gd name="T15" fmla="*/ 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6" h="74">
                    <a:moveTo>
                      <a:pt x="23" y="4"/>
                    </a:moveTo>
                    <a:cubicBezTo>
                      <a:pt x="20" y="2"/>
                      <a:pt x="17" y="0"/>
                      <a:pt x="14" y="0"/>
                    </a:cubicBezTo>
                    <a:cubicBezTo>
                      <a:pt x="10" y="0"/>
                      <a:pt x="7" y="2"/>
                      <a:pt x="5" y="4"/>
                    </a:cubicBezTo>
                    <a:cubicBezTo>
                      <a:pt x="0" y="9"/>
                      <a:pt x="0" y="17"/>
                      <a:pt x="5" y="22"/>
                    </a:cubicBezTo>
                    <a:cubicBezTo>
                      <a:pt x="53" y="69"/>
                      <a:pt x="53" y="69"/>
                      <a:pt x="53" y="69"/>
                    </a:cubicBezTo>
                    <a:cubicBezTo>
                      <a:pt x="58" y="74"/>
                      <a:pt x="66" y="74"/>
                      <a:pt x="71" y="69"/>
                    </a:cubicBezTo>
                    <a:cubicBezTo>
                      <a:pt x="76" y="64"/>
                      <a:pt x="76" y="56"/>
                      <a:pt x="71" y="51"/>
                    </a:cubicBezTo>
                    <a:lnTo>
                      <a:pt x="23" y="4"/>
                    </a:ln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cxnSp>
          <p:nvCxnSpPr>
            <p:cNvPr id="2258" name="直接连接符 2257"/>
            <p:cNvCxnSpPr/>
            <p:nvPr/>
          </p:nvCxnSpPr>
          <p:spPr>
            <a:xfrm flipV="1">
              <a:off x="1222576" y="-428263"/>
              <a:ext cx="0" cy="1890817"/>
            </a:xfrm>
            <a:prstGeom prst="line">
              <a:avLst/>
            </a:prstGeom>
            <a:ln w="12700">
              <a:solidFill>
                <a:srgbClr val="3B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98" name="组合 2297"/>
          <p:cNvGrpSpPr/>
          <p:nvPr/>
        </p:nvGrpSpPr>
        <p:grpSpPr>
          <a:xfrm>
            <a:off x="1708966" y="0"/>
            <a:ext cx="894577" cy="3491425"/>
            <a:chOff x="1775252" y="-770914"/>
            <a:chExt cx="1045160" cy="4614718"/>
          </a:xfrm>
        </p:grpSpPr>
        <p:grpSp>
          <p:nvGrpSpPr>
            <p:cNvPr id="2243" name="组合 2242"/>
            <p:cNvGrpSpPr/>
            <p:nvPr/>
          </p:nvGrpSpPr>
          <p:grpSpPr>
            <a:xfrm>
              <a:off x="1775252" y="2763988"/>
              <a:ext cx="1045160" cy="1079816"/>
              <a:chOff x="-4061568" y="1901032"/>
              <a:chExt cx="1819276" cy="1879600"/>
            </a:xfrm>
          </p:grpSpPr>
          <p:sp>
            <p:nvSpPr>
              <p:cNvPr id="24" name="Freeform 273"/>
              <p:cNvSpPr/>
              <p:nvPr/>
            </p:nvSpPr>
            <p:spPr bwMode="auto">
              <a:xfrm>
                <a:off x="-3661518" y="1901032"/>
                <a:ext cx="1041400" cy="1509713"/>
              </a:xfrm>
              <a:custGeom>
                <a:avLst/>
                <a:gdLst>
                  <a:gd name="T0" fmla="*/ 301 w 328"/>
                  <a:gd name="T1" fmla="*/ 222 h 475"/>
                  <a:gd name="T2" fmla="*/ 240 w 328"/>
                  <a:gd name="T3" fmla="*/ 166 h 475"/>
                  <a:gd name="T4" fmla="*/ 239 w 328"/>
                  <a:gd name="T5" fmla="*/ 37 h 475"/>
                  <a:gd name="T6" fmla="*/ 237 w 328"/>
                  <a:gd name="T7" fmla="*/ 30 h 475"/>
                  <a:gd name="T8" fmla="*/ 165 w 328"/>
                  <a:gd name="T9" fmla="*/ 0 h 475"/>
                  <a:gd name="T10" fmla="*/ 88 w 328"/>
                  <a:gd name="T11" fmla="*/ 30 h 475"/>
                  <a:gd name="T12" fmla="*/ 85 w 328"/>
                  <a:gd name="T13" fmla="*/ 37 h 475"/>
                  <a:gd name="T14" fmla="*/ 85 w 328"/>
                  <a:gd name="T15" fmla="*/ 168 h 475"/>
                  <a:gd name="T16" fmla="*/ 26 w 328"/>
                  <a:gd name="T17" fmla="*/ 223 h 475"/>
                  <a:gd name="T18" fmla="*/ 0 w 328"/>
                  <a:gd name="T19" fmla="*/ 311 h 475"/>
                  <a:gd name="T20" fmla="*/ 164 w 328"/>
                  <a:gd name="T21" fmla="*/ 475 h 475"/>
                  <a:gd name="T22" fmla="*/ 328 w 328"/>
                  <a:gd name="T23" fmla="*/ 311 h 475"/>
                  <a:gd name="T24" fmla="*/ 301 w 328"/>
                  <a:gd name="T25" fmla="*/ 222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8" h="475">
                    <a:moveTo>
                      <a:pt x="301" y="222"/>
                    </a:move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8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3" y="475"/>
                      <a:pt x="164" y="475"/>
                    </a:cubicBez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8" y="249"/>
                      <a:pt x="301" y="222"/>
                    </a:cubicBezTo>
                    <a:close/>
                  </a:path>
                </a:pathLst>
              </a:custGeom>
              <a:solidFill>
                <a:srgbClr val="E54B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" name="Freeform 274"/>
              <p:cNvSpPr>
                <a:spLocks noEditPoints="1"/>
              </p:cNvSpPr>
              <p:nvPr/>
            </p:nvSpPr>
            <p:spPr bwMode="auto">
              <a:xfrm>
                <a:off x="-3664693" y="1901032"/>
                <a:ext cx="1041400" cy="1509713"/>
              </a:xfrm>
              <a:custGeom>
                <a:avLst/>
                <a:gdLst>
                  <a:gd name="T0" fmla="*/ 328 w 328"/>
                  <a:gd name="T1" fmla="*/ 311 h 475"/>
                  <a:gd name="T2" fmla="*/ 240 w 328"/>
                  <a:gd name="T3" fmla="*/ 166 h 475"/>
                  <a:gd name="T4" fmla="*/ 237 w 328"/>
                  <a:gd name="T5" fmla="*/ 30 h 475"/>
                  <a:gd name="T6" fmla="*/ 88 w 328"/>
                  <a:gd name="T7" fmla="*/ 30 h 475"/>
                  <a:gd name="T8" fmla="*/ 85 w 328"/>
                  <a:gd name="T9" fmla="*/ 168 h 475"/>
                  <a:gd name="T10" fmla="*/ 0 w 328"/>
                  <a:gd name="T11" fmla="*/ 311 h 475"/>
                  <a:gd name="T12" fmla="*/ 106 w 328"/>
                  <a:gd name="T13" fmla="*/ 56 h 475"/>
                  <a:gd name="T14" fmla="*/ 218 w 328"/>
                  <a:gd name="T15" fmla="*/ 99 h 475"/>
                  <a:gd name="T16" fmla="*/ 106 w 328"/>
                  <a:gd name="T17" fmla="*/ 56 h 475"/>
                  <a:gd name="T18" fmla="*/ 218 w 328"/>
                  <a:gd name="T19" fmla="*/ 120 h 475"/>
                  <a:gd name="T20" fmla="*/ 218 w 328"/>
                  <a:gd name="T21" fmla="*/ 140 h 475"/>
                  <a:gd name="T22" fmla="*/ 106 w 328"/>
                  <a:gd name="T23" fmla="*/ 100 h 475"/>
                  <a:gd name="T24" fmla="*/ 158 w 328"/>
                  <a:gd name="T25" fmla="*/ 306 h 475"/>
                  <a:gd name="T26" fmla="*/ 137 w 328"/>
                  <a:gd name="T27" fmla="*/ 298 h 475"/>
                  <a:gd name="T28" fmla="*/ 145 w 328"/>
                  <a:gd name="T29" fmla="*/ 149 h 475"/>
                  <a:gd name="T30" fmla="*/ 171 w 328"/>
                  <a:gd name="T31" fmla="*/ 169 h 475"/>
                  <a:gd name="T32" fmla="*/ 162 w 328"/>
                  <a:gd name="T33" fmla="*/ 304 h 475"/>
                  <a:gd name="T34" fmla="*/ 158 w 328"/>
                  <a:gd name="T35" fmla="*/ 341 h 475"/>
                  <a:gd name="T36" fmla="*/ 158 w 328"/>
                  <a:gd name="T37" fmla="*/ 324 h 475"/>
                  <a:gd name="T38" fmla="*/ 101 w 328"/>
                  <a:gd name="T39" fmla="*/ 183 h 475"/>
                  <a:gd name="T40" fmla="*/ 107 w 328"/>
                  <a:gd name="T41" fmla="*/ 142 h 475"/>
                  <a:gd name="T42" fmla="*/ 136 w 328"/>
                  <a:gd name="T43" fmla="*/ 169 h 475"/>
                  <a:gd name="T44" fmla="*/ 108 w 328"/>
                  <a:gd name="T45" fmla="*/ 306 h 475"/>
                  <a:gd name="T46" fmla="*/ 103 w 328"/>
                  <a:gd name="T47" fmla="*/ 350 h 475"/>
                  <a:gd name="T48" fmla="*/ 134 w 328"/>
                  <a:gd name="T49" fmla="*/ 313 h 475"/>
                  <a:gd name="T50" fmla="*/ 140 w 328"/>
                  <a:gd name="T51" fmla="*/ 335 h 475"/>
                  <a:gd name="T52" fmla="*/ 176 w 328"/>
                  <a:gd name="T53" fmla="*/ 335 h 475"/>
                  <a:gd name="T54" fmla="*/ 182 w 328"/>
                  <a:gd name="T55" fmla="*/ 313 h 475"/>
                  <a:gd name="T56" fmla="*/ 213 w 328"/>
                  <a:gd name="T57" fmla="*/ 350 h 475"/>
                  <a:gd name="T58" fmla="*/ 208 w 328"/>
                  <a:gd name="T59" fmla="*/ 306 h 475"/>
                  <a:gd name="T60" fmla="*/ 180 w 328"/>
                  <a:gd name="T61" fmla="*/ 169 h 475"/>
                  <a:gd name="T62" fmla="*/ 218 w 328"/>
                  <a:gd name="T63" fmla="*/ 161 h 475"/>
                  <a:gd name="T64" fmla="*/ 224 w 328"/>
                  <a:gd name="T65" fmla="*/ 181 h 475"/>
                  <a:gd name="T66" fmla="*/ 164 w 328"/>
                  <a:gd name="T67" fmla="*/ 454 h 475"/>
                  <a:gd name="T68" fmla="*/ 101 w 328"/>
                  <a:gd name="T69" fmla="*/ 183 h 475"/>
                  <a:gd name="T70" fmla="*/ 119 w 328"/>
                  <a:gd name="T71" fmla="*/ 330 h 475"/>
                  <a:gd name="T72" fmla="*/ 106 w 328"/>
                  <a:gd name="T73" fmla="*/ 333 h 475"/>
                  <a:gd name="T74" fmla="*/ 124 w 328"/>
                  <a:gd name="T75" fmla="*/ 314 h 475"/>
                  <a:gd name="T76" fmla="*/ 203 w 328"/>
                  <a:gd name="T77" fmla="*/ 319 h 475"/>
                  <a:gd name="T78" fmla="*/ 208 w 328"/>
                  <a:gd name="T79" fmla="*/ 336 h 475"/>
                  <a:gd name="T80" fmla="*/ 192 w 328"/>
                  <a:gd name="T81" fmla="*/ 314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28" h="475">
                    <a:moveTo>
                      <a:pt x="164" y="475"/>
                    </a:move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9" y="249"/>
                      <a:pt x="301" y="222"/>
                    </a:cubicBez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9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4" y="475"/>
                      <a:pt x="164" y="475"/>
                    </a:cubicBezTo>
                    <a:close/>
                    <a:moveTo>
                      <a:pt x="106" y="56"/>
                    </a:moveTo>
                    <a:cubicBezTo>
                      <a:pt x="218" y="76"/>
                      <a:pt x="218" y="76"/>
                      <a:pt x="218" y="76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106" y="79"/>
                      <a:pt x="106" y="79"/>
                      <a:pt x="106" y="79"/>
                    </a:cubicBezTo>
                    <a:lnTo>
                      <a:pt x="106" y="56"/>
                    </a:lnTo>
                    <a:close/>
                    <a:moveTo>
                      <a:pt x="106" y="100"/>
                    </a:moveTo>
                    <a:cubicBezTo>
                      <a:pt x="218" y="120"/>
                      <a:pt x="218" y="120"/>
                      <a:pt x="218" y="120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40"/>
                      <a:pt x="218" y="140"/>
                      <a:pt x="218" y="140"/>
                    </a:cubicBezTo>
                    <a:cubicBezTo>
                      <a:pt x="106" y="121"/>
                      <a:pt x="106" y="121"/>
                      <a:pt x="106" y="121"/>
                    </a:cubicBezTo>
                    <a:lnTo>
                      <a:pt x="106" y="100"/>
                    </a:lnTo>
                    <a:close/>
                    <a:moveTo>
                      <a:pt x="162" y="304"/>
                    </a:moveTo>
                    <a:cubicBezTo>
                      <a:pt x="161" y="304"/>
                      <a:pt x="159" y="305"/>
                      <a:pt x="158" y="306"/>
                    </a:cubicBezTo>
                    <a:cubicBezTo>
                      <a:pt x="157" y="305"/>
                      <a:pt x="155" y="304"/>
                      <a:pt x="154" y="304"/>
                    </a:cubicBezTo>
                    <a:cubicBezTo>
                      <a:pt x="149" y="301"/>
                      <a:pt x="143" y="299"/>
                      <a:pt x="137" y="298"/>
                    </a:cubicBezTo>
                    <a:cubicBezTo>
                      <a:pt x="142" y="263"/>
                      <a:pt x="144" y="203"/>
                      <a:pt x="145" y="169"/>
                    </a:cubicBezTo>
                    <a:cubicBezTo>
                      <a:pt x="145" y="160"/>
                      <a:pt x="145" y="152"/>
                      <a:pt x="145" y="149"/>
                    </a:cubicBezTo>
                    <a:cubicBezTo>
                      <a:pt x="171" y="153"/>
                      <a:pt x="171" y="153"/>
                      <a:pt x="171" y="153"/>
                    </a:cubicBezTo>
                    <a:cubicBezTo>
                      <a:pt x="171" y="157"/>
                      <a:pt x="171" y="163"/>
                      <a:pt x="171" y="169"/>
                    </a:cubicBezTo>
                    <a:cubicBezTo>
                      <a:pt x="172" y="203"/>
                      <a:pt x="174" y="263"/>
                      <a:pt x="179" y="298"/>
                    </a:cubicBezTo>
                    <a:cubicBezTo>
                      <a:pt x="173" y="299"/>
                      <a:pt x="167" y="301"/>
                      <a:pt x="162" y="304"/>
                    </a:cubicBezTo>
                    <a:close/>
                    <a:moveTo>
                      <a:pt x="167" y="334"/>
                    </a:moveTo>
                    <a:cubicBezTo>
                      <a:pt x="167" y="336"/>
                      <a:pt x="162" y="341"/>
                      <a:pt x="158" y="341"/>
                    </a:cubicBezTo>
                    <a:cubicBezTo>
                      <a:pt x="154" y="341"/>
                      <a:pt x="149" y="336"/>
                      <a:pt x="149" y="334"/>
                    </a:cubicBezTo>
                    <a:cubicBezTo>
                      <a:pt x="149" y="332"/>
                      <a:pt x="152" y="327"/>
                      <a:pt x="158" y="324"/>
                    </a:cubicBezTo>
                    <a:cubicBezTo>
                      <a:pt x="165" y="327"/>
                      <a:pt x="167" y="332"/>
                      <a:pt x="167" y="334"/>
                    </a:cubicBezTo>
                    <a:close/>
                    <a:moveTo>
                      <a:pt x="101" y="183"/>
                    </a:moveTo>
                    <a:cubicBezTo>
                      <a:pt x="107" y="180"/>
                      <a:pt x="107" y="180"/>
                      <a:pt x="107" y="180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36" y="147"/>
                      <a:pt x="136" y="147"/>
                      <a:pt x="136" y="147"/>
                    </a:cubicBezTo>
                    <a:cubicBezTo>
                      <a:pt x="136" y="152"/>
                      <a:pt x="136" y="160"/>
                      <a:pt x="136" y="169"/>
                    </a:cubicBezTo>
                    <a:cubicBezTo>
                      <a:pt x="135" y="206"/>
                      <a:pt x="132" y="268"/>
                      <a:pt x="127" y="298"/>
                    </a:cubicBezTo>
                    <a:cubicBezTo>
                      <a:pt x="121" y="298"/>
                      <a:pt x="114" y="301"/>
                      <a:pt x="108" y="306"/>
                    </a:cubicBezTo>
                    <a:cubicBezTo>
                      <a:pt x="103" y="311"/>
                      <a:pt x="99" y="319"/>
                      <a:pt x="97" y="329"/>
                    </a:cubicBezTo>
                    <a:cubicBezTo>
                      <a:pt x="96" y="337"/>
                      <a:pt x="98" y="345"/>
                      <a:pt x="103" y="350"/>
                    </a:cubicBezTo>
                    <a:cubicBezTo>
                      <a:pt x="109" y="355"/>
                      <a:pt x="118" y="355"/>
                      <a:pt x="126" y="340"/>
                    </a:cubicBezTo>
                    <a:cubicBezTo>
                      <a:pt x="129" y="334"/>
                      <a:pt x="132" y="325"/>
                      <a:pt x="134" y="313"/>
                    </a:cubicBezTo>
                    <a:cubicBezTo>
                      <a:pt x="138" y="314"/>
                      <a:pt x="142" y="315"/>
                      <a:pt x="146" y="316"/>
                    </a:cubicBezTo>
                    <a:cubicBezTo>
                      <a:pt x="140" y="323"/>
                      <a:pt x="140" y="331"/>
                      <a:pt x="140" y="335"/>
                    </a:cubicBezTo>
                    <a:cubicBezTo>
                      <a:pt x="140" y="346"/>
                      <a:pt x="149" y="357"/>
                      <a:pt x="158" y="357"/>
                    </a:cubicBezTo>
                    <a:cubicBezTo>
                      <a:pt x="167" y="357"/>
                      <a:pt x="176" y="346"/>
                      <a:pt x="176" y="335"/>
                    </a:cubicBezTo>
                    <a:cubicBezTo>
                      <a:pt x="176" y="331"/>
                      <a:pt x="176" y="323"/>
                      <a:pt x="170" y="316"/>
                    </a:cubicBezTo>
                    <a:cubicBezTo>
                      <a:pt x="174" y="315"/>
                      <a:pt x="178" y="314"/>
                      <a:pt x="182" y="313"/>
                    </a:cubicBezTo>
                    <a:cubicBezTo>
                      <a:pt x="184" y="325"/>
                      <a:pt x="187" y="334"/>
                      <a:pt x="190" y="340"/>
                    </a:cubicBezTo>
                    <a:cubicBezTo>
                      <a:pt x="198" y="355"/>
                      <a:pt x="208" y="355"/>
                      <a:pt x="213" y="350"/>
                    </a:cubicBezTo>
                    <a:cubicBezTo>
                      <a:pt x="218" y="345"/>
                      <a:pt x="220" y="337"/>
                      <a:pt x="219" y="329"/>
                    </a:cubicBezTo>
                    <a:cubicBezTo>
                      <a:pt x="217" y="319"/>
                      <a:pt x="213" y="311"/>
                      <a:pt x="208" y="306"/>
                    </a:cubicBezTo>
                    <a:cubicBezTo>
                      <a:pt x="202" y="301"/>
                      <a:pt x="196" y="298"/>
                      <a:pt x="189" y="298"/>
                    </a:cubicBezTo>
                    <a:cubicBezTo>
                      <a:pt x="184" y="268"/>
                      <a:pt x="182" y="206"/>
                      <a:pt x="180" y="169"/>
                    </a:cubicBezTo>
                    <a:cubicBezTo>
                      <a:pt x="180" y="164"/>
                      <a:pt x="180" y="159"/>
                      <a:pt x="180" y="155"/>
                    </a:cubicBezTo>
                    <a:cubicBezTo>
                      <a:pt x="218" y="161"/>
                      <a:pt x="218" y="161"/>
                      <a:pt x="218" y="161"/>
                    </a:cubicBezTo>
                    <a:cubicBezTo>
                      <a:pt x="218" y="179"/>
                      <a:pt x="218" y="179"/>
                      <a:pt x="218" y="179"/>
                    </a:cubicBezTo>
                    <a:cubicBezTo>
                      <a:pt x="224" y="181"/>
                      <a:pt x="224" y="181"/>
                      <a:pt x="224" y="181"/>
                    </a:cubicBezTo>
                    <a:cubicBezTo>
                      <a:pt x="275" y="205"/>
                      <a:pt x="307" y="256"/>
                      <a:pt x="307" y="311"/>
                    </a:cubicBezTo>
                    <a:cubicBezTo>
                      <a:pt x="307" y="390"/>
                      <a:pt x="243" y="454"/>
                      <a:pt x="164" y="454"/>
                    </a:cubicBezTo>
                    <a:cubicBezTo>
                      <a:pt x="85" y="454"/>
                      <a:pt x="21" y="390"/>
                      <a:pt x="21" y="311"/>
                    </a:cubicBezTo>
                    <a:cubicBezTo>
                      <a:pt x="21" y="256"/>
                      <a:pt x="52" y="207"/>
                      <a:pt x="101" y="183"/>
                    </a:cubicBezTo>
                    <a:close/>
                    <a:moveTo>
                      <a:pt x="124" y="314"/>
                    </a:moveTo>
                    <a:cubicBezTo>
                      <a:pt x="123" y="321"/>
                      <a:pt x="121" y="326"/>
                      <a:pt x="119" y="330"/>
                    </a:cubicBezTo>
                    <a:cubicBezTo>
                      <a:pt x="114" y="338"/>
                      <a:pt x="110" y="339"/>
                      <a:pt x="108" y="336"/>
                    </a:cubicBezTo>
                    <a:cubicBezTo>
                      <a:pt x="107" y="335"/>
                      <a:pt x="106" y="334"/>
                      <a:pt x="106" y="333"/>
                    </a:cubicBezTo>
                    <a:cubicBezTo>
                      <a:pt x="107" y="327"/>
                      <a:pt x="109" y="323"/>
                      <a:pt x="113" y="319"/>
                    </a:cubicBezTo>
                    <a:cubicBezTo>
                      <a:pt x="116" y="316"/>
                      <a:pt x="120" y="315"/>
                      <a:pt x="124" y="314"/>
                    </a:cubicBezTo>
                    <a:close/>
                    <a:moveTo>
                      <a:pt x="192" y="314"/>
                    </a:moveTo>
                    <a:cubicBezTo>
                      <a:pt x="196" y="315"/>
                      <a:pt x="200" y="316"/>
                      <a:pt x="203" y="319"/>
                    </a:cubicBezTo>
                    <a:cubicBezTo>
                      <a:pt x="207" y="323"/>
                      <a:pt x="209" y="327"/>
                      <a:pt x="210" y="333"/>
                    </a:cubicBezTo>
                    <a:cubicBezTo>
                      <a:pt x="210" y="334"/>
                      <a:pt x="209" y="335"/>
                      <a:pt x="208" y="336"/>
                    </a:cubicBezTo>
                    <a:cubicBezTo>
                      <a:pt x="206" y="339"/>
                      <a:pt x="202" y="338"/>
                      <a:pt x="197" y="330"/>
                    </a:cubicBezTo>
                    <a:cubicBezTo>
                      <a:pt x="195" y="326"/>
                      <a:pt x="193" y="321"/>
                      <a:pt x="192" y="31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" name="Freeform 275"/>
              <p:cNvSpPr/>
              <p:nvPr/>
            </p:nvSpPr>
            <p:spPr bwMode="auto">
              <a:xfrm>
                <a:off x="-2540742" y="2934495"/>
                <a:ext cx="298450" cy="79375"/>
              </a:xfrm>
              <a:custGeom>
                <a:avLst/>
                <a:gdLst>
                  <a:gd name="T0" fmla="*/ 0 w 94"/>
                  <a:gd name="T1" fmla="*/ 12 h 25"/>
                  <a:gd name="T2" fmla="*/ 13 w 94"/>
                  <a:gd name="T3" fmla="*/ 25 h 25"/>
                  <a:gd name="T4" fmla="*/ 81 w 94"/>
                  <a:gd name="T5" fmla="*/ 25 h 25"/>
                  <a:gd name="T6" fmla="*/ 94 w 94"/>
                  <a:gd name="T7" fmla="*/ 12 h 25"/>
                  <a:gd name="T8" fmla="*/ 81 w 94"/>
                  <a:gd name="T9" fmla="*/ 0 h 25"/>
                  <a:gd name="T10" fmla="*/ 13 w 94"/>
                  <a:gd name="T11" fmla="*/ 0 h 25"/>
                  <a:gd name="T12" fmla="*/ 0 w 94"/>
                  <a:gd name="T13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5">
                    <a:moveTo>
                      <a:pt x="0" y="12"/>
                    </a:moveTo>
                    <a:cubicBezTo>
                      <a:pt x="0" y="19"/>
                      <a:pt x="6" y="25"/>
                      <a:pt x="13" y="25"/>
                    </a:cubicBezTo>
                    <a:cubicBezTo>
                      <a:pt x="81" y="25"/>
                      <a:pt x="81" y="25"/>
                      <a:pt x="81" y="25"/>
                    </a:cubicBezTo>
                    <a:cubicBezTo>
                      <a:pt x="88" y="25"/>
                      <a:pt x="94" y="19"/>
                      <a:pt x="94" y="12"/>
                    </a:cubicBezTo>
                    <a:cubicBezTo>
                      <a:pt x="94" y="6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6"/>
                      <a:pt x="0" y="1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" name="Freeform 276"/>
              <p:cNvSpPr/>
              <p:nvPr/>
            </p:nvSpPr>
            <p:spPr bwMode="auto">
              <a:xfrm>
                <a:off x="-3236068" y="3488532"/>
                <a:ext cx="79375" cy="292100"/>
              </a:xfrm>
              <a:custGeom>
                <a:avLst/>
                <a:gdLst>
                  <a:gd name="T0" fmla="*/ 13 w 25"/>
                  <a:gd name="T1" fmla="*/ 0 h 92"/>
                  <a:gd name="T2" fmla="*/ 0 w 25"/>
                  <a:gd name="T3" fmla="*/ 13 h 92"/>
                  <a:gd name="T4" fmla="*/ 0 w 25"/>
                  <a:gd name="T5" fmla="*/ 79 h 92"/>
                  <a:gd name="T6" fmla="*/ 13 w 25"/>
                  <a:gd name="T7" fmla="*/ 92 h 92"/>
                  <a:gd name="T8" fmla="*/ 25 w 25"/>
                  <a:gd name="T9" fmla="*/ 79 h 92"/>
                  <a:gd name="T10" fmla="*/ 25 w 25"/>
                  <a:gd name="T11" fmla="*/ 13 h 92"/>
                  <a:gd name="T12" fmla="*/ 13 w 25"/>
                  <a:gd name="T13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92">
                    <a:moveTo>
                      <a:pt x="13" y="0"/>
                    </a:moveTo>
                    <a:cubicBezTo>
                      <a:pt x="6" y="0"/>
                      <a:pt x="0" y="6"/>
                      <a:pt x="0" y="13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86"/>
                      <a:pt x="6" y="92"/>
                      <a:pt x="13" y="92"/>
                    </a:cubicBezTo>
                    <a:cubicBezTo>
                      <a:pt x="20" y="92"/>
                      <a:pt x="25" y="86"/>
                      <a:pt x="25" y="79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5" y="6"/>
                      <a:pt x="20" y="0"/>
                      <a:pt x="1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" name="Freeform 277"/>
              <p:cNvSpPr/>
              <p:nvPr/>
            </p:nvSpPr>
            <p:spPr bwMode="auto">
              <a:xfrm>
                <a:off x="-4061568" y="2899570"/>
                <a:ext cx="298450" cy="76200"/>
              </a:xfrm>
              <a:custGeom>
                <a:avLst/>
                <a:gdLst>
                  <a:gd name="T0" fmla="*/ 13 w 94"/>
                  <a:gd name="T1" fmla="*/ 24 h 24"/>
                  <a:gd name="T2" fmla="*/ 81 w 94"/>
                  <a:gd name="T3" fmla="*/ 24 h 24"/>
                  <a:gd name="T4" fmla="*/ 94 w 94"/>
                  <a:gd name="T5" fmla="*/ 12 h 24"/>
                  <a:gd name="T6" fmla="*/ 81 w 94"/>
                  <a:gd name="T7" fmla="*/ 0 h 24"/>
                  <a:gd name="T8" fmla="*/ 13 w 94"/>
                  <a:gd name="T9" fmla="*/ 0 h 24"/>
                  <a:gd name="T10" fmla="*/ 0 w 94"/>
                  <a:gd name="T11" fmla="*/ 12 h 24"/>
                  <a:gd name="T12" fmla="*/ 13 w 94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4">
                    <a:moveTo>
                      <a:pt x="13" y="24"/>
                    </a:moveTo>
                    <a:cubicBezTo>
                      <a:pt x="81" y="24"/>
                      <a:pt x="81" y="24"/>
                      <a:pt x="81" y="24"/>
                    </a:cubicBezTo>
                    <a:cubicBezTo>
                      <a:pt x="88" y="24"/>
                      <a:pt x="94" y="19"/>
                      <a:pt x="94" y="12"/>
                    </a:cubicBezTo>
                    <a:cubicBezTo>
                      <a:pt x="94" y="5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5"/>
                      <a:pt x="0" y="12"/>
                    </a:cubicBezTo>
                    <a:cubicBezTo>
                      <a:pt x="0" y="19"/>
                      <a:pt x="6" y="24"/>
                      <a:pt x="13" y="2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" name="Freeform 278"/>
              <p:cNvSpPr/>
              <p:nvPr/>
            </p:nvSpPr>
            <p:spPr bwMode="auto">
              <a:xfrm>
                <a:off x="-3890118" y="2304257"/>
                <a:ext cx="266700" cy="212725"/>
              </a:xfrm>
              <a:custGeom>
                <a:avLst/>
                <a:gdLst>
                  <a:gd name="T0" fmla="*/ 7 w 84"/>
                  <a:gd name="T1" fmla="*/ 22 h 67"/>
                  <a:gd name="T2" fmla="*/ 62 w 84"/>
                  <a:gd name="T3" fmla="*/ 63 h 67"/>
                  <a:gd name="T4" fmla="*/ 79 w 84"/>
                  <a:gd name="T5" fmla="*/ 60 h 67"/>
                  <a:gd name="T6" fmla="*/ 77 w 84"/>
                  <a:gd name="T7" fmla="*/ 43 h 67"/>
                  <a:gd name="T8" fmla="*/ 22 w 84"/>
                  <a:gd name="T9" fmla="*/ 3 h 67"/>
                  <a:gd name="T10" fmla="*/ 15 w 84"/>
                  <a:gd name="T11" fmla="*/ 0 h 67"/>
                  <a:gd name="T12" fmla="*/ 4 w 84"/>
                  <a:gd name="T13" fmla="*/ 5 h 67"/>
                  <a:gd name="T14" fmla="*/ 7 w 84"/>
                  <a:gd name="T15" fmla="*/ 2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7" y="22"/>
                    </a:moveTo>
                    <a:cubicBezTo>
                      <a:pt x="62" y="63"/>
                      <a:pt x="62" y="63"/>
                      <a:pt x="62" y="63"/>
                    </a:cubicBezTo>
                    <a:cubicBezTo>
                      <a:pt x="67" y="67"/>
                      <a:pt x="75" y="66"/>
                      <a:pt x="79" y="60"/>
                    </a:cubicBezTo>
                    <a:cubicBezTo>
                      <a:pt x="84" y="55"/>
                      <a:pt x="82" y="47"/>
                      <a:pt x="77" y="43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0" y="1"/>
                      <a:pt x="17" y="0"/>
                      <a:pt x="15" y="0"/>
                    </a:cubicBezTo>
                    <a:cubicBezTo>
                      <a:pt x="11" y="0"/>
                      <a:pt x="7" y="2"/>
                      <a:pt x="4" y="5"/>
                    </a:cubicBezTo>
                    <a:cubicBezTo>
                      <a:pt x="0" y="11"/>
                      <a:pt x="1" y="18"/>
                      <a:pt x="7" y="2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" name="Freeform 279"/>
              <p:cNvSpPr/>
              <p:nvPr/>
            </p:nvSpPr>
            <p:spPr bwMode="auto">
              <a:xfrm>
                <a:off x="-2674092" y="2304257"/>
                <a:ext cx="266700" cy="212725"/>
              </a:xfrm>
              <a:custGeom>
                <a:avLst/>
                <a:gdLst>
                  <a:gd name="T0" fmla="*/ 22 w 84"/>
                  <a:gd name="T1" fmla="*/ 63 h 67"/>
                  <a:gd name="T2" fmla="*/ 77 w 84"/>
                  <a:gd name="T3" fmla="*/ 22 h 67"/>
                  <a:gd name="T4" fmla="*/ 79 w 84"/>
                  <a:gd name="T5" fmla="*/ 5 h 67"/>
                  <a:gd name="T6" fmla="*/ 69 w 84"/>
                  <a:gd name="T7" fmla="*/ 0 h 67"/>
                  <a:gd name="T8" fmla="*/ 62 w 84"/>
                  <a:gd name="T9" fmla="*/ 3 h 67"/>
                  <a:gd name="T10" fmla="*/ 7 w 84"/>
                  <a:gd name="T11" fmla="*/ 43 h 67"/>
                  <a:gd name="T12" fmla="*/ 5 w 84"/>
                  <a:gd name="T13" fmla="*/ 60 h 67"/>
                  <a:gd name="T14" fmla="*/ 22 w 84"/>
                  <a:gd name="T15" fmla="*/ 6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22" y="63"/>
                    </a:moveTo>
                    <a:cubicBezTo>
                      <a:pt x="77" y="22"/>
                      <a:pt x="77" y="22"/>
                      <a:pt x="77" y="22"/>
                    </a:cubicBezTo>
                    <a:cubicBezTo>
                      <a:pt x="83" y="18"/>
                      <a:pt x="84" y="11"/>
                      <a:pt x="79" y="5"/>
                    </a:cubicBezTo>
                    <a:cubicBezTo>
                      <a:pt x="77" y="2"/>
                      <a:pt x="73" y="0"/>
                      <a:pt x="69" y="0"/>
                    </a:cubicBezTo>
                    <a:cubicBezTo>
                      <a:pt x="67" y="0"/>
                      <a:pt x="64" y="1"/>
                      <a:pt x="62" y="3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1" y="47"/>
                      <a:pt x="0" y="55"/>
                      <a:pt x="5" y="60"/>
                    </a:cubicBezTo>
                    <a:cubicBezTo>
                      <a:pt x="9" y="66"/>
                      <a:pt x="17" y="67"/>
                      <a:pt x="22" y="63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" name="Freeform 280"/>
              <p:cNvSpPr/>
              <p:nvPr/>
            </p:nvSpPr>
            <p:spPr bwMode="auto">
              <a:xfrm>
                <a:off x="-3839318" y="3363120"/>
                <a:ext cx="244475" cy="233363"/>
              </a:xfrm>
              <a:custGeom>
                <a:avLst/>
                <a:gdLst>
                  <a:gd name="T0" fmla="*/ 63 w 77"/>
                  <a:gd name="T1" fmla="*/ 0 h 73"/>
                  <a:gd name="T2" fmla="*/ 54 w 77"/>
                  <a:gd name="T3" fmla="*/ 3 h 73"/>
                  <a:gd name="T4" fmla="*/ 5 w 77"/>
                  <a:gd name="T5" fmla="*/ 51 h 73"/>
                  <a:gd name="T6" fmla="*/ 5 w 77"/>
                  <a:gd name="T7" fmla="*/ 68 h 73"/>
                  <a:gd name="T8" fmla="*/ 23 w 77"/>
                  <a:gd name="T9" fmla="*/ 68 h 73"/>
                  <a:gd name="T10" fmla="*/ 72 w 77"/>
                  <a:gd name="T11" fmla="*/ 21 h 73"/>
                  <a:gd name="T12" fmla="*/ 72 w 77"/>
                  <a:gd name="T13" fmla="*/ 3 h 73"/>
                  <a:gd name="T14" fmla="*/ 63 w 77"/>
                  <a:gd name="T15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63" y="0"/>
                    </a:moveTo>
                    <a:cubicBezTo>
                      <a:pt x="60" y="0"/>
                      <a:pt x="56" y="1"/>
                      <a:pt x="54" y="3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0" y="55"/>
                      <a:pt x="0" y="63"/>
                      <a:pt x="5" y="68"/>
                    </a:cubicBezTo>
                    <a:cubicBezTo>
                      <a:pt x="10" y="73"/>
                      <a:pt x="18" y="73"/>
                      <a:pt x="23" y="68"/>
                    </a:cubicBezTo>
                    <a:cubicBezTo>
                      <a:pt x="72" y="21"/>
                      <a:pt x="72" y="21"/>
                      <a:pt x="72" y="21"/>
                    </a:cubicBezTo>
                    <a:cubicBezTo>
                      <a:pt x="77" y="16"/>
                      <a:pt x="77" y="8"/>
                      <a:pt x="72" y="3"/>
                    </a:cubicBezTo>
                    <a:cubicBezTo>
                      <a:pt x="69" y="1"/>
                      <a:pt x="66" y="0"/>
                      <a:pt x="6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40" name="Freeform 281"/>
              <p:cNvSpPr/>
              <p:nvPr/>
            </p:nvSpPr>
            <p:spPr bwMode="auto">
              <a:xfrm>
                <a:off x="-2728067" y="3363120"/>
                <a:ext cx="244475" cy="233363"/>
              </a:xfrm>
              <a:custGeom>
                <a:avLst/>
                <a:gdLst>
                  <a:gd name="T0" fmla="*/ 23 w 77"/>
                  <a:gd name="T1" fmla="*/ 3 h 73"/>
                  <a:gd name="T2" fmla="*/ 14 w 77"/>
                  <a:gd name="T3" fmla="*/ 0 h 73"/>
                  <a:gd name="T4" fmla="*/ 5 w 77"/>
                  <a:gd name="T5" fmla="*/ 3 h 73"/>
                  <a:gd name="T6" fmla="*/ 5 w 77"/>
                  <a:gd name="T7" fmla="*/ 21 h 73"/>
                  <a:gd name="T8" fmla="*/ 54 w 77"/>
                  <a:gd name="T9" fmla="*/ 68 h 73"/>
                  <a:gd name="T10" fmla="*/ 72 w 77"/>
                  <a:gd name="T11" fmla="*/ 68 h 73"/>
                  <a:gd name="T12" fmla="*/ 72 w 77"/>
                  <a:gd name="T13" fmla="*/ 51 h 73"/>
                  <a:gd name="T14" fmla="*/ 23 w 77"/>
                  <a:gd name="T15" fmla="*/ 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23" y="3"/>
                    </a:moveTo>
                    <a:cubicBezTo>
                      <a:pt x="21" y="1"/>
                      <a:pt x="17" y="0"/>
                      <a:pt x="14" y="0"/>
                    </a:cubicBezTo>
                    <a:cubicBezTo>
                      <a:pt x="11" y="0"/>
                      <a:pt x="8" y="1"/>
                      <a:pt x="5" y="3"/>
                    </a:cubicBezTo>
                    <a:cubicBezTo>
                      <a:pt x="0" y="8"/>
                      <a:pt x="0" y="16"/>
                      <a:pt x="5" y="21"/>
                    </a:cubicBezTo>
                    <a:cubicBezTo>
                      <a:pt x="54" y="68"/>
                      <a:pt x="54" y="68"/>
                      <a:pt x="54" y="68"/>
                    </a:cubicBezTo>
                    <a:cubicBezTo>
                      <a:pt x="59" y="73"/>
                      <a:pt x="67" y="73"/>
                      <a:pt x="72" y="68"/>
                    </a:cubicBezTo>
                    <a:cubicBezTo>
                      <a:pt x="77" y="63"/>
                      <a:pt x="77" y="55"/>
                      <a:pt x="72" y="51"/>
                    </a:cubicBez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cxnSp>
          <p:nvCxnSpPr>
            <p:cNvPr id="170" name="直接连接符 169"/>
            <p:cNvCxnSpPr/>
            <p:nvPr/>
          </p:nvCxnSpPr>
          <p:spPr>
            <a:xfrm flipV="1">
              <a:off x="2295726" y="-770914"/>
              <a:ext cx="0" cy="3598721"/>
            </a:xfrm>
            <a:prstGeom prst="line">
              <a:avLst/>
            </a:prstGeom>
            <a:ln w="12700">
              <a:solidFill>
                <a:srgbClr val="3B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99" name="组合 2298"/>
          <p:cNvGrpSpPr/>
          <p:nvPr/>
        </p:nvGrpSpPr>
        <p:grpSpPr>
          <a:xfrm>
            <a:off x="2558233" y="9375"/>
            <a:ext cx="821165" cy="2253303"/>
            <a:chOff x="2856892" y="-501184"/>
            <a:chExt cx="1045159" cy="3478582"/>
          </a:xfrm>
        </p:grpSpPr>
        <p:grpSp>
          <p:nvGrpSpPr>
            <p:cNvPr id="2244" name="组合 2243"/>
            <p:cNvGrpSpPr/>
            <p:nvPr/>
          </p:nvGrpSpPr>
          <p:grpSpPr>
            <a:xfrm>
              <a:off x="2856892" y="1897582"/>
              <a:ext cx="1045159" cy="1079816"/>
              <a:chOff x="-2178792" y="392907"/>
              <a:chExt cx="1819275" cy="1879600"/>
            </a:xfrm>
          </p:grpSpPr>
          <p:sp>
            <p:nvSpPr>
              <p:cNvPr id="5" name="Freeform 254"/>
              <p:cNvSpPr/>
              <p:nvPr/>
            </p:nvSpPr>
            <p:spPr bwMode="auto">
              <a:xfrm>
                <a:off x="-1778742" y="392907"/>
                <a:ext cx="1041400" cy="1511300"/>
              </a:xfrm>
              <a:custGeom>
                <a:avLst/>
                <a:gdLst>
                  <a:gd name="T0" fmla="*/ 301 w 328"/>
                  <a:gd name="T1" fmla="*/ 222 h 475"/>
                  <a:gd name="T2" fmla="*/ 240 w 328"/>
                  <a:gd name="T3" fmla="*/ 166 h 475"/>
                  <a:gd name="T4" fmla="*/ 239 w 328"/>
                  <a:gd name="T5" fmla="*/ 37 h 475"/>
                  <a:gd name="T6" fmla="*/ 237 w 328"/>
                  <a:gd name="T7" fmla="*/ 30 h 475"/>
                  <a:gd name="T8" fmla="*/ 165 w 328"/>
                  <a:gd name="T9" fmla="*/ 0 h 475"/>
                  <a:gd name="T10" fmla="*/ 88 w 328"/>
                  <a:gd name="T11" fmla="*/ 30 h 475"/>
                  <a:gd name="T12" fmla="*/ 85 w 328"/>
                  <a:gd name="T13" fmla="*/ 37 h 475"/>
                  <a:gd name="T14" fmla="*/ 85 w 328"/>
                  <a:gd name="T15" fmla="*/ 168 h 475"/>
                  <a:gd name="T16" fmla="*/ 26 w 328"/>
                  <a:gd name="T17" fmla="*/ 223 h 475"/>
                  <a:gd name="T18" fmla="*/ 0 w 328"/>
                  <a:gd name="T19" fmla="*/ 311 h 475"/>
                  <a:gd name="T20" fmla="*/ 164 w 328"/>
                  <a:gd name="T21" fmla="*/ 475 h 475"/>
                  <a:gd name="T22" fmla="*/ 328 w 328"/>
                  <a:gd name="T23" fmla="*/ 311 h 475"/>
                  <a:gd name="T24" fmla="*/ 301 w 328"/>
                  <a:gd name="T25" fmla="*/ 222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8" h="475">
                    <a:moveTo>
                      <a:pt x="301" y="222"/>
                    </a:move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9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4" y="475"/>
                      <a:pt x="164" y="475"/>
                    </a:cubicBez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9" y="249"/>
                      <a:pt x="301" y="222"/>
                    </a:cubicBezTo>
                    <a:close/>
                  </a:path>
                </a:pathLst>
              </a:custGeom>
              <a:solidFill>
                <a:srgbClr val="9DD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" name="Freeform 255"/>
              <p:cNvSpPr>
                <a:spLocks noEditPoints="1"/>
              </p:cNvSpPr>
              <p:nvPr/>
            </p:nvSpPr>
            <p:spPr bwMode="auto">
              <a:xfrm>
                <a:off x="-1781917" y="392907"/>
                <a:ext cx="1041400" cy="1511300"/>
              </a:xfrm>
              <a:custGeom>
                <a:avLst/>
                <a:gdLst>
                  <a:gd name="T0" fmla="*/ 328 w 328"/>
                  <a:gd name="T1" fmla="*/ 311 h 475"/>
                  <a:gd name="T2" fmla="*/ 240 w 328"/>
                  <a:gd name="T3" fmla="*/ 166 h 475"/>
                  <a:gd name="T4" fmla="*/ 237 w 328"/>
                  <a:gd name="T5" fmla="*/ 30 h 475"/>
                  <a:gd name="T6" fmla="*/ 89 w 328"/>
                  <a:gd name="T7" fmla="*/ 30 h 475"/>
                  <a:gd name="T8" fmla="*/ 85 w 328"/>
                  <a:gd name="T9" fmla="*/ 168 h 475"/>
                  <a:gd name="T10" fmla="*/ 0 w 328"/>
                  <a:gd name="T11" fmla="*/ 311 h 475"/>
                  <a:gd name="T12" fmla="*/ 106 w 328"/>
                  <a:gd name="T13" fmla="*/ 56 h 475"/>
                  <a:gd name="T14" fmla="*/ 218 w 328"/>
                  <a:gd name="T15" fmla="*/ 99 h 475"/>
                  <a:gd name="T16" fmla="*/ 106 w 328"/>
                  <a:gd name="T17" fmla="*/ 56 h 475"/>
                  <a:gd name="T18" fmla="*/ 218 w 328"/>
                  <a:gd name="T19" fmla="*/ 120 h 475"/>
                  <a:gd name="T20" fmla="*/ 218 w 328"/>
                  <a:gd name="T21" fmla="*/ 140 h 475"/>
                  <a:gd name="T22" fmla="*/ 106 w 328"/>
                  <a:gd name="T23" fmla="*/ 100 h 475"/>
                  <a:gd name="T24" fmla="*/ 158 w 328"/>
                  <a:gd name="T25" fmla="*/ 306 h 475"/>
                  <a:gd name="T26" fmla="*/ 137 w 328"/>
                  <a:gd name="T27" fmla="*/ 298 h 475"/>
                  <a:gd name="T28" fmla="*/ 146 w 328"/>
                  <a:gd name="T29" fmla="*/ 149 h 475"/>
                  <a:gd name="T30" fmla="*/ 171 w 328"/>
                  <a:gd name="T31" fmla="*/ 169 h 475"/>
                  <a:gd name="T32" fmla="*/ 162 w 328"/>
                  <a:gd name="T33" fmla="*/ 303 h 475"/>
                  <a:gd name="T34" fmla="*/ 158 w 328"/>
                  <a:gd name="T35" fmla="*/ 341 h 475"/>
                  <a:gd name="T36" fmla="*/ 158 w 328"/>
                  <a:gd name="T37" fmla="*/ 324 h 475"/>
                  <a:gd name="T38" fmla="*/ 101 w 328"/>
                  <a:gd name="T39" fmla="*/ 182 h 475"/>
                  <a:gd name="T40" fmla="*/ 107 w 328"/>
                  <a:gd name="T41" fmla="*/ 142 h 475"/>
                  <a:gd name="T42" fmla="*/ 136 w 328"/>
                  <a:gd name="T43" fmla="*/ 169 h 475"/>
                  <a:gd name="T44" fmla="*/ 109 w 328"/>
                  <a:gd name="T45" fmla="*/ 306 h 475"/>
                  <a:gd name="T46" fmla="*/ 103 w 328"/>
                  <a:gd name="T47" fmla="*/ 350 h 475"/>
                  <a:gd name="T48" fmla="*/ 134 w 328"/>
                  <a:gd name="T49" fmla="*/ 313 h 475"/>
                  <a:gd name="T50" fmla="*/ 140 w 328"/>
                  <a:gd name="T51" fmla="*/ 335 h 475"/>
                  <a:gd name="T52" fmla="*/ 176 w 328"/>
                  <a:gd name="T53" fmla="*/ 335 h 475"/>
                  <a:gd name="T54" fmla="*/ 182 w 328"/>
                  <a:gd name="T55" fmla="*/ 313 h 475"/>
                  <a:gd name="T56" fmla="*/ 213 w 328"/>
                  <a:gd name="T57" fmla="*/ 350 h 475"/>
                  <a:gd name="T58" fmla="*/ 208 w 328"/>
                  <a:gd name="T59" fmla="*/ 306 h 475"/>
                  <a:gd name="T60" fmla="*/ 181 w 328"/>
                  <a:gd name="T61" fmla="*/ 169 h 475"/>
                  <a:gd name="T62" fmla="*/ 218 w 328"/>
                  <a:gd name="T63" fmla="*/ 161 h 475"/>
                  <a:gd name="T64" fmla="*/ 224 w 328"/>
                  <a:gd name="T65" fmla="*/ 181 h 475"/>
                  <a:gd name="T66" fmla="*/ 164 w 328"/>
                  <a:gd name="T67" fmla="*/ 454 h 475"/>
                  <a:gd name="T68" fmla="*/ 101 w 328"/>
                  <a:gd name="T69" fmla="*/ 182 h 475"/>
                  <a:gd name="T70" fmla="*/ 119 w 328"/>
                  <a:gd name="T71" fmla="*/ 330 h 475"/>
                  <a:gd name="T72" fmla="*/ 106 w 328"/>
                  <a:gd name="T73" fmla="*/ 333 h 475"/>
                  <a:gd name="T74" fmla="*/ 125 w 328"/>
                  <a:gd name="T75" fmla="*/ 314 h 475"/>
                  <a:gd name="T76" fmla="*/ 203 w 328"/>
                  <a:gd name="T77" fmla="*/ 319 h 475"/>
                  <a:gd name="T78" fmla="*/ 208 w 328"/>
                  <a:gd name="T79" fmla="*/ 336 h 475"/>
                  <a:gd name="T80" fmla="*/ 192 w 328"/>
                  <a:gd name="T81" fmla="*/ 314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28" h="475">
                    <a:moveTo>
                      <a:pt x="164" y="475"/>
                    </a:move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9" y="249"/>
                      <a:pt x="301" y="222"/>
                    </a:cubicBez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40" y="165"/>
                      <a:pt x="240" y="37"/>
                      <a:pt x="240" y="37"/>
                    </a:cubicBezTo>
                    <a:cubicBezTo>
                      <a:pt x="240" y="35"/>
                      <a:pt x="239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9" y="30"/>
                    </a:cubicBezTo>
                    <a:cubicBezTo>
                      <a:pt x="87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1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4" y="475"/>
                      <a:pt x="164" y="475"/>
                    </a:cubicBezTo>
                    <a:close/>
                    <a:moveTo>
                      <a:pt x="106" y="56"/>
                    </a:moveTo>
                    <a:cubicBezTo>
                      <a:pt x="218" y="76"/>
                      <a:pt x="218" y="76"/>
                      <a:pt x="218" y="76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106" y="79"/>
                      <a:pt x="106" y="79"/>
                      <a:pt x="106" y="79"/>
                    </a:cubicBezTo>
                    <a:lnTo>
                      <a:pt x="106" y="56"/>
                    </a:lnTo>
                    <a:close/>
                    <a:moveTo>
                      <a:pt x="106" y="100"/>
                    </a:moveTo>
                    <a:cubicBezTo>
                      <a:pt x="218" y="120"/>
                      <a:pt x="218" y="120"/>
                      <a:pt x="218" y="120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40"/>
                      <a:pt x="218" y="140"/>
                      <a:pt x="218" y="140"/>
                    </a:cubicBezTo>
                    <a:cubicBezTo>
                      <a:pt x="106" y="121"/>
                      <a:pt x="106" y="121"/>
                      <a:pt x="106" y="121"/>
                    </a:cubicBezTo>
                    <a:lnTo>
                      <a:pt x="106" y="100"/>
                    </a:lnTo>
                    <a:close/>
                    <a:moveTo>
                      <a:pt x="162" y="303"/>
                    </a:moveTo>
                    <a:cubicBezTo>
                      <a:pt x="161" y="304"/>
                      <a:pt x="159" y="305"/>
                      <a:pt x="158" y="306"/>
                    </a:cubicBezTo>
                    <a:cubicBezTo>
                      <a:pt x="157" y="305"/>
                      <a:pt x="156" y="304"/>
                      <a:pt x="154" y="303"/>
                    </a:cubicBezTo>
                    <a:cubicBezTo>
                      <a:pt x="149" y="301"/>
                      <a:pt x="143" y="299"/>
                      <a:pt x="137" y="298"/>
                    </a:cubicBezTo>
                    <a:cubicBezTo>
                      <a:pt x="142" y="263"/>
                      <a:pt x="144" y="203"/>
                      <a:pt x="145" y="169"/>
                    </a:cubicBezTo>
                    <a:cubicBezTo>
                      <a:pt x="145" y="160"/>
                      <a:pt x="145" y="152"/>
                      <a:pt x="146" y="149"/>
                    </a:cubicBezTo>
                    <a:cubicBezTo>
                      <a:pt x="171" y="153"/>
                      <a:pt x="171" y="153"/>
                      <a:pt x="171" y="153"/>
                    </a:cubicBezTo>
                    <a:cubicBezTo>
                      <a:pt x="171" y="157"/>
                      <a:pt x="171" y="163"/>
                      <a:pt x="171" y="169"/>
                    </a:cubicBezTo>
                    <a:cubicBezTo>
                      <a:pt x="172" y="203"/>
                      <a:pt x="174" y="263"/>
                      <a:pt x="179" y="298"/>
                    </a:cubicBezTo>
                    <a:cubicBezTo>
                      <a:pt x="173" y="299"/>
                      <a:pt x="167" y="301"/>
                      <a:pt x="162" y="303"/>
                    </a:cubicBezTo>
                    <a:close/>
                    <a:moveTo>
                      <a:pt x="167" y="334"/>
                    </a:moveTo>
                    <a:cubicBezTo>
                      <a:pt x="167" y="336"/>
                      <a:pt x="162" y="341"/>
                      <a:pt x="158" y="341"/>
                    </a:cubicBezTo>
                    <a:cubicBezTo>
                      <a:pt x="154" y="341"/>
                      <a:pt x="149" y="336"/>
                      <a:pt x="149" y="334"/>
                    </a:cubicBezTo>
                    <a:cubicBezTo>
                      <a:pt x="149" y="332"/>
                      <a:pt x="152" y="327"/>
                      <a:pt x="158" y="324"/>
                    </a:cubicBezTo>
                    <a:cubicBezTo>
                      <a:pt x="165" y="327"/>
                      <a:pt x="167" y="332"/>
                      <a:pt x="167" y="334"/>
                    </a:cubicBezTo>
                    <a:close/>
                    <a:moveTo>
                      <a:pt x="101" y="182"/>
                    </a:moveTo>
                    <a:cubicBezTo>
                      <a:pt x="107" y="180"/>
                      <a:pt x="107" y="180"/>
                      <a:pt x="107" y="180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36" y="147"/>
                      <a:pt x="136" y="147"/>
                      <a:pt x="136" y="147"/>
                    </a:cubicBezTo>
                    <a:cubicBezTo>
                      <a:pt x="136" y="152"/>
                      <a:pt x="136" y="160"/>
                      <a:pt x="136" y="169"/>
                    </a:cubicBezTo>
                    <a:cubicBezTo>
                      <a:pt x="135" y="206"/>
                      <a:pt x="132" y="268"/>
                      <a:pt x="128" y="298"/>
                    </a:cubicBezTo>
                    <a:cubicBezTo>
                      <a:pt x="121" y="298"/>
                      <a:pt x="114" y="301"/>
                      <a:pt x="109" y="306"/>
                    </a:cubicBezTo>
                    <a:cubicBezTo>
                      <a:pt x="103" y="311"/>
                      <a:pt x="99" y="319"/>
                      <a:pt x="97" y="329"/>
                    </a:cubicBezTo>
                    <a:cubicBezTo>
                      <a:pt x="96" y="337"/>
                      <a:pt x="98" y="345"/>
                      <a:pt x="103" y="350"/>
                    </a:cubicBezTo>
                    <a:cubicBezTo>
                      <a:pt x="109" y="355"/>
                      <a:pt x="118" y="355"/>
                      <a:pt x="126" y="340"/>
                    </a:cubicBezTo>
                    <a:cubicBezTo>
                      <a:pt x="129" y="334"/>
                      <a:pt x="132" y="325"/>
                      <a:pt x="134" y="313"/>
                    </a:cubicBezTo>
                    <a:cubicBezTo>
                      <a:pt x="138" y="314"/>
                      <a:pt x="143" y="315"/>
                      <a:pt x="146" y="316"/>
                    </a:cubicBezTo>
                    <a:cubicBezTo>
                      <a:pt x="141" y="323"/>
                      <a:pt x="140" y="331"/>
                      <a:pt x="140" y="335"/>
                    </a:cubicBezTo>
                    <a:cubicBezTo>
                      <a:pt x="141" y="346"/>
                      <a:pt x="149" y="357"/>
                      <a:pt x="158" y="357"/>
                    </a:cubicBezTo>
                    <a:cubicBezTo>
                      <a:pt x="167" y="357"/>
                      <a:pt x="176" y="346"/>
                      <a:pt x="176" y="335"/>
                    </a:cubicBezTo>
                    <a:cubicBezTo>
                      <a:pt x="176" y="331"/>
                      <a:pt x="176" y="323"/>
                      <a:pt x="170" y="316"/>
                    </a:cubicBezTo>
                    <a:cubicBezTo>
                      <a:pt x="174" y="315"/>
                      <a:pt x="178" y="314"/>
                      <a:pt x="182" y="313"/>
                    </a:cubicBezTo>
                    <a:cubicBezTo>
                      <a:pt x="184" y="325"/>
                      <a:pt x="187" y="334"/>
                      <a:pt x="190" y="340"/>
                    </a:cubicBezTo>
                    <a:cubicBezTo>
                      <a:pt x="199" y="355"/>
                      <a:pt x="208" y="355"/>
                      <a:pt x="213" y="350"/>
                    </a:cubicBezTo>
                    <a:cubicBezTo>
                      <a:pt x="218" y="345"/>
                      <a:pt x="220" y="337"/>
                      <a:pt x="219" y="329"/>
                    </a:cubicBezTo>
                    <a:cubicBezTo>
                      <a:pt x="217" y="319"/>
                      <a:pt x="214" y="311"/>
                      <a:pt x="208" y="306"/>
                    </a:cubicBezTo>
                    <a:cubicBezTo>
                      <a:pt x="202" y="301"/>
                      <a:pt x="196" y="298"/>
                      <a:pt x="189" y="298"/>
                    </a:cubicBezTo>
                    <a:cubicBezTo>
                      <a:pt x="184" y="268"/>
                      <a:pt x="182" y="206"/>
                      <a:pt x="181" y="169"/>
                    </a:cubicBezTo>
                    <a:cubicBezTo>
                      <a:pt x="180" y="164"/>
                      <a:pt x="180" y="159"/>
                      <a:pt x="180" y="155"/>
                    </a:cubicBezTo>
                    <a:cubicBezTo>
                      <a:pt x="218" y="161"/>
                      <a:pt x="218" y="161"/>
                      <a:pt x="218" y="161"/>
                    </a:cubicBezTo>
                    <a:cubicBezTo>
                      <a:pt x="219" y="179"/>
                      <a:pt x="219" y="179"/>
                      <a:pt x="219" y="179"/>
                    </a:cubicBezTo>
                    <a:cubicBezTo>
                      <a:pt x="224" y="181"/>
                      <a:pt x="224" y="181"/>
                      <a:pt x="224" y="181"/>
                    </a:cubicBezTo>
                    <a:cubicBezTo>
                      <a:pt x="275" y="205"/>
                      <a:pt x="307" y="256"/>
                      <a:pt x="307" y="311"/>
                    </a:cubicBezTo>
                    <a:cubicBezTo>
                      <a:pt x="307" y="390"/>
                      <a:pt x="243" y="454"/>
                      <a:pt x="164" y="454"/>
                    </a:cubicBezTo>
                    <a:cubicBezTo>
                      <a:pt x="85" y="454"/>
                      <a:pt x="21" y="390"/>
                      <a:pt x="21" y="311"/>
                    </a:cubicBezTo>
                    <a:cubicBezTo>
                      <a:pt x="21" y="256"/>
                      <a:pt x="52" y="207"/>
                      <a:pt x="101" y="182"/>
                    </a:cubicBezTo>
                    <a:close/>
                    <a:moveTo>
                      <a:pt x="125" y="314"/>
                    </a:moveTo>
                    <a:cubicBezTo>
                      <a:pt x="123" y="321"/>
                      <a:pt x="121" y="326"/>
                      <a:pt x="119" y="330"/>
                    </a:cubicBezTo>
                    <a:cubicBezTo>
                      <a:pt x="115" y="338"/>
                      <a:pt x="110" y="339"/>
                      <a:pt x="108" y="336"/>
                    </a:cubicBezTo>
                    <a:cubicBezTo>
                      <a:pt x="107" y="335"/>
                      <a:pt x="106" y="334"/>
                      <a:pt x="106" y="333"/>
                    </a:cubicBezTo>
                    <a:cubicBezTo>
                      <a:pt x="107" y="327"/>
                      <a:pt x="109" y="323"/>
                      <a:pt x="113" y="319"/>
                    </a:cubicBezTo>
                    <a:cubicBezTo>
                      <a:pt x="116" y="316"/>
                      <a:pt x="120" y="315"/>
                      <a:pt x="125" y="314"/>
                    </a:cubicBezTo>
                    <a:close/>
                    <a:moveTo>
                      <a:pt x="192" y="314"/>
                    </a:moveTo>
                    <a:cubicBezTo>
                      <a:pt x="196" y="315"/>
                      <a:pt x="200" y="316"/>
                      <a:pt x="203" y="319"/>
                    </a:cubicBezTo>
                    <a:cubicBezTo>
                      <a:pt x="207" y="323"/>
                      <a:pt x="209" y="327"/>
                      <a:pt x="210" y="333"/>
                    </a:cubicBezTo>
                    <a:cubicBezTo>
                      <a:pt x="210" y="334"/>
                      <a:pt x="210" y="335"/>
                      <a:pt x="208" y="336"/>
                    </a:cubicBezTo>
                    <a:cubicBezTo>
                      <a:pt x="206" y="339"/>
                      <a:pt x="202" y="338"/>
                      <a:pt x="197" y="330"/>
                    </a:cubicBezTo>
                    <a:cubicBezTo>
                      <a:pt x="195" y="326"/>
                      <a:pt x="193" y="321"/>
                      <a:pt x="192" y="31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" name="Freeform 256"/>
              <p:cNvSpPr/>
              <p:nvPr/>
            </p:nvSpPr>
            <p:spPr bwMode="auto">
              <a:xfrm>
                <a:off x="-657967" y="1426370"/>
                <a:ext cx="298450" cy="79375"/>
              </a:xfrm>
              <a:custGeom>
                <a:avLst/>
                <a:gdLst>
                  <a:gd name="T0" fmla="*/ 0 w 94"/>
                  <a:gd name="T1" fmla="*/ 12 h 25"/>
                  <a:gd name="T2" fmla="*/ 13 w 94"/>
                  <a:gd name="T3" fmla="*/ 25 h 25"/>
                  <a:gd name="T4" fmla="*/ 81 w 94"/>
                  <a:gd name="T5" fmla="*/ 25 h 25"/>
                  <a:gd name="T6" fmla="*/ 94 w 94"/>
                  <a:gd name="T7" fmla="*/ 12 h 25"/>
                  <a:gd name="T8" fmla="*/ 81 w 94"/>
                  <a:gd name="T9" fmla="*/ 0 h 25"/>
                  <a:gd name="T10" fmla="*/ 13 w 94"/>
                  <a:gd name="T11" fmla="*/ 0 h 25"/>
                  <a:gd name="T12" fmla="*/ 0 w 94"/>
                  <a:gd name="T13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5">
                    <a:moveTo>
                      <a:pt x="0" y="12"/>
                    </a:moveTo>
                    <a:cubicBezTo>
                      <a:pt x="0" y="19"/>
                      <a:pt x="6" y="25"/>
                      <a:pt x="13" y="25"/>
                    </a:cubicBezTo>
                    <a:cubicBezTo>
                      <a:pt x="81" y="25"/>
                      <a:pt x="81" y="25"/>
                      <a:pt x="81" y="25"/>
                    </a:cubicBezTo>
                    <a:cubicBezTo>
                      <a:pt x="88" y="25"/>
                      <a:pt x="94" y="19"/>
                      <a:pt x="94" y="12"/>
                    </a:cubicBezTo>
                    <a:cubicBezTo>
                      <a:pt x="94" y="6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6"/>
                      <a:pt x="0" y="1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" name="Freeform 257"/>
              <p:cNvSpPr/>
              <p:nvPr/>
            </p:nvSpPr>
            <p:spPr bwMode="auto">
              <a:xfrm>
                <a:off x="-1353292" y="1980407"/>
                <a:ext cx="79375" cy="292100"/>
              </a:xfrm>
              <a:custGeom>
                <a:avLst/>
                <a:gdLst>
                  <a:gd name="T0" fmla="*/ 13 w 25"/>
                  <a:gd name="T1" fmla="*/ 0 h 92"/>
                  <a:gd name="T2" fmla="*/ 0 w 25"/>
                  <a:gd name="T3" fmla="*/ 13 h 92"/>
                  <a:gd name="T4" fmla="*/ 0 w 25"/>
                  <a:gd name="T5" fmla="*/ 79 h 92"/>
                  <a:gd name="T6" fmla="*/ 13 w 25"/>
                  <a:gd name="T7" fmla="*/ 92 h 92"/>
                  <a:gd name="T8" fmla="*/ 25 w 25"/>
                  <a:gd name="T9" fmla="*/ 79 h 92"/>
                  <a:gd name="T10" fmla="*/ 25 w 25"/>
                  <a:gd name="T11" fmla="*/ 13 h 92"/>
                  <a:gd name="T12" fmla="*/ 13 w 25"/>
                  <a:gd name="T13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92">
                    <a:moveTo>
                      <a:pt x="13" y="0"/>
                    </a:moveTo>
                    <a:cubicBezTo>
                      <a:pt x="6" y="0"/>
                      <a:pt x="0" y="6"/>
                      <a:pt x="0" y="13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86"/>
                      <a:pt x="6" y="92"/>
                      <a:pt x="13" y="92"/>
                    </a:cubicBezTo>
                    <a:cubicBezTo>
                      <a:pt x="20" y="92"/>
                      <a:pt x="25" y="86"/>
                      <a:pt x="25" y="79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5" y="6"/>
                      <a:pt x="20" y="0"/>
                      <a:pt x="1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" name="Freeform 258"/>
              <p:cNvSpPr/>
              <p:nvPr/>
            </p:nvSpPr>
            <p:spPr bwMode="auto">
              <a:xfrm>
                <a:off x="-2178792" y="1391445"/>
                <a:ext cx="298450" cy="76200"/>
              </a:xfrm>
              <a:custGeom>
                <a:avLst/>
                <a:gdLst>
                  <a:gd name="T0" fmla="*/ 13 w 94"/>
                  <a:gd name="T1" fmla="*/ 24 h 24"/>
                  <a:gd name="T2" fmla="*/ 81 w 94"/>
                  <a:gd name="T3" fmla="*/ 24 h 24"/>
                  <a:gd name="T4" fmla="*/ 94 w 94"/>
                  <a:gd name="T5" fmla="*/ 12 h 24"/>
                  <a:gd name="T6" fmla="*/ 81 w 94"/>
                  <a:gd name="T7" fmla="*/ 0 h 24"/>
                  <a:gd name="T8" fmla="*/ 13 w 94"/>
                  <a:gd name="T9" fmla="*/ 0 h 24"/>
                  <a:gd name="T10" fmla="*/ 0 w 94"/>
                  <a:gd name="T11" fmla="*/ 12 h 24"/>
                  <a:gd name="T12" fmla="*/ 13 w 94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4">
                    <a:moveTo>
                      <a:pt x="13" y="24"/>
                    </a:moveTo>
                    <a:cubicBezTo>
                      <a:pt x="81" y="24"/>
                      <a:pt x="81" y="24"/>
                      <a:pt x="81" y="24"/>
                    </a:cubicBezTo>
                    <a:cubicBezTo>
                      <a:pt x="88" y="24"/>
                      <a:pt x="94" y="19"/>
                      <a:pt x="94" y="12"/>
                    </a:cubicBezTo>
                    <a:cubicBezTo>
                      <a:pt x="94" y="5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5"/>
                      <a:pt x="0" y="12"/>
                    </a:cubicBezTo>
                    <a:cubicBezTo>
                      <a:pt x="0" y="19"/>
                      <a:pt x="6" y="24"/>
                      <a:pt x="13" y="2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" name="Freeform 259"/>
              <p:cNvSpPr/>
              <p:nvPr/>
            </p:nvSpPr>
            <p:spPr bwMode="auto">
              <a:xfrm>
                <a:off x="-2007342" y="797720"/>
                <a:ext cx="266700" cy="212725"/>
              </a:xfrm>
              <a:custGeom>
                <a:avLst/>
                <a:gdLst>
                  <a:gd name="T0" fmla="*/ 7 w 84"/>
                  <a:gd name="T1" fmla="*/ 22 h 67"/>
                  <a:gd name="T2" fmla="*/ 62 w 84"/>
                  <a:gd name="T3" fmla="*/ 63 h 67"/>
                  <a:gd name="T4" fmla="*/ 79 w 84"/>
                  <a:gd name="T5" fmla="*/ 60 h 67"/>
                  <a:gd name="T6" fmla="*/ 77 w 84"/>
                  <a:gd name="T7" fmla="*/ 43 h 67"/>
                  <a:gd name="T8" fmla="*/ 22 w 84"/>
                  <a:gd name="T9" fmla="*/ 3 h 67"/>
                  <a:gd name="T10" fmla="*/ 15 w 84"/>
                  <a:gd name="T11" fmla="*/ 0 h 67"/>
                  <a:gd name="T12" fmla="*/ 5 w 84"/>
                  <a:gd name="T13" fmla="*/ 5 h 67"/>
                  <a:gd name="T14" fmla="*/ 7 w 84"/>
                  <a:gd name="T15" fmla="*/ 2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7" y="22"/>
                    </a:moveTo>
                    <a:cubicBezTo>
                      <a:pt x="62" y="63"/>
                      <a:pt x="62" y="63"/>
                      <a:pt x="62" y="63"/>
                    </a:cubicBezTo>
                    <a:cubicBezTo>
                      <a:pt x="67" y="67"/>
                      <a:pt x="75" y="66"/>
                      <a:pt x="79" y="60"/>
                    </a:cubicBezTo>
                    <a:cubicBezTo>
                      <a:pt x="84" y="55"/>
                      <a:pt x="83" y="47"/>
                      <a:pt x="77" y="43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0" y="1"/>
                      <a:pt x="17" y="0"/>
                      <a:pt x="15" y="0"/>
                    </a:cubicBezTo>
                    <a:cubicBezTo>
                      <a:pt x="11" y="0"/>
                      <a:pt x="7" y="2"/>
                      <a:pt x="5" y="5"/>
                    </a:cubicBezTo>
                    <a:cubicBezTo>
                      <a:pt x="0" y="10"/>
                      <a:pt x="1" y="18"/>
                      <a:pt x="7" y="2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" name="Freeform 260"/>
              <p:cNvSpPr/>
              <p:nvPr/>
            </p:nvSpPr>
            <p:spPr bwMode="auto">
              <a:xfrm>
                <a:off x="-791317" y="797720"/>
                <a:ext cx="266700" cy="212725"/>
              </a:xfrm>
              <a:custGeom>
                <a:avLst/>
                <a:gdLst>
                  <a:gd name="T0" fmla="*/ 22 w 84"/>
                  <a:gd name="T1" fmla="*/ 63 h 67"/>
                  <a:gd name="T2" fmla="*/ 77 w 84"/>
                  <a:gd name="T3" fmla="*/ 22 h 67"/>
                  <a:gd name="T4" fmla="*/ 79 w 84"/>
                  <a:gd name="T5" fmla="*/ 5 h 67"/>
                  <a:gd name="T6" fmla="*/ 69 w 84"/>
                  <a:gd name="T7" fmla="*/ 0 h 67"/>
                  <a:gd name="T8" fmla="*/ 62 w 84"/>
                  <a:gd name="T9" fmla="*/ 3 h 67"/>
                  <a:gd name="T10" fmla="*/ 7 w 84"/>
                  <a:gd name="T11" fmla="*/ 43 h 67"/>
                  <a:gd name="T12" fmla="*/ 5 w 84"/>
                  <a:gd name="T13" fmla="*/ 60 h 67"/>
                  <a:gd name="T14" fmla="*/ 22 w 84"/>
                  <a:gd name="T15" fmla="*/ 6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22" y="63"/>
                    </a:moveTo>
                    <a:cubicBezTo>
                      <a:pt x="77" y="22"/>
                      <a:pt x="77" y="22"/>
                      <a:pt x="77" y="22"/>
                    </a:cubicBezTo>
                    <a:cubicBezTo>
                      <a:pt x="83" y="18"/>
                      <a:pt x="84" y="10"/>
                      <a:pt x="79" y="5"/>
                    </a:cubicBezTo>
                    <a:cubicBezTo>
                      <a:pt x="77" y="2"/>
                      <a:pt x="73" y="0"/>
                      <a:pt x="69" y="0"/>
                    </a:cubicBezTo>
                    <a:cubicBezTo>
                      <a:pt x="67" y="0"/>
                      <a:pt x="64" y="1"/>
                      <a:pt x="62" y="3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2" y="47"/>
                      <a:pt x="0" y="55"/>
                      <a:pt x="5" y="60"/>
                    </a:cubicBezTo>
                    <a:cubicBezTo>
                      <a:pt x="9" y="66"/>
                      <a:pt x="17" y="67"/>
                      <a:pt x="22" y="63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" name="Freeform 261"/>
              <p:cNvSpPr/>
              <p:nvPr/>
            </p:nvSpPr>
            <p:spPr bwMode="auto">
              <a:xfrm>
                <a:off x="-1956542" y="1856582"/>
                <a:ext cx="244475" cy="231775"/>
              </a:xfrm>
              <a:custGeom>
                <a:avLst/>
                <a:gdLst>
                  <a:gd name="T0" fmla="*/ 63 w 77"/>
                  <a:gd name="T1" fmla="*/ 0 h 73"/>
                  <a:gd name="T2" fmla="*/ 54 w 77"/>
                  <a:gd name="T3" fmla="*/ 3 h 73"/>
                  <a:gd name="T4" fmla="*/ 5 w 77"/>
                  <a:gd name="T5" fmla="*/ 51 h 73"/>
                  <a:gd name="T6" fmla="*/ 5 w 77"/>
                  <a:gd name="T7" fmla="*/ 68 h 73"/>
                  <a:gd name="T8" fmla="*/ 23 w 77"/>
                  <a:gd name="T9" fmla="*/ 68 h 73"/>
                  <a:gd name="T10" fmla="*/ 72 w 77"/>
                  <a:gd name="T11" fmla="*/ 21 h 73"/>
                  <a:gd name="T12" fmla="*/ 72 w 77"/>
                  <a:gd name="T13" fmla="*/ 3 h 73"/>
                  <a:gd name="T14" fmla="*/ 63 w 77"/>
                  <a:gd name="T15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63" y="0"/>
                    </a:moveTo>
                    <a:cubicBezTo>
                      <a:pt x="60" y="0"/>
                      <a:pt x="56" y="1"/>
                      <a:pt x="54" y="3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0" y="55"/>
                      <a:pt x="0" y="63"/>
                      <a:pt x="5" y="68"/>
                    </a:cubicBezTo>
                    <a:cubicBezTo>
                      <a:pt x="10" y="73"/>
                      <a:pt x="18" y="73"/>
                      <a:pt x="23" y="68"/>
                    </a:cubicBezTo>
                    <a:cubicBezTo>
                      <a:pt x="72" y="21"/>
                      <a:pt x="72" y="21"/>
                      <a:pt x="72" y="21"/>
                    </a:cubicBezTo>
                    <a:cubicBezTo>
                      <a:pt x="77" y="16"/>
                      <a:pt x="77" y="8"/>
                      <a:pt x="72" y="3"/>
                    </a:cubicBezTo>
                    <a:cubicBezTo>
                      <a:pt x="69" y="1"/>
                      <a:pt x="66" y="0"/>
                      <a:pt x="6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" name="Freeform 262"/>
              <p:cNvSpPr/>
              <p:nvPr/>
            </p:nvSpPr>
            <p:spPr bwMode="auto">
              <a:xfrm>
                <a:off x="-845292" y="1856582"/>
                <a:ext cx="244475" cy="231775"/>
              </a:xfrm>
              <a:custGeom>
                <a:avLst/>
                <a:gdLst>
                  <a:gd name="T0" fmla="*/ 23 w 77"/>
                  <a:gd name="T1" fmla="*/ 3 h 73"/>
                  <a:gd name="T2" fmla="*/ 14 w 77"/>
                  <a:gd name="T3" fmla="*/ 0 h 73"/>
                  <a:gd name="T4" fmla="*/ 5 w 77"/>
                  <a:gd name="T5" fmla="*/ 3 h 73"/>
                  <a:gd name="T6" fmla="*/ 5 w 77"/>
                  <a:gd name="T7" fmla="*/ 21 h 73"/>
                  <a:gd name="T8" fmla="*/ 54 w 77"/>
                  <a:gd name="T9" fmla="*/ 68 h 73"/>
                  <a:gd name="T10" fmla="*/ 72 w 77"/>
                  <a:gd name="T11" fmla="*/ 68 h 73"/>
                  <a:gd name="T12" fmla="*/ 72 w 77"/>
                  <a:gd name="T13" fmla="*/ 51 h 73"/>
                  <a:gd name="T14" fmla="*/ 23 w 77"/>
                  <a:gd name="T15" fmla="*/ 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23" y="3"/>
                    </a:moveTo>
                    <a:cubicBezTo>
                      <a:pt x="21" y="1"/>
                      <a:pt x="17" y="0"/>
                      <a:pt x="14" y="0"/>
                    </a:cubicBezTo>
                    <a:cubicBezTo>
                      <a:pt x="11" y="0"/>
                      <a:pt x="8" y="1"/>
                      <a:pt x="5" y="3"/>
                    </a:cubicBezTo>
                    <a:cubicBezTo>
                      <a:pt x="0" y="8"/>
                      <a:pt x="0" y="16"/>
                      <a:pt x="5" y="21"/>
                    </a:cubicBezTo>
                    <a:cubicBezTo>
                      <a:pt x="54" y="68"/>
                      <a:pt x="54" y="68"/>
                      <a:pt x="54" y="68"/>
                    </a:cubicBezTo>
                    <a:cubicBezTo>
                      <a:pt x="59" y="73"/>
                      <a:pt x="67" y="73"/>
                      <a:pt x="72" y="68"/>
                    </a:cubicBezTo>
                    <a:cubicBezTo>
                      <a:pt x="77" y="63"/>
                      <a:pt x="77" y="55"/>
                      <a:pt x="72" y="51"/>
                    </a:cubicBez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cxnSp>
          <p:nvCxnSpPr>
            <p:cNvPr id="172" name="直接连接符 171"/>
            <p:cNvCxnSpPr/>
            <p:nvPr/>
          </p:nvCxnSpPr>
          <p:spPr>
            <a:xfrm flipV="1">
              <a:off x="3385856" y="-501184"/>
              <a:ext cx="0" cy="2496673"/>
            </a:xfrm>
            <a:prstGeom prst="line">
              <a:avLst/>
            </a:prstGeom>
            <a:ln w="12700">
              <a:solidFill>
                <a:srgbClr val="3B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组合 52"/>
          <p:cNvGrpSpPr/>
          <p:nvPr/>
        </p:nvGrpSpPr>
        <p:grpSpPr>
          <a:xfrm>
            <a:off x="6212" y="0"/>
            <a:ext cx="877971" cy="2875543"/>
            <a:chOff x="1775252" y="-135764"/>
            <a:chExt cx="1045160" cy="3979568"/>
          </a:xfrm>
        </p:grpSpPr>
        <p:grpSp>
          <p:nvGrpSpPr>
            <p:cNvPr id="54" name="组合 53"/>
            <p:cNvGrpSpPr/>
            <p:nvPr/>
          </p:nvGrpSpPr>
          <p:grpSpPr>
            <a:xfrm>
              <a:off x="1775252" y="2763988"/>
              <a:ext cx="1045160" cy="1079816"/>
              <a:chOff x="-4061568" y="1901032"/>
              <a:chExt cx="1819276" cy="1879600"/>
            </a:xfrm>
          </p:grpSpPr>
          <p:sp>
            <p:nvSpPr>
              <p:cNvPr id="56" name="Freeform 273"/>
              <p:cNvSpPr/>
              <p:nvPr/>
            </p:nvSpPr>
            <p:spPr bwMode="auto">
              <a:xfrm>
                <a:off x="-3661518" y="1901032"/>
                <a:ext cx="1041400" cy="1509713"/>
              </a:xfrm>
              <a:custGeom>
                <a:avLst/>
                <a:gdLst>
                  <a:gd name="T0" fmla="*/ 301 w 328"/>
                  <a:gd name="T1" fmla="*/ 222 h 475"/>
                  <a:gd name="T2" fmla="*/ 240 w 328"/>
                  <a:gd name="T3" fmla="*/ 166 h 475"/>
                  <a:gd name="T4" fmla="*/ 239 w 328"/>
                  <a:gd name="T5" fmla="*/ 37 h 475"/>
                  <a:gd name="T6" fmla="*/ 237 w 328"/>
                  <a:gd name="T7" fmla="*/ 30 h 475"/>
                  <a:gd name="T8" fmla="*/ 165 w 328"/>
                  <a:gd name="T9" fmla="*/ 0 h 475"/>
                  <a:gd name="T10" fmla="*/ 88 w 328"/>
                  <a:gd name="T11" fmla="*/ 30 h 475"/>
                  <a:gd name="T12" fmla="*/ 85 w 328"/>
                  <a:gd name="T13" fmla="*/ 37 h 475"/>
                  <a:gd name="T14" fmla="*/ 85 w 328"/>
                  <a:gd name="T15" fmla="*/ 168 h 475"/>
                  <a:gd name="T16" fmla="*/ 26 w 328"/>
                  <a:gd name="T17" fmla="*/ 223 h 475"/>
                  <a:gd name="T18" fmla="*/ 0 w 328"/>
                  <a:gd name="T19" fmla="*/ 311 h 475"/>
                  <a:gd name="T20" fmla="*/ 164 w 328"/>
                  <a:gd name="T21" fmla="*/ 475 h 475"/>
                  <a:gd name="T22" fmla="*/ 328 w 328"/>
                  <a:gd name="T23" fmla="*/ 311 h 475"/>
                  <a:gd name="T24" fmla="*/ 301 w 328"/>
                  <a:gd name="T25" fmla="*/ 222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8" h="475">
                    <a:moveTo>
                      <a:pt x="301" y="222"/>
                    </a:move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8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3" y="475"/>
                      <a:pt x="164" y="475"/>
                    </a:cubicBez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8" y="249"/>
                      <a:pt x="301" y="222"/>
                    </a:cubicBezTo>
                    <a:close/>
                  </a:path>
                </a:pathLst>
              </a:custGeom>
              <a:solidFill>
                <a:srgbClr val="C09C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" name="Freeform 274"/>
              <p:cNvSpPr>
                <a:spLocks noEditPoints="1"/>
              </p:cNvSpPr>
              <p:nvPr/>
            </p:nvSpPr>
            <p:spPr bwMode="auto">
              <a:xfrm>
                <a:off x="-3664693" y="1901032"/>
                <a:ext cx="1041400" cy="1509713"/>
              </a:xfrm>
              <a:custGeom>
                <a:avLst/>
                <a:gdLst>
                  <a:gd name="T0" fmla="*/ 328 w 328"/>
                  <a:gd name="T1" fmla="*/ 311 h 475"/>
                  <a:gd name="T2" fmla="*/ 240 w 328"/>
                  <a:gd name="T3" fmla="*/ 166 h 475"/>
                  <a:gd name="T4" fmla="*/ 237 w 328"/>
                  <a:gd name="T5" fmla="*/ 30 h 475"/>
                  <a:gd name="T6" fmla="*/ 88 w 328"/>
                  <a:gd name="T7" fmla="*/ 30 h 475"/>
                  <a:gd name="T8" fmla="*/ 85 w 328"/>
                  <a:gd name="T9" fmla="*/ 168 h 475"/>
                  <a:gd name="T10" fmla="*/ 0 w 328"/>
                  <a:gd name="T11" fmla="*/ 311 h 475"/>
                  <a:gd name="T12" fmla="*/ 106 w 328"/>
                  <a:gd name="T13" fmla="*/ 56 h 475"/>
                  <a:gd name="T14" fmla="*/ 218 w 328"/>
                  <a:gd name="T15" fmla="*/ 99 h 475"/>
                  <a:gd name="T16" fmla="*/ 106 w 328"/>
                  <a:gd name="T17" fmla="*/ 56 h 475"/>
                  <a:gd name="T18" fmla="*/ 218 w 328"/>
                  <a:gd name="T19" fmla="*/ 120 h 475"/>
                  <a:gd name="T20" fmla="*/ 218 w 328"/>
                  <a:gd name="T21" fmla="*/ 140 h 475"/>
                  <a:gd name="T22" fmla="*/ 106 w 328"/>
                  <a:gd name="T23" fmla="*/ 100 h 475"/>
                  <a:gd name="T24" fmla="*/ 158 w 328"/>
                  <a:gd name="T25" fmla="*/ 306 h 475"/>
                  <a:gd name="T26" fmla="*/ 137 w 328"/>
                  <a:gd name="T27" fmla="*/ 298 h 475"/>
                  <a:gd name="T28" fmla="*/ 145 w 328"/>
                  <a:gd name="T29" fmla="*/ 149 h 475"/>
                  <a:gd name="T30" fmla="*/ 171 w 328"/>
                  <a:gd name="T31" fmla="*/ 169 h 475"/>
                  <a:gd name="T32" fmla="*/ 162 w 328"/>
                  <a:gd name="T33" fmla="*/ 304 h 475"/>
                  <a:gd name="T34" fmla="*/ 158 w 328"/>
                  <a:gd name="T35" fmla="*/ 341 h 475"/>
                  <a:gd name="T36" fmla="*/ 158 w 328"/>
                  <a:gd name="T37" fmla="*/ 324 h 475"/>
                  <a:gd name="T38" fmla="*/ 101 w 328"/>
                  <a:gd name="T39" fmla="*/ 183 h 475"/>
                  <a:gd name="T40" fmla="*/ 107 w 328"/>
                  <a:gd name="T41" fmla="*/ 142 h 475"/>
                  <a:gd name="T42" fmla="*/ 136 w 328"/>
                  <a:gd name="T43" fmla="*/ 169 h 475"/>
                  <a:gd name="T44" fmla="*/ 108 w 328"/>
                  <a:gd name="T45" fmla="*/ 306 h 475"/>
                  <a:gd name="T46" fmla="*/ 103 w 328"/>
                  <a:gd name="T47" fmla="*/ 350 h 475"/>
                  <a:gd name="T48" fmla="*/ 134 w 328"/>
                  <a:gd name="T49" fmla="*/ 313 h 475"/>
                  <a:gd name="T50" fmla="*/ 140 w 328"/>
                  <a:gd name="T51" fmla="*/ 335 h 475"/>
                  <a:gd name="T52" fmla="*/ 176 w 328"/>
                  <a:gd name="T53" fmla="*/ 335 h 475"/>
                  <a:gd name="T54" fmla="*/ 182 w 328"/>
                  <a:gd name="T55" fmla="*/ 313 h 475"/>
                  <a:gd name="T56" fmla="*/ 213 w 328"/>
                  <a:gd name="T57" fmla="*/ 350 h 475"/>
                  <a:gd name="T58" fmla="*/ 208 w 328"/>
                  <a:gd name="T59" fmla="*/ 306 h 475"/>
                  <a:gd name="T60" fmla="*/ 180 w 328"/>
                  <a:gd name="T61" fmla="*/ 169 h 475"/>
                  <a:gd name="T62" fmla="*/ 218 w 328"/>
                  <a:gd name="T63" fmla="*/ 161 h 475"/>
                  <a:gd name="T64" fmla="*/ 224 w 328"/>
                  <a:gd name="T65" fmla="*/ 181 h 475"/>
                  <a:gd name="T66" fmla="*/ 164 w 328"/>
                  <a:gd name="T67" fmla="*/ 454 h 475"/>
                  <a:gd name="T68" fmla="*/ 101 w 328"/>
                  <a:gd name="T69" fmla="*/ 183 h 475"/>
                  <a:gd name="T70" fmla="*/ 119 w 328"/>
                  <a:gd name="T71" fmla="*/ 330 h 475"/>
                  <a:gd name="T72" fmla="*/ 106 w 328"/>
                  <a:gd name="T73" fmla="*/ 333 h 475"/>
                  <a:gd name="T74" fmla="*/ 124 w 328"/>
                  <a:gd name="T75" fmla="*/ 314 h 475"/>
                  <a:gd name="T76" fmla="*/ 203 w 328"/>
                  <a:gd name="T77" fmla="*/ 319 h 475"/>
                  <a:gd name="T78" fmla="*/ 208 w 328"/>
                  <a:gd name="T79" fmla="*/ 336 h 475"/>
                  <a:gd name="T80" fmla="*/ 192 w 328"/>
                  <a:gd name="T81" fmla="*/ 314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28" h="475">
                    <a:moveTo>
                      <a:pt x="164" y="475"/>
                    </a:moveTo>
                    <a:cubicBezTo>
                      <a:pt x="254" y="475"/>
                      <a:pt x="328" y="402"/>
                      <a:pt x="328" y="311"/>
                    </a:cubicBezTo>
                    <a:cubicBezTo>
                      <a:pt x="328" y="279"/>
                      <a:pt x="319" y="249"/>
                      <a:pt x="301" y="222"/>
                    </a:cubicBezTo>
                    <a:cubicBezTo>
                      <a:pt x="286" y="198"/>
                      <a:pt x="265" y="179"/>
                      <a:pt x="240" y="166"/>
                    </a:cubicBezTo>
                    <a:cubicBezTo>
                      <a:pt x="239" y="165"/>
                      <a:pt x="239" y="37"/>
                      <a:pt x="239" y="37"/>
                    </a:cubicBezTo>
                    <a:cubicBezTo>
                      <a:pt x="239" y="35"/>
                      <a:pt x="239" y="32"/>
                      <a:pt x="237" y="30"/>
                    </a:cubicBezTo>
                    <a:cubicBezTo>
                      <a:pt x="236" y="29"/>
                      <a:pt x="210" y="0"/>
                      <a:pt x="165" y="0"/>
                    </a:cubicBezTo>
                    <a:cubicBezTo>
                      <a:pt x="121" y="0"/>
                      <a:pt x="90" y="28"/>
                      <a:pt x="88" y="30"/>
                    </a:cubicBezTo>
                    <a:cubicBezTo>
                      <a:pt x="86" y="32"/>
                      <a:pt x="85" y="34"/>
                      <a:pt x="85" y="37"/>
                    </a:cubicBezTo>
                    <a:cubicBezTo>
                      <a:pt x="85" y="37"/>
                      <a:pt x="85" y="166"/>
                      <a:pt x="85" y="168"/>
                    </a:cubicBezTo>
                    <a:cubicBezTo>
                      <a:pt x="61" y="181"/>
                      <a:pt x="40" y="200"/>
                      <a:pt x="26" y="223"/>
                    </a:cubicBezTo>
                    <a:cubicBezTo>
                      <a:pt x="9" y="250"/>
                      <a:pt x="0" y="280"/>
                      <a:pt x="0" y="311"/>
                    </a:cubicBezTo>
                    <a:cubicBezTo>
                      <a:pt x="0" y="402"/>
                      <a:pt x="74" y="475"/>
                      <a:pt x="164" y="475"/>
                    </a:cubicBezTo>
                    <a:close/>
                    <a:moveTo>
                      <a:pt x="106" y="56"/>
                    </a:moveTo>
                    <a:cubicBezTo>
                      <a:pt x="218" y="76"/>
                      <a:pt x="218" y="76"/>
                      <a:pt x="218" y="76"/>
                    </a:cubicBezTo>
                    <a:cubicBezTo>
                      <a:pt x="218" y="99"/>
                      <a:pt x="218" y="99"/>
                      <a:pt x="218" y="99"/>
                    </a:cubicBezTo>
                    <a:cubicBezTo>
                      <a:pt x="106" y="79"/>
                      <a:pt x="106" y="79"/>
                      <a:pt x="106" y="79"/>
                    </a:cubicBezTo>
                    <a:lnTo>
                      <a:pt x="106" y="56"/>
                    </a:lnTo>
                    <a:close/>
                    <a:moveTo>
                      <a:pt x="106" y="100"/>
                    </a:moveTo>
                    <a:cubicBezTo>
                      <a:pt x="218" y="120"/>
                      <a:pt x="218" y="120"/>
                      <a:pt x="218" y="120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40"/>
                      <a:pt x="218" y="140"/>
                      <a:pt x="218" y="140"/>
                    </a:cubicBezTo>
                    <a:cubicBezTo>
                      <a:pt x="106" y="121"/>
                      <a:pt x="106" y="121"/>
                      <a:pt x="106" y="121"/>
                    </a:cubicBezTo>
                    <a:lnTo>
                      <a:pt x="106" y="100"/>
                    </a:lnTo>
                    <a:close/>
                    <a:moveTo>
                      <a:pt x="162" y="304"/>
                    </a:moveTo>
                    <a:cubicBezTo>
                      <a:pt x="161" y="304"/>
                      <a:pt x="159" y="305"/>
                      <a:pt x="158" y="306"/>
                    </a:cubicBezTo>
                    <a:cubicBezTo>
                      <a:pt x="157" y="305"/>
                      <a:pt x="155" y="304"/>
                      <a:pt x="154" y="304"/>
                    </a:cubicBezTo>
                    <a:cubicBezTo>
                      <a:pt x="149" y="301"/>
                      <a:pt x="143" y="299"/>
                      <a:pt x="137" y="298"/>
                    </a:cubicBezTo>
                    <a:cubicBezTo>
                      <a:pt x="142" y="263"/>
                      <a:pt x="144" y="203"/>
                      <a:pt x="145" y="169"/>
                    </a:cubicBezTo>
                    <a:cubicBezTo>
                      <a:pt x="145" y="160"/>
                      <a:pt x="145" y="152"/>
                      <a:pt x="145" y="149"/>
                    </a:cubicBezTo>
                    <a:cubicBezTo>
                      <a:pt x="171" y="153"/>
                      <a:pt x="171" y="153"/>
                      <a:pt x="171" y="153"/>
                    </a:cubicBezTo>
                    <a:cubicBezTo>
                      <a:pt x="171" y="157"/>
                      <a:pt x="171" y="163"/>
                      <a:pt x="171" y="169"/>
                    </a:cubicBezTo>
                    <a:cubicBezTo>
                      <a:pt x="172" y="203"/>
                      <a:pt x="174" y="263"/>
                      <a:pt x="179" y="298"/>
                    </a:cubicBezTo>
                    <a:cubicBezTo>
                      <a:pt x="173" y="299"/>
                      <a:pt x="167" y="301"/>
                      <a:pt x="162" y="304"/>
                    </a:cubicBezTo>
                    <a:close/>
                    <a:moveTo>
                      <a:pt x="167" y="334"/>
                    </a:moveTo>
                    <a:cubicBezTo>
                      <a:pt x="167" y="336"/>
                      <a:pt x="162" y="341"/>
                      <a:pt x="158" y="341"/>
                    </a:cubicBezTo>
                    <a:cubicBezTo>
                      <a:pt x="154" y="341"/>
                      <a:pt x="149" y="336"/>
                      <a:pt x="149" y="334"/>
                    </a:cubicBezTo>
                    <a:cubicBezTo>
                      <a:pt x="149" y="332"/>
                      <a:pt x="152" y="327"/>
                      <a:pt x="158" y="324"/>
                    </a:cubicBezTo>
                    <a:cubicBezTo>
                      <a:pt x="165" y="327"/>
                      <a:pt x="167" y="332"/>
                      <a:pt x="167" y="334"/>
                    </a:cubicBezTo>
                    <a:close/>
                    <a:moveTo>
                      <a:pt x="101" y="183"/>
                    </a:moveTo>
                    <a:cubicBezTo>
                      <a:pt x="107" y="180"/>
                      <a:pt x="107" y="180"/>
                      <a:pt x="107" y="180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36" y="147"/>
                      <a:pt x="136" y="147"/>
                      <a:pt x="136" y="147"/>
                    </a:cubicBezTo>
                    <a:cubicBezTo>
                      <a:pt x="136" y="152"/>
                      <a:pt x="136" y="160"/>
                      <a:pt x="136" y="169"/>
                    </a:cubicBezTo>
                    <a:cubicBezTo>
                      <a:pt x="135" y="206"/>
                      <a:pt x="132" y="268"/>
                      <a:pt x="127" y="298"/>
                    </a:cubicBezTo>
                    <a:cubicBezTo>
                      <a:pt x="121" y="298"/>
                      <a:pt x="114" y="301"/>
                      <a:pt x="108" y="306"/>
                    </a:cubicBezTo>
                    <a:cubicBezTo>
                      <a:pt x="103" y="311"/>
                      <a:pt x="99" y="319"/>
                      <a:pt x="97" y="329"/>
                    </a:cubicBezTo>
                    <a:cubicBezTo>
                      <a:pt x="96" y="337"/>
                      <a:pt x="98" y="345"/>
                      <a:pt x="103" y="350"/>
                    </a:cubicBezTo>
                    <a:cubicBezTo>
                      <a:pt x="109" y="355"/>
                      <a:pt x="118" y="355"/>
                      <a:pt x="126" y="340"/>
                    </a:cubicBezTo>
                    <a:cubicBezTo>
                      <a:pt x="129" y="334"/>
                      <a:pt x="132" y="325"/>
                      <a:pt x="134" y="313"/>
                    </a:cubicBezTo>
                    <a:cubicBezTo>
                      <a:pt x="138" y="314"/>
                      <a:pt x="142" y="315"/>
                      <a:pt x="146" y="316"/>
                    </a:cubicBezTo>
                    <a:cubicBezTo>
                      <a:pt x="140" y="323"/>
                      <a:pt x="140" y="331"/>
                      <a:pt x="140" y="335"/>
                    </a:cubicBezTo>
                    <a:cubicBezTo>
                      <a:pt x="140" y="346"/>
                      <a:pt x="149" y="357"/>
                      <a:pt x="158" y="357"/>
                    </a:cubicBezTo>
                    <a:cubicBezTo>
                      <a:pt x="167" y="357"/>
                      <a:pt x="176" y="346"/>
                      <a:pt x="176" y="335"/>
                    </a:cubicBezTo>
                    <a:cubicBezTo>
                      <a:pt x="176" y="331"/>
                      <a:pt x="176" y="323"/>
                      <a:pt x="170" y="316"/>
                    </a:cubicBezTo>
                    <a:cubicBezTo>
                      <a:pt x="174" y="315"/>
                      <a:pt x="178" y="314"/>
                      <a:pt x="182" y="313"/>
                    </a:cubicBezTo>
                    <a:cubicBezTo>
                      <a:pt x="184" y="325"/>
                      <a:pt x="187" y="334"/>
                      <a:pt x="190" y="340"/>
                    </a:cubicBezTo>
                    <a:cubicBezTo>
                      <a:pt x="198" y="355"/>
                      <a:pt x="208" y="355"/>
                      <a:pt x="213" y="350"/>
                    </a:cubicBezTo>
                    <a:cubicBezTo>
                      <a:pt x="218" y="345"/>
                      <a:pt x="220" y="337"/>
                      <a:pt x="219" y="329"/>
                    </a:cubicBezTo>
                    <a:cubicBezTo>
                      <a:pt x="217" y="319"/>
                      <a:pt x="213" y="311"/>
                      <a:pt x="208" y="306"/>
                    </a:cubicBezTo>
                    <a:cubicBezTo>
                      <a:pt x="202" y="301"/>
                      <a:pt x="196" y="298"/>
                      <a:pt x="189" y="298"/>
                    </a:cubicBezTo>
                    <a:cubicBezTo>
                      <a:pt x="184" y="268"/>
                      <a:pt x="182" y="206"/>
                      <a:pt x="180" y="169"/>
                    </a:cubicBezTo>
                    <a:cubicBezTo>
                      <a:pt x="180" y="164"/>
                      <a:pt x="180" y="159"/>
                      <a:pt x="180" y="155"/>
                    </a:cubicBezTo>
                    <a:cubicBezTo>
                      <a:pt x="218" y="161"/>
                      <a:pt x="218" y="161"/>
                      <a:pt x="218" y="161"/>
                    </a:cubicBezTo>
                    <a:cubicBezTo>
                      <a:pt x="218" y="179"/>
                      <a:pt x="218" y="179"/>
                      <a:pt x="218" y="179"/>
                    </a:cubicBezTo>
                    <a:cubicBezTo>
                      <a:pt x="224" y="181"/>
                      <a:pt x="224" y="181"/>
                      <a:pt x="224" y="181"/>
                    </a:cubicBezTo>
                    <a:cubicBezTo>
                      <a:pt x="275" y="205"/>
                      <a:pt x="307" y="256"/>
                      <a:pt x="307" y="311"/>
                    </a:cubicBezTo>
                    <a:cubicBezTo>
                      <a:pt x="307" y="390"/>
                      <a:pt x="243" y="454"/>
                      <a:pt x="164" y="454"/>
                    </a:cubicBezTo>
                    <a:cubicBezTo>
                      <a:pt x="85" y="454"/>
                      <a:pt x="21" y="390"/>
                      <a:pt x="21" y="311"/>
                    </a:cubicBezTo>
                    <a:cubicBezTo>
                      <a:pt x="21" y="256"/>
                      <a:pt x="52" y="207"/>
                      <a:pt x="101" y="183"/>
                    </a:cubicBezTo>
                    <a:close/>
                    <a:moveTo>
                      <a:pt x="124" y="314"/>
                    </a:moveTo>
                    <a:cubicBezTo>
                      <a:pt x="123" y="321"/>
                      <a:pt x="121" y="326"/>
                      <a:pt x="119" y="330"/>
                    </a:cubicBezTo>
                    <a:cubicBezTo>
                      <a:pt x="114" y="338"/>
                      <a:pt x="110" y="339"/>
                      <a:pt x="108" y="336"/>
                    </a:cubicBezTo>
                    <a:cubicBezTo>
                      <a:pt x="107" y="335"/>
                      <a:pt x="106" y="334"/>
                      <a:pt x="106" y="333"/>
                    </a:cubicBezTo>
                    <a:cubicBezTo>
                      <a:pt x="107" y="327"/>
                      <a:pt x="109" y="323"/>
                      <a:pt x="113" y="319"/>
                    </a:cubicBezTo>
                    <a:cubicBezTo>
                      <a:pt x="116" y="316"/>
                      <a:pt x="120" y="315"/>
                      <a:pt x="124" y="314"/>
                    </a:cubicBezTo>
                    <a:close/>
                    <a:moveTo>
                      <a:pt x="192" y="314"/>
                    </a:moveTo>
                    <a:cubicBezTo>
                      <a:pt x="196" y="315"/>
                      <a:pt x="200" y="316"/>
                      <a:pt x="203" y="319"/>
                    </a:cubicBezTo>
                    <a:cubicBezTo>
                      <a:pt x="207" y="323"/>
                      <a:pt x="209" y="327"/>
                      <a:pt x="210" y="333"/>
                    </a:cubicBezTo>
                    <a:cubicBezTo>
                      <a:pt x="210" y="334"/>
                      <a:pt x="209" y="335"/>
                      <a:pt x="208" y="336"/>
                    </a:cubicBezTo>
                    <a:cubicBezTo>
                      <a:pt x="206" y="339"/>
                      <a:pt x="202" y="338"/>
                      <a:pt x="197" y="330"/>
                    </a:cubicBezTo>
                    <a:cubicBezTo>
                      <a:pt x="195" y="326"/>
                      <a:pt x="193" y="321"/>
                      <a:pt x="192" y="31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" name="Freeform 275"/>
              <p:cNvSpPr/>
              <p:nvPr/>
            </p:nvSpPr>
            <p:spPr bwMode="auto">
              <a:xfrm>
                <a:off x="-2540742" y="2934495"/>
                <a:ext cx="298450" cy="79375"/>
              </a:xfrm>
              <a:custGeom>
                <a:avLst/>
                <a:gdLst>
                  <a:gd name="T0" fmla="*/ 0 w 94"/>
                  <a:gd name="T1" fmla="*/ 12 h 25"/>
                  <a:gd name="T2" fmla="*/ 13 w 94"/>
                  <a:gd name="T3" fmla="*/ 25 h 25"/>
                  <a:gd name="T4" fmla="*/ 81 w 94"/>
                  <a:gd name="T5" fmla="*/ 25 h 25"/>
                  <a:gd name="T6" fmla="*/ 94 w 94"/>
                  <a:gd name="T7" fmla="*/ 12 h 25"/>
                  <a:gd name="T8" fmla="*/ 81 w 94"/>
                  <a:gd name="T9" fmla="*/ 0 h 25"/>
                  <a:gd name="T10" fmla="*/ 13 w 94"/>
                  <a:gd name="T11" fmla="*/ 0 h 25"/>
                  <a:gd name="T12" fmla="*/ 0 w 94"/>
                  <a:gd name="T13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5">
                    <a:moveTo>
                      <a:pt x="0" y="12"/>
                    </a:moveTo>
                    <a:cubicBezTo>
                      <a:pt x="0" y="19"/>
                      <a:pt x="6" y="25"/>
                      <a:pt x="13" y="25"/>
                    </a:cubicBezTo>
                    <a:cubicBezTo>
                      <a:pt x="81" y="25"/>
                      <a:pt x="81" y="25"/>
                      <a:pt x="81" y="25"/>
                    </a:cubicBezTo>
                    <a:cubicBezTo>
                      <a:pt x="88" y="25"/>
                      <a:pt x="94" y="19"/>
                      <a:pt x="94" y="12"/>
                    </a:cubicBezTo>
                    <a:cubicBezTo>
                      <a:pt x="94" y="6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6"/>
                      <a:pt x="0" y="1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" name="Freeform 276"/>
              <p:cNvSpPr/>
              <p:nvPr/>
            </p:nvSpPr>
            <p:spPr bwMode="auto">
              <a:xfrm>
                <a:off x="-3236068" y="3488532"/>
                <a:ext cx="79375" cy="292100"/>
              </a:xfrm>
              <a:custGeom>
                <a:avLst/>
                <a:gdLst>
                  <a:gd name="T0" fmla="*/ 13 w 25"/>
                  <a:gd name="T1" fmla="*/ 0 h 92"/>
                  <a:gd name="T2" fmla="*/ 0 w 25"/>
                  <a:gd name="T3" fmla="*/ 13 h 92"/>
                  <a:gd name="T4" fmla="*/ 0 w 25"/>
                  <a:gd name="T5" fmla="*/ 79 h 92"/>
                  <a:gd name="T6" fmla="*/ 13 w 25"/>
                  <a:gd name="T7" fmla="*/ 92 h 92"/>
                  <a:gd name="T8" fmla="*/ 25 w 25"/>
                  <a:gd name="T9" fmla="*/ 79 h 92"/>
                  <a:gd name="T10" fmla="*/ 25 w 25"/>
                  <a:gd name="T11" fmla="*/ 13 h 92"/>
                  <a:gd name="T12" fmla="*/ 13 w 25"/>
                  <a:gd name="T13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92">
                    <a:moveTo>
                      <a:pt x="13" y="0"/>
                    </a:moveTo>
                    <a:cubicBezTo>
                      <a:pt x="6" y="0"/>
                      <a:pt x="0" y="6"/>
                      <a:pt x="0" y="13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86"/>
                      <a:pt x="6" y="92"/>
                      <a:pt x="13" y="92"/>
                    </a:cubicBezTo>
                    <a:cubicBezTo>
                      <a:pt x="20" y="92"/>
                      <a:pt x="25" y="86"/>
                      <a:pt x="25" y="79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5" y="6"/>
                      <a:pt x="20" y="0"/>
                      <a:pt x="1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" name="Freeform 277"/>
              <p:cNvSpPr/>
              <p:nvPr/>
            </p:nvSpPr>
            <p:spPr bwMode="auto">
              <a:xfrm>
                <a:off x="-4061568" y="2899570"/>
                <a:ext cx="298450" cy="76200"/>
              </a:xfrm>
              <a:custGeom>
                <a:avLst/>
                <a:gdLst>
                  <a:gd name="T0" fmla="*/ 13 w 94"/>
                  <a:gd name="T1" fmla="*/ 24 h 24"/>
                  <a:gd name="T2" fmla="*/ 81 w 94"/>
                  <a:gd name="T3" fmla="*/ 24 h 24"/>
                  <a:gd name="T4" fmla="*/ 94 w 94"/>
                  <a:gd name="T5" fmla="*/ 12 h 24"/>
                  <a:gd name="T6" fmla="*/ 81 w 94"/>
                  <a:gd name="T7" fmla="*/ 0 h 24"/>
                  <a:gd name="T8" fmla="*/ 13 w 94"/>
                  <a:gd name="T9" fmla="*/ 0 h 24"/>
                  <a:gd name="T10" fmla="*/ 0 w 94"/>
                  <a:gd name="T11" fmla="*/ 12 h 24"/>
                  <a:gd name="T12" fmla="*/ 13 w 94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24">
                    <a:moveTo>
                      <a:pt x="13" y="24"/>
                    </a:moveTo>
                    <a:cubicBezTo>
                      <a:pt x="81" y="24"/>
                      <a:pt x="81" y="24"/>
                      <a:pt x="81" y="24"/>
                    </a:cubicBezTo>
                    <a:cubicBezTo>
                      <a:pt x="88" y="24"/>
                      <a:pt x="94" y="19"/>
                      <a:pt x="94" y="12"/>
                    </a:cubicBezTo>
                    <a:cubicBezTo>
                      <a:pt x="94" y="5"/>
                      <a:pt x="88" y="0"/>
                      <a:pt x="8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5"/>
                      <a:pt x="0" y="12"/>
                    </a:cubicBezTo>
                    <a:cubicBezTo>
                      <a:pt x="0" y="19"/>
                      <a:pt x="6" y="24"/>
                      <a:pt x="13" y="24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" name="Freeform 278"/>
              <p:cNvSpPr/>
              <p:nvPr/>
            </p:nvSpPr>
            <p:spPr bwMode="auto">
              <a:xfrm>
                <a:off x="-3890118" y="2304257"/>
                <a:ext cx="266700" cy="212725"/>
              </a:xfrm>
              <a:custGeom>
                <a:avLst/>
                <a:gdLst>
                  <a:gd name="T0" fmla="*/ 7 w 84"/>
                  <a:gd name="T1" fmla="*/ 22 h 67"/>
                  <a:gd name="T2" fmla="*/ 62 w 84"/>
                  <a:gd name="T3" fmla="*/ 63 h 67"/>
                  <a:gd name="T4" fmla="*/ 79 w 84"/>
                  <a:gd name="T5" fmla="*/ 60 h 67"/>
                  <a:gd name="T6" fmla="*/ 77 w 84"/>
                  <a:gd name="T7" fmla="*/ 43 h 67"/>
                  <a:gd name="T8" fmla="*/ 22 w 84"/>
                  <a:gd name="T9" fmla="*/ 3 h 67"/>
                  <a:gd name="T10" fmla="*/ 15 w 84"/>
                  <a:gd name="T11" fmla="*/ 0 h 67"/>
                  <a:gd name="T12" fmla="*/ 4 w 84"/>
                  <a:gd name="T13" fmla="*/ 5 h 67"/>
                  <a:gd name="T14" fmla="*/ 7 w 84"/>
                  <a:gd name="T15" fmla="*/ 2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7" y="22"/>
                    </a:moveTo>
                    <a:cubicBezTo>
                      <a:pt x="62" y="63"/>
                      <a:pt x="62" y="63"/>
                      <a:pt x="62" y="63"/>
                    </a:cubicBezTo>
                    <a:cubicBezTo>
                      <a:pt x="67" y="67"/>
                      <a:pt x="75" y="66"/>
                      <a:pt x="79" y="60"/>
                    </a:cubicBezTo>
                    <a:cubicBezTo>
                      <a:pt x="84" y="55"/>
                      <a:pt x="82" y="47"/>
                      <a:pt x="77" y="43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0" y="1"/>
                      <a:pt x="17" y="0"/>
                      <a:pt x="15" y="0"/>
                    </a:cubicBezTo>
                    <a:cubicBezTo>
                      <a:pt x="11" y="0"/>
                      <a:pt x="7" y="2"/>
                      <a:pt x="4" y="5"/>
                    </a:cubicBezTo>
                    <a:cubicBezTo>
                      <a:pt x="0" y="11"/>
                      <a:pt x="1" y="18"/>
                      <a:pt x="7" y="22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" name="Freeform 279"/>
              <p:cNvSpPr/>
              <p:nvPr/>
            </p:nvSpPr>
            <p:spPr bwMode="auto">
              <a:xfrm>
                <a:off x="-2674092" y="2304257"/>
                <a:ext cx="266700" cy="212725"/>
              </a:xfrm>
              <a:custGeom>
                <a:avLst/>
                <a:gdLst>
                  <a:gd name="T0" fmla="*/ 22 w 84"/>
                  <a:gd name="T1" fmla="*/ 63 h 67"/>
                  <a:gd name="T2" fmla="*/ 77 w 84"/>
                  <a:gd name="T3" fmla="*/ 22 h 67"/>
                  <a:gd name="T4" fmla="*/ 79 w 84"/>
                  <a:gd name="T5" fmla="*/ 5 h 67"/>
                  <a:gd name="T6" fmla="*/ 69 w 84"/>
                  <a:gd name="T7" fmla="*/ 0 h 67"/>
                  <a:gd name="T8" fmla="*/ 62 w 84"/>
                  <a:gd name="T9" fmla="*/ 3 h 67"/>
                  <a:gd name="T10" fmla="*/ 7 w 84"/>
                  <a:gd name="T11" fmla="*/ 43 h 67"/>
                  <a:gd name="T12" fmla="*/ 5 w 84"/>
                  <a:gd name="T13" fmla="*/ 60 h 67"/>
                  <a:gd name="T14" fmla="*/ 22 w 84"/>
                  <a:gd name="T15" fmla="*/ 6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67">
                    <a:moveTo>
                      <a:pt x="22" y="63"/>
                    </a:moveTo>
                    <a:cubicBezTo>
                      <a:pt x="77" y="22"/>
                      <a:pt x="77" y="22"/>
                      <a:pt x="77" y="22"/>
                    </a:cubicBezTo>
                    <a:cubicBezTo>
                      <a:pt x="83" y="18"/>
                      <a:pt x="84" y="11"/>
                      <a:pt x="79" y="5"/>
                    </a:cubicBezTo>
                    <a:cubicBezTo>
                      <a:pt x="77" y="2"/>
                      <a:pt x="73" y="0"/>
                      <a:pt x="69" y="0"/>
                    </a:cubicBezTo>
                    <a:cubicBezTo>
                      <a:pt x="67" y="0"/>
                      <a:pt x="64" y="1"/>
                      <a:pt x="62" y="3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1" y="47"/>
                      <a:pt x="0" y="55"/>
                      <a:pt x="5" y="60"/>
                    </a:cubicBezTo>
                    <a:cubicBezTo>
                      <a:pt x="9" y="66"/>
                      <a:pt x="17" y="67"/>
                      <a:pt x="22" y="63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" name="Freeform 280"/>
              <p:cNvSpPr/>
              <p:nvPr/>
            </p:nvSpPr>
            <p:spPr bwMode="auto">
              <a:xfrm>
                <a:off x="-3839318" y="3363120"/>
                <a:ext cx="244475" cy="233363"/>
              </a:xfrm>
              <a:custGeom>
                <a:avLst/>
                <a:gdLst>
                  <a:gd name="T0" fmla="*/ 63 w 77"/>
                  <a:gd name="T1" fmla="*/ 0 h 73"/>
                  <a:gd name="T2" fmla="*/ 54 w 77"/>
                  <a:gd name="T3" fmla="*/ 3 h 73"/>
                  <a:gd name="T4" fmla="*/ 5 w 77"/>
                  <a:gd name="T5" fmla="*/ 51 h 73"/>
                  <a:gd name="T6" fmla="*/ 5 w 77"/>
                  <a:gd name="T7" fmla="*/ 68 h 73"/>
                  <a:gd name="T8" fmla="*/ 23 w 77"/>
                  <a:gd name="T9" fmla="*/ 68 h 73"/>
                  <a:gd name="T10" fmla="*/ 72 w 77"/>
                  <a:gd name="T11" fmla="*/ 21 h 73"/>
                  <a:gd name="T12" fmla="*/ 72 w 77"/>
                  <a:gd name="T13" fmla="*/ 3 h 73"/>
                  <a:gd name="T14" fmla="*/ 63 w 77"/>
                  <a:gd name="T15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63" y="0"/>
                    </a:moveTo>
                    <a:cubicBezTo>
                      <a:pt x="60" y="0"/>
                      <a:pt x="56" y="1"/>
                      <a:pt x="54" y="3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0" y="55"/>
                      <a:pt x="0" y="63"/>
                      <a:pt x="5" y="68"/>
                    </a:cubicBezTo>
                    <a:cubicBezTo>
                      <a:pt x="10" y="73"/>
                      <a:pt x="18" y="73"/>
                      <a:pt x="23" y="68"/>
                    </a:cubicBezTo>
                    <a:cubicBezTo>
                      <a:pt x="72" y="21"/>
                      <a:pt x="72" y="21"/>
                      <a:pt x="72" y="21"/>
                    </a:cubicBezTo>
                    <a:cubicBezTo>
                      <a:pt x="77" y="16"/>
                      <a:pt x="77" y="8"/>
                      <a:pt x="72" y="3"/>
                    </a:cubicBezTo>
                    <a:cubicBezTo>
                      <a:pt x="69" y="1"/>
                      <a:pt x="66" y="0"/>
                      <a:pt x="63" y="0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" name="Freeform 281"/>
              <p:cNvSpPr/>
              <p:nvPr/>
            </p:nvSpPr>
            <p:spPr bwMode="auto">
              <a:xfrm>
                <a:off x="-2728067" y="3363120"/>
                <a:ext cx="244475" cy="233363"/>
              </a:xfrm>
              <a:custGeom>
                <a:avLst/>
                <a:gdLst>
                  <a:gd name="T0" fmla="*/ 23 w 77"/>
                  <a:gd name="T1" fmla="*/ 3 h 73"/>
                  <a:gd name="T2" fmla="*/ 14 w 77"/>
                  <a:gd name="T3" fmla="*/ 0 h 73"/>
                  <a:gd name="T4" fmla="*/ 5 w 77"/>
                  <a:gd name="T5" fmla="*/ 3 h 73"/>
                  <a:gd name="T6" fmla="*/ 5 w 77"/>
                  <a:gd name="T7" fmla="*/ 21 h 73"/>
                  <a:gd name="T8" fmla="*/ 54 w 77"/>
                  <a:gd name="T9" fmla="*/ 68 h 73"/>
                  <a:gd name="T10" fmla="*/ 72 w 77"/>
                  <a:gd name="T11" fmla="*/ 68 h 73"/>
                  <a:gd name="T12" fmla="*/ 72 w 77"/>
                  <a:gd name="T13" fmla="*/ 51 h 73"/>
                  <a:gd name="T14" fmla="*/ 23 w 77"/>
                  <a:gd name="T15" fmla="*/ 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73">
                    <a:moveTo>
                      <a:pt x="23" y="3"/>
                    </a:moveTo>
                    <a:cubicBezTo>
                      <a:pt x="21" y="1"/>
                      <a:pt x="17" y="0"/>
                      <a:pt x="14" y="0"/>
                    </a:cubicBezTo>
                    <a:cubicBezTo>
                      <a:pt x="11" y="0"/>
                      <a:pt x="8" y="1"/>
                      <a:pt x="5" y="3"/>
                    </a:cubicBezTo>
                    <a:cubicBezTo>
                      <a:pt x="0" y="8"/>
                      <a:pt x="0" y="16"/>
                      <a:pt x="5" y="21"/>
                    </a:cubicBezTo>
                    <a:cubicBezTo>
                      <a:pt x="54" y="68"/>
                      <a:pt x="54" y="68"/>
                      <a:pt x="54" y="68"/>
                    </a:cubicBezTo>
                    <a:cubicBezTo>
                      <a:pt x="59" y="73"/>
                      <a:pt x="67" y="73"/>
                      <a:pt x="72" y="68"/>
                    </a:cubicBezTo>
                    <a:cubicBezTo>
                      <a:pt x="77" y="63"/>
                      <a:pt x="77" y="55"/>
                      <a:pt x="72" y="51"/>
                    </a:cubicBez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cxnSp>
          <p:nvCxnSpPr>
            <p:cNvPr id="55" name="直接连接符 54"/>
            <p:cNvCxnSpPr/>
            <p:nvPr/>
          </p:nvCxnSpPr>
          <p:spPr>
            <a:xfrm flipV="1">
              <a:off x="2295726" y="-135764"/>
              <a:ext cx="8489" cy="2963571"/>
            </a:xfrm>
            <a:prstGeom prst="line">
              <a:avLst/>
            </a:prstGeom>
            <a:ln w="12700">
              <a:solidFill>
                <a:srgbClr val="3B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圖庫">
  <a:themeElements>
    <a:clrScheme name="圖庫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圖庫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圖庫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TM10001114[[fn=圖庫]]</Template>
  <TotalTime>1176</TotalTime>
  <Words>172</Words>
  <Application>Microsoft Office PowerPoint</Application>
  <PresentationFormat>自訂</PresentationFormat>
  <Paragraphs>43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23" baseType="lpstr">
      <vt:lpstr>等线</vt:lpstr>
      <vt:lpstr>微软雅黑</vt:lpstr>
      <vt:lpstr>微软雅黑</vt:lpstr>
      <vt:lpstr>宋体</vt:lpstr>
      <vt:lpstr>迷你简汉真广标</vt:lpstr>
      <vt:lpstr>華康中特圓體</vt:lpstr>
      <vt:lpstr>微軟正黑體</vt:lpstr>
      <vt:lpstr>新細明體</vt:lpstr>
      <vt:lpstr>標楷體</vt:lpstr>
      <vt:lpstr>Arial</vt:lpstr>
      <vt:lpstr>Calibri</vt:lpstr>
      <vt:lpstr>Gill Sans MT</vt:lpstr>
      <vt:lpstr>Impact</vt:lpstr>
      <vt:lpstr>Microsoft New Tai Lue</vt:lpstr>
      <vt:lpstr>圖庫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>优品PPT</dc:creator>
  <cp:keywords>http:/www.ypppt.com</cp:keywords>
  <dc:description>http://www.ypppt.com/</dc:description>
  <cp:lastModifiedBy>莊宛蓁</cp:lastModifiedBy>
  <cp:revision>129</cp:revision>
  <dcterms:created xsi:type="dcterms:W3CDTF">2015-05-20T08:18:00Z</dcterms:created>
  <dcterms:modified xsi:type="dcterms:W3CDTF">2021-09-08T07:42:09Z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2052-10.1.0.5559</vt:lpwstr>
  </property>
</Properties>
</file>