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25"/>
  </p:notesMasterIdLst>
  <p:sldIdLst>
    <p:sldId id="2682" r:id="rId2"/>
    <p:sldId id="2683" r:id="rId3"/>
    <p:sldId id="2684" r:id="rId4"/>
    <p:sldId id="2695" r:id="rId5"/>
    <p:sldId id="2696" r:id="rId6"/>
    <p:sldId id="2697" r:id="rId7"/>
    <p:sldId id="2698" r:id="rId8"/>
    <p:sldId id="2699" r:id="rId9"/>
    <p:sldId id="2701" r:id="rId10"/>
    <p:sldId id="2700" r:id="rId11"/>
    <p:sldId id="2690" r:id="rId12"/>
    <p:sldId id="2705" r:id="rId13"/>
    <p:sldId id="2704" r:id="rId14"/>
    <p:sldId id="2703" r:id="rId15"/>
    <p:sldId id="2702" r:id="rId16"/>
    <p:sldId id="2691" r:id="rId17"/>
    <p:sldId id="2706" r:id="rId18"/>
    <p:sldId id="2707" r:id="rId19"/>
    <p:sldId id="2708" r:id="rId20"/>
    <p:sldId id="2709" r:id="rId21"/>
    <p:sldId id="2710" r:id="rId22"/>
    <p:sldId id="2711" r:id="rId23"/>
    <p:sldId id="2693" r:id="rId24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BFB9"/>
    <a:srgbClr val="39A097"/>
    <a:srgbClr val="70C4BC"/>
    <a:srgbClr val="FDBD24"/>
    <a:srgbClr val="F19D7F"/>
    <a:srgbClr val="EF8E6C"/>
    <a:srgbClr val="F2C977"/>
    <a:srgbClr val="7CC2BD"/>
    <a:srgbClr val="A7EBE5"/>
    <a:srgbClr val="9C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4" autoAdjust="0"/>
    <p:restoredTop sz="93026" autoAdjust="0"/>
  </p:normalViewPr>
  <p:slideViewPr>
    <p:cSldViewPr>
      <p:cViewPr>
        <p:scale>
          <a:sx n="75" d="100"/>
          <a:sy n="75" d="100"/>
        </p:scale>
        <p:origin x="-763" y="-38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0334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3144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87008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8931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1217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23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53676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5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4940">
            <a:off x="-357729" y="-79175"/>
            <a:ext cx="2486506" cy="31808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9855" y="5560541"/>
            <a:ext cx="2513297" cy="18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3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960" r:id="rId2"/>
  </p:sldLayoutIdLst>
  <p:timing>
    <p:tnLst>
      <p:par>
        <p:cTn id="1" dur="indefinite" restart="never" nodeType="tmRoot"/>
      </p:par>
    </p:tnLst>
  </p:timing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0181" y="831828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228444" y="1894328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4165966" y="1831850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2862" flipH="1">
            <a:off x="3386343" y="4129088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6709">
            <a:off x="6979523" y="4515960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83459" y="3295073"/>
            <a:ext cx="42918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TW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zh-TW" altLang="en-US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級外埠教育</a:t>
            </a:r>
            <a:r>
              <a:rPr lang="zh-TW" altLang="en-US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參訪</a:t>
            </a:r>
            <a:endParaRPr lang="en-US" altLang="zh-TW" b="1" cap="all" dirty="0" smtClean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TW" altLang="en-US" sz="2000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體育</a:t>
            </a:r>
            <a:r>
              <a:rPr lang="zh-TW" altLang="en-US" sz="2000" b="1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與健康休閒學系</a:t>
            </a:r>
            <a:endParaRPr lang="zh-TW" altLang="en-US" sz="2000" b="1" cap="all" dirty="0" smtClean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421264" y="4624437"/>
            <a:ext cx="185941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TW" altLang="en-US" sz="2000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總召：邱昱翔</a:t>
            </a:r>
            <a:endParaRPr lang="en-US" altLang="zh-TW" sz="2000" b="1" cap="all" dirty="0" smtClean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TW" altLang="en-US" sz="2000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副召</a:t>
            </a:r>
            <a:r>
              <a:rPr lang="zh-TW" altLang="en-US" sz="2000" b="1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en-US" sz="2000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張翊揚</a:t>
            </a:r>
            <a:endParaRPr lang="en-US" altLang="zh-TW" sz="2000" b="1" cap="all" dirty="0" smtClean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TW" altLang="en-US" sz="2000" b="1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老師</a:t>
            </a:r>
            <a:r>
              <a:rPr lang="zh-TW" altLang="en-US" sz="2000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：余坤煌</a:t>
            </a:r>
            <a:endParaRPr lang="zh-CN" altLang="en-US" sz="2000" b="1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3074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/>
      <p:bldP spid="20" grpId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78" y="2320181"/>
            <a:ext cx="2808313" cy="208823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27" y="4372409"/>
            <a:ext cx="2784310" cy="20522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26" y="2320181"/>
            <a:ext cx="2784309" cy="20882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27" y="4408413"/>
            <a:ext cx="2784308" cy="201622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612951" y="112707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大港國小花絮</a:t>
            </a:r>
            <a:endParaRPr lang="zh-TW" altLang="en-US" sz="3600" b="1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94" y="4401954"/>
            <a:ext cx="2784310" cy="202268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49" y="2320182"/>
            <a:ext cx="2812255" cy="20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0311" y="4215744"/>
            <a:ext cx="2698175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斯博森運動會館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82966" y="3436654"/>
            <a:ext cx="692818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8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95" y="1024037"/>
            <a:ext cx="3746981" cy="54006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069335" y="1086436"/>
            <a:ext cx="51125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/>
              <a:t>斯博森運動會館</a:t>
            </a:r>
            <a:endParaRPr lang="en-US" altLang="zh-TW" sz="4400" b="1" dirty="0" smtClean="0"/>
          </a:p>
          <a:p>
            <a:r>
              <a:rPr lang="zh-TW" altLang="en-US" sz="3200" dirty="0" smtClean="0"/>
              <a:t>  </a:t>
            </a:r>
            <a:endParaRPr lang="en-US" altLang="zh-TW" sz="3200" dirty="0" smtClean="0"/>
          </a:p>
          <a:p>
            <a:r>
              <a:rPr lang="zh-TW" altLang="en-US" sz="3200" dirty="0" smtClean="0"/>
              <a:t>  左圖中間這位是葉先生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主要在斯博森運動會館中擔任行銷之業務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也是本次與總召接洽的負責人。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349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72" y="1168052"/>
            <a:ext cx="4992556" cy="374441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005439" y="1312069"/>
            <a:ext cx="4224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  </a:t>
            </a:r>
            <a:endParaRPr lang="en-US" altLang="zh-TW" sz="3200" dirty="0" smtClean="0"/>
          </a:p>
          <a:p>
            <a:r>
              <a:rPr lang="zh-TW" altLang="en-US" sz="3200" dirty="0" smtClean="0"/>
              <a:t>  使用器材之前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葉先生相當用心的介紹館內的所有器材及使用時該注意的事項。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155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21" y="553275"/>
            <a:ext cx="3467532" cy="31427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52" y="3696015"/>
            <a:ext cx="3487301" cy="323267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534853" y="808013"/>
            <a:ext cx="54310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 smtClean="0"/>
              <a:t>  葉先生安排專業教練讓同學體驗一小時課程</a:t>
            </a:r>
            <a:r>
              <a:rPr lang="en-US" altLang="zh-TW" sz="2800" dirty="0"/>
              <a:t>,</a:t>
            </a:r>
            <a:r>
              <a:rPr lang="zh-TW" altLang="en-US" sz="2800" dirty="0" smtClean="0"/>
              <a:t>大家直呼真是賺到了</a:t>
            </a:r>
            <a:r>
              <a:rPr lang="en-US" altLang="zh-TW" sz="2800" dirty="0" smtClean="0"/>
              <a:t>!!!</a:t>
            </a:r>
          </a:p>
          <a:p>
            <a:endParaRPr lang="en-US" altLang="zh-TW" sz="2800" dirty="0"/>
          </a:p>
          <a:p>
            <a:r>
              <a:rPr lang="zh-TW" altLang="en-US" sz="2800" dirty="0" smtClean="0"/>
              <a:t>  經過一小時的訓練後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參與體驗課程的同學都說讚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教練的專業讓大家覺得參訪斯博森運動會館相當值得。</a:t>
            </a:r>
            <a:endParaRPr lang="en-US" altLang="zh-TW" sz="2800" dirty="0" smtClean="0"/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8135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81103" y="1168053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斯博森運動會館花絮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47" y="2104157"/>
            <a:ext cx="2613521" cy="196014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68" y="2104157"/>
            <a:ext cx="2805543" cy="19601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68" y="4064299"/>
            <a:ext cx="2805543" cy="203180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47" y="4063952"/>
            <a:ext cx="2613521" cy="20321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11" y="2104157"/>
            <a:ext cx="2805543" cy="19597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50" y="4063951"/>
            <a:ext cx="2795304" cy="20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618897" y="4136447"/>
            <a:ext cx="1620957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勝利國小</a:t>
            </a:r>
            <a:endParaRPr lang="zh-CN" altLang="en-US" sz="28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73348" y="3436654"/>
            <a:ext cx="712054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80" y="952029"/>
            <a:ext cx="5259714" cy="453650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365479" y="1066116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勝利國小</a:t>
            </a:r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 smtClean="0"/>
              <a:t> </a:t>
            </a:r>
            <a:r>
              <a:rPr lang="zh-TW" altLang="en-US" sz="2400" b="1" dirty="0" smtClean="0"/>
              <a:t> </a:t>
            </a:r>
            <a:r>
              <a:rPr lang="zh-TW" altLang="en-US" sz="2400" dirty="0" smtClean="0"/>
              <a:t>左</a:t>
            </a:r>
            <a:r>
              <a:rPr lang="zh-TW" altLang="en-US" sz="2400" dirty="0" smtClean="0"/>
              <a:t>圖為全體同學及</a:t>
            </a:r>
            <a:r>
              <a:rPr lang="zh-TW" altLang="en-US" sz="2400" dirty="0" smtClean="0"/>
              <a:t>勝利國  小顏永進校長</a:t>
            </a:r>
            <a:r>
              <a:rPr lang="zh-TW" altLang="en-US" sz="2400" dirty="0" smtClean="0"/>
              <a:t>及師長們合影。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  </a:t>
            </a:r>
            <a:endParaRPr lang="en-US" altLang="zh-TW" sz="2400" dirty="0" smtClean="0"/>
          </a:p>
          <a:p>
            <a:r>
              <a:rPr lang="zh-TW" altLang="en-US" sz="2400" dirty="0" smtClean="0"/>
              <a:t>  用心的教學團隊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利用班際競賽</a:t>
            </a:r>
            <a:r>
              <a:rPr lang="en-US" altLang="zh-TW" sz="2400" dirty="0" smtClean="0"/>
              <a:t>,</a:t>
            </a:r>
            <a:r>
              <a:rPr lang="zh-TW" altLang="en-US" sz="2400" dirty="0"/>
              <a:t>提升</a:t>
            </a:r>
            <a:r>
              <a:rPr lang="zh-TW" altLang="en-US" sz="2400" dirty="0" smtClean="0"/>
              <a:t>小朋友樂在其中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快樂的參與課程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學習效率更是加分。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1021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26" y="3472309"/>
            <a:ext cx="3744416" cy="280831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997327" y="3904581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左圖為勝利國小的贈送的伴手禮</a:t>
            </a:r>
            <a:r>
              <a:rPr lang="en-US" altLang="zh-TW" sz="2800" dirty="0" smtClean="0"/>
              <a:t>,</a:t>
            </a:r>
          </a:p>
          <a:p>
            <a:r>
              <a:rPr lang="zh-TW" altLang="en-US" sz="2800" dirty="0" smtClean="0"/>
              <a:t>其中手上的小卡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是顏永進校長的作品。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997327" y="3904357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97" y="591989"/>
            <a:ext cx="3744416" cy="240903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997327" y="1024037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</a:t>
            </a:r>
            <a:r>
              <a:rPr lang="zh-TW" altLang="en-US" sz="2800" dirty="0" smtClean="0"/>
              <a:t>左</a:t>
            </a:r>
            <a:r>
              <a:rPr lang="zh-TW" altLang="en-US" sz="2800" dirty="0"/>
              <a:t>圖</a:t>
            </a:r>
            <a:r>
              <a:rPr lang="zh-TW" altLang="en-US" sz="2800" dirty="0" smtClean="0"/>
              <a:t>為校長的座談的時間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顏永進校長特別用他的姓名來勉勵大家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要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永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遠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進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步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660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22" y="519981"/>
            <a:ext cx="3765649" cy="28242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87" y="3616325"/>
            <a:ext cx="3765649" cy="282423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213351" y="1024037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左圖為小一的班級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老師正在帶著小朋友跳全民健康操。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13351" y="4264397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學校舉辦班際拔河比賽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體育課的內容以拔河為主軸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865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42683" y="1949692"/>
            <a:ext cx="6358563" cy="30963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90566" y="804861"/>
            <a:ext cx="1855411" cy="1855411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14" y="1959521"/>
            <a:ext cx="2842317" cy="12156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53829" y="1189686"/>
            <a:ext cx="1107996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TW" altLang="en-US" sz="3600" b="1" dirty="0">
                <a:solidFill>
                  <a:srgbClr val="39A097"/>
                </a:solidFill>
                <a:ea typeface="微软雅黑" panose="020B0503020204020204" pitchFamily="34" charset="-122"/>
              </a:rPr>
              <a:t>目錄</a:t>
            </a:r>
            <a:endParaRPr lang="zh-CN" altLang="en-US" sz="3600" b="1" dirty="0">
              <a:solidFill>
                <a:srgbClr val="39A097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16484" y="1837758"/>
            <a:ext cx="1382686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 smtClean="0">
                <a:solidFill>
                  <a:srgbClr val="39A09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1600" b="1" dirty="0">
              <a:solidFill>
                <a:srgbClr val="39A09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23483" y="5620722"/>
            <a:ext cx="1620958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大港國小</a:t>
            </a:r>
            <a:endParaRPr lang="zh-CN" altLang="en-US" sz="2800" b="1" dirty="0">
              <a:solidFill>
                <a:srgbClr val="39A097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14992" y="5018368"/>
            <a:ext cx="437940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49379" y="3664803"/>
            <a:ext cx="1369166" cy="1369166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23" name="矩形 22"/>
          <p:cNvSpPr/>
          <p:nvPr/>
        </p:nvSpPr>
        <p:spPr>
          <a:xfrm>
            <a:off x="4025883" y="5620722"/>
            <a:ext cx="2698176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斯博森運動會館</a:t>
            </a:r>
            <a:endParaRPr lang="zh-CN" altLang="en-US" sz="2800" b="1" dirty="0">
              <a:solidFill>
                <a:srgbClr val="39A097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19133" y="5082113"/>
            <a:ext cx="511679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90388" y="3712947"/>
            <a:ext cx="1369166" cy="1369166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/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/>
            </a:p>
          </p:txBody>
        </p:sp>
      </p:grpSp>
      <p:sp>
        <p:nvSpPr>
          <p:cNvPr id="28" name="矩形 27"/>
          <p:cNvSpPr/>
          <p:nvPr/>
        </p:nvSpPr>
        <p:spPr>
          <a:xfrm>
            <a:off x="7450944" y="5604345"/>
            <a:ext cx="1620958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39A097"/>
                </a:solidFill>
                <a:latin typeface="+mj-lt"/>
                <a:ea typeface="微软雅黑" panose="020B0503020204020204" pitchFamily="34" charset="-122"/>
              </a:rPr>
              <a:t>勝利國小</a:t>
            </a:r>
            <a:endParaRPr lang="zh-CN" altLang="en-US" sz="2800" b="1" dirty="0">
              <a:solidFill>
                <a:srgbClr val="39A097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002377" y="5082113"/>
            <a:ext cx="518091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576840" y="3728548"/>
            <a:ext cx="1369166" cy="1369166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/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258577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3" grpId="0"/>
      <p:bldP spid="24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53111" y="906443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勝利國小花絮</a:t>
            </a:r>
            <a:endParaRPr lang="zh-TW" altLang="en-US" sz="2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78" y="1888133"/>
            <a:ext cx="3024336" cy="22792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73" y="4167344"/>
            <a:ext cx="3024336" cy="24482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47" y="4178751"/>
            <a:ext cx="2937714" cy="24482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14" y="1888132"/>
            <a:ext cx="3038950" cy="22792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47" y="1888131"/>
            <a:ext cx="2937714" cy="22792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08" y="4167344"/>
            <a:ext cx="3038950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83" y="1263177"/>
            <a:ext cx="2986929" cy="21904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15" y="1272694"/>
            <a:ext cx="3168352" cy="21996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20" y="3462790"/>
            <a:ext cx="3113528" cy="23808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32" y="3472309"/>
            <a:ext cx="3174407" cy="23808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13" y="1263177"/>
            <a:ext cx="3096343" cy="21996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40" y="3453668"/>
            <a:ext cx="2960254" cy="239944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405039" y="447973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花絮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漆彈</a:t>
            </a:r>
            <a:r>
              <a:rPr lang="en-US" altLang="zh-TW" sz="2800" b="1" dirty="0" smtClean="0"/>
              <a:t>.</a:t>
            </a:r>
            <a:r>
              <a:rPr lang="zh-TW" altLang="en-US" sz="2800" b="1" dirty="0" smtClean="0"/>
              <a:t>白砂灣</a:t>
            </a:r>
            <a:r>
              <a:rPr lang="en-US" altLang="zh-TW" sz="2800" b="1" dirty="0" smtClean="0"/>
              <a:t>.</a:t>
            </a:r>
            <a:r>
              <a:rPr lang="zh-TW" altLang="en-US" sz="2800" b="1" dirty="0" smtClean="0"/>
              <a:t>龍鑾潭</a:t>
            </a:r>
            <a:r>
              <a:rPr lang="en-US" altLang="zh-TW" sz="2800" b="1" dirty="0" smtClean="0"/>
              <a:t>.</a:t>
            </a:r>
            <a:r>
              <a:rPr lang="zh-TW" altLang="en-US" sz="2800" b="1" dirty="0" smtClean="0"/>
              <a:t>草衙道</a:t>
            </a:r>
            <a:r>
              <a:rPr lang="en-US" altLang="zh-TW" sz="2800" b="1" dirty="0" smtClean="0"/>
              <a:t>)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88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55" y="3078157"/>
            <a:ext cx="3150016" cy="23662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27" y="943561"/>
            <a:ext cx="2952328" cy="21345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55" y="943562"/>
            <a:ext cx="3150016" cy="21345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27" y="3078155"/>
            <a:ext cx="2952328" cy="23662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72" y="3078157"/>
            <a:ext cx="2970664" cy="23662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71" y="943563"/>
            <a:ext cx="2970664" cy="21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809184" y="218010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039" y="904399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103445" y="1959521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40967" y="1897043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2862" flipH="1">
            <a:off x="3386343" y="4201659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6709">
            <a:off x="6979523" y="4588531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13476" y="3736240"/>
            <a:ext cx="42918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TW" altLang="en-US" sz="7200" b="1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謝謝觀賞</a:t>
            </a:r>
            <a:endParaRPr lang="zh-CN" altLang="en-US" sz="7200" b="1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72885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618896" y="4183044"/>
            <a:ext cx="1620957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大港國小</a:t>
            </a:r>
            <a:endParaRPr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40675" y="3436654"/>
            <a:ext cx="577401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9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63" y="1600102"/>
            <a:ext cx="3741647" cy="38164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62510" y="1600102"/>
            <a:ext cx="5040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　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/>
              <a:t>　</a:t>
            </a:r>
            <a:r>
              <a:rPr lang="zh-TW" altLang="en-US" sz="3200" dirty="0" smtClean="0"/>
              <a:t>第一天由大港國小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為這次的參訪行程揭開序幕。</a:t>
            </a:r>
            <a:endParaRPr lang="en-US" altLang="zh-TW" sz="3200" dirty="0" smtClean="0"/>
          </a:p>
          <a:p>
            <a:r>
              <a:rPr lang="zh-TW" altLang="en-US" sz="3200" dirty="0" smtClean="0"/>
              <a:t>　</a:t>
            </a:r>
            <a:endParaRPr lang="en-US" altLang="zh-TW" sz="3200" dirty="0" smtClean="0"/>
          </a:p>
          <a:p>
            <a:r>
              <a:rPr lang="zh-TW" altLang="en-US" sz="3200" dirty="0"/>
              <a:t>　</a:t>
            </a:r>
            <a:endParaRPr lang="en-US" altLang="zh-TW" sz="3200" dirty="0" smtClean="0"/>
          </a:p>
          <a:p>
            <a:endParaRPr lang="en-US" altLang="zh-TW" sz="3200" dirty="0"/>
          </a:p>
          <a:p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9127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79" y="1024037"/>
            <a:ext cx="3600400" cy="43204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997327" y="1456085"/>
            <a:ext cx="4608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梁慶國</a:t>
            </a:r>
            <a:r>
              <a:rPr lang="zh-TW" altLang="en-US" sz="3200" b="1" dirty="0"/>
              <a:t>校長</a:t>
            </a:r>
            <a:endParaRPr lang="en-US" altLang="zh-TW" sz="3200" b="1" dirty="0" smtClean="0"/>
          </a:p>
          <a:p>
            <a:r>
              <a:rPr lang="zh-TW" altLang="en-US" sz="3200" dirty="0" smtClean="0"/>
              <a:t>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這</a:t>
            </a:r>
            <a:r>
              <a:rPr lang="zh-TW" altLang="en-US" sz="3200" dirty="0"/>
              <a:t>位</a:t>
            </a:r>
            <a:r>
              <a:rPr lang="zh-TW" altLang="en-US" sz="3200" dirty="0" smtClean="0"/>
              <a:t>是大港國小的校長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校整用心的替各位同學介紹簡報及學校的每個角落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校長特別提到學無止盡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不管走到哪裡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都不能停止學習。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622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59" y="106258"/>
            <a:ext cx="3308175" cy="44084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47" y="126183"/>
            <a:ext cx="3384376" cy="43884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61513" y="4912469"/>
            <a:ext cx="7531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大港國小部分的角落名稱都是精心設計過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上方左圖就是圖書館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上方右圖則為小朋友的佳作圖畫的展覽。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659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95" y="939354"/>
            <a:ext cx="4173695" cy="505323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444407" y="1123125"/>
            <a:ext cx="46805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健康密碼</a:t>
            </a:r>
            <a:r>
              <a:rPr lang="en-US" altLang="zh-TW" sz="3600" b="1" dirty="0" smtClean="0"/>
              <a:t>85210</a:t>
            </a:r>
          </a:p>
          <a:p>
            <a:r>
              <a:rPr lang="zh-TW" altLang="en-US" sz="2800" dirty="0" smtClean="0"/>
              <a:t>    </a:t>
            </a:r>
            <a:r>
              <a:rPr lang="en-US" altLang="zh-TW" sz="2800" dirty="0" smtClean="0"/>
              <a:t>8:</a:t>
            </a:r>
            <a:r>
              <a:rPr lang="zh-TW" altLang="en-US" sz="2800" dirty="0" smtClean="0"/>
              <a:t> 每天睡滿</a:t>
            </a:r>
            <a:r>
              <a:rPr lang="en-US" altLang="zh-TW" sz="2800" dirty="0" smtClean="0"/>
              <a:t>8</a:t>
            </a:r>
            <a:r>
              <a:rPr lang="zh-TW" altLang="en-US" sz="2800" dirty="0" smtClean="0"/>
              <a:t>小時</a:t>
            </a:r>
            <a:endParaRPr lang="en-US" altLang="zh-TW" sz="2800" dirty="0" smtClean="0"/>
          </a:p>
          <a:p>
            <a:r>
              <a:rPr lang="zh-TW" altLang="en-US" sz="2800" dirty="0" smtClean="0"/>
              <a:t>    </a:t>
            </a:r>
            <a:r>
              <a:rPr lang="en-US" altLang="zh-TW" sz="2800" dirty="0" smtClean="0"/>
              <a:t>5:</a:t>
            </a:r>
            <a:r>
              <a:rPr lang="zh-TW" altLang="en-US" sz="2800" dirty="0" smtClean="0"/>
              <a:t> 天天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蔬果</a:t>
            </a:r>
            <a:endParaRPr lang="en-US" altLang="zh-TW" sz="2800" dirty="0" smtClean="0"/>
          </a:p>
          <a:p>
            <a:r>
              <a:rPr lang="en-US" altLang="zh-TW" sz="2800" dirty="0" smtClean="0"/>
              <a:t>210:</a:t>
            </a:r>
            <a:r>
              <a:rPr lang="zh-TW" altLang="en-US" sz="2800" dirty="0" smtClean="0"/>
              <a:t> 每週運動</a:t>
            </a:r>
            <a:r>
              <a:rPr lang="en-US" altLang="zh-TW" sz="2800" dirty="0" smtClean="0"/>
              <a:t>210</a:t>
            </a:r>
            <a:r>
              <a:rPr lang="zh-TW" altLang="en-US" sz="2800" dirty="0" smtClean="0"/>
              <a:t>分鐘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 smtClean="0"/>
              <a:t>  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這</a:t>
            </a:r>
            <a:r>
              <a:rPr lang="zh-TW" altLang="en-US" sz="2800" dirty="0"/>
              <a:t>道</a:t>
            </a:r>
            <a:r>
              <a:rPr lang="zh-TW" altLang="en-US" sz="2800" dirty="0" smtClean="0"/>
              <a:t>密碼是大港國小推型的活動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將這項活動加入課程裡讓全校師生一起參與。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5013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87" y="736005"/>
            <a:ext cx="4392487" cy="532859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501383" y="880021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  </a:t>
            </a:r>
            <a:endParaRPr lang="en-US" altLang="zh-TW" sz="3200" dirty="0" smtClean="0"/>
          </a:p>
          <a:p>
            <a:r>
              <a:rPr lang="en-US" altLang="zh-TW" sz="3200" dirty="0" smtClean="0"/>
              <a:t>    </a:t>
            </a:r>
            <a:r>
              <a:rPr lang="zh-TW" altLang="en-US" sz="3200" dirty="0" smtClean="0"/>
              <a:t>實際走到教室裡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這位老師正在教國文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一筆一劃的教同學寫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老師也要求每位學生的手要拿起來跟著一起寫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不但能讓學生加深印象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也能夠提升小朋友的專注度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是值得學習的好老師。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88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79" y="1240061"/>
            <a:ext cx="5487035" cy="36561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509495" y="1384077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  大</a:t>
            </a:r>
            <a:r>
              <a:rPr lang="zh-TW" altLang="en-US" sz="3200" dirty="0"/>
              <a:t>港國小的中央餐</a:t>
            </a:r>
            <a:r>
              <a:rPr lang="zh-TW" altLang="en-US" sz="3200" dirty="0" smtClean="0"/>
              <a:t>廚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營養師耐心的替各位同學介紹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從安排菜單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叫貨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清點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洗菜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烹飪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分裝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都由這位營養師一手包辦。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761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681</Words>
  <Application>Microsoft Office PowerPoint</Application>
  <PresentationFormat>自訂</PresentationFormat>
  <Paragraphs>81</Paragraphs>
  <Slides>23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清新文艺花卉</dc:title>
  <dc:creator/>
  <cp:keywords>第一PPT www.1ppt.com</cp:keywords>
  <cp:lastModifiedBy/>
  <cp:revision>1</cp:revision>
  <dcterms:created xsi:type="dcterms:W3CDTF">2016-09-14T13:45:22Z</dcterms:created>
  <dcterms:modified xsi:type="dcterms:W3CDTF">2017-12-06T19:43:45Z</dcterms:modified>
</cp:coreProperties>
</file>