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56" r:id="rId4"/>
    <p:sldId id="262" r:id="rId5"/>
    <p:sldId id="257" r:id="rId6"/>
    <p:sldId id="259" r:id="rId7"/>
    <p:sldId id="261" r:id="rId8"/>
    <p:sldId id="258" r:id="rId9"/>
    <p:sldId id="265" r:id="rId10"/>
    <p:sldId id="277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5" r:id="rId21"/>
    <p:sldId id="278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0C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19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06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94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39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4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97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42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00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14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36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55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84B4-322B-4FE4-B2E1-C9C7758B74E8}" type="datetimeFigureOut">
              <a:rPr lang="zh-TW" altLang="en-US" smtClean="0"/>
              <a:t>2017/12/6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C907-D4FF-4D44-A199-126506AB48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70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5223626"/>
            <a:ext cx="6858000" cy="1241822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3600" b="1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106</a:t>
            </a:r>
            <a:r>
              <a:rPr lang="zh-TW" altLang="en-US" sz="3600" b="1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學年度 輔導與諮商學系 </a:t>
            </a:r>
            <a:endParaRPr lang="en-US" altLang="zh-TW" sz="3600" b="1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2800" b="1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                                                                  外埠教育參訪</a:t>
            </a:r>
          </a:p>
        </p:txBody>
      </p:sp>
    </p:spTree>
    <p:extLst>
      <p:ext uri="{BB962C8B-B14F-4D97-AF65-F5344CB8AC3E}">
        <p14:creationId xmlns:p14="http://schemas.microsoft.com/office/powerpoint/2010/main" val="281580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410EAFE-062B-4D36-BDA4-CA27BDD0F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9358B6C-CA20-4093-A9A9-8EB3543B495D}"/>
              </a:ext>
            </a:extLst>
          </p:cNvPr>
          <p:cNvSpPr/>
          <p:nvPr/>
        </p:nvSpPr>
        <p:spPr>
          <a:xfrm>
            <a:off x="5361710" y="374082"/>
            <a:ext cx="3657599" cy="1203001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鑽石級的圖書寶庫   </a:t>
            </a:r>
            <a:endParaRPr lang="en-US" altLang="zh-TW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蘊藏了智慧的祕寶</a:t>
            </a:r>
          </a:p>
        </p:txBody>
      </p:sp>
    </p:spTree>
    <p:extLst>
      <p:ext uri="{BB962C8B-B14F-4D97-AF65-F5344CB8AC3E}">
        <p14:creationId xmlns:p14="http://schemas.microsoft.com/office/powerpoint/2010/main" val="400746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6091166" y="3666620"/>
            <a:ext cx="962167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一窺布農族神話故事的奧秘</a:t>
            </a:r>
          </a:p>
        </p:txBody>
      </p:sp>
    </p:spTree>
    <p:extLst>
      <p:ext uri="{BB962C8B-B14F-4D97-AF65-F5344CB8AC3E}">
        <p14:creationId xmlns:p14="http://schemas.microsoft.com/office/powerpoint/2010/main" val="226266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>
            <a:off x="3685307" y="5943599"/>
            <a:ext cx="5458693" cy="749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欣賞原住民最道地和純樸的歌謠</a:t>
            </a:r>
          </a:p>
        </p:txBody>
      </p:sp>
    </p:spTree>
    <p:extLst>
      <p:ext uri="{BB962C8B-B14F-4D97-AF65-F5344CB8AC3E}">
        <p14:creationId xmlns:p14="http://schemas.microsoft.com/office/powerpoint/2010/main" val="147590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2281622" y="-1544978"/>
            <a:ext cx="962167" cy="4782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6CF07FC-4A07-44DD-B054-F7DA9C87EE85}"/>
              </a:ext>
            </a:extLst>
          </p:cNvPr>
          <p:cNvSpPr/>
          <p:nvPr/>
        </p:nvSpPr>
        <p:spPr>
          <a:xfrm>
            <a:off x="371517" y="5509767"/>
            <a:ext cx="6919664" cy="1348233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文化的傳承，打造部落的學習中心 </a:t>
            </a:r>
          </a:p>
        </p:txBody>
      </p:sp>
    </p:spTree>
    <p:extLst>
      <p:ext uri="{BB962C8B-B14F-4D97-AF65-F5344CB8AC3E}">
        <p14:creationId xmlns:p14="http://schemas.microsoft.com/office/powerpoint/2010/main" val="300423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DD3C48-E25D-48D7-BF8A-933603A54418}"/>
              </a:ext>
            </a:extLst>
          </p:cNvPr>
          <p:cNvSpPr/>
          <p:nvPr/>
        </p:nvSpPr>
        <p:spPr>
          <a:xfrm>
            <a:off x="-108583" y="550853"/>
            <a:ext cx="66479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「我們要培育出台灣第一位原住民總統」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r"/>
            <a:r>
              <a:rPr lang="en-US" altLang="zh-T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吳國正校長</a:t>
            </a:r>
          </a:p>
        </p:txBody>
      </p:sp>
    </p:spTree>
    <p:extLst>
      <p:ext uri="{BB962C8B-B14F-4D97-AF65-F5344CB8AC3E}">
        <p14:creationId xmlns:p14="http://schemas.microsoft.com/office/powerpoint/2010/main" val="72990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>
            <a:off x="8181835" y="857251"/>
            <a:ext cx="962167" cy="498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EB3B65-0BAD-49C8-9963-F224B095F88F}"/>
              </a:ext>
            </a:extLst>
          </p:cNvPr>
          <p:cNvSpPr/>
          <p:nvPr/>
        </p:nvSpPr>
        <p:spPr>
          <a:xfrm>
            <a:off x="3135710" y="118590"/>
            <a:ext cx="592982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您對教育的堅持努力深深感染了我們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r"/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             帶著您的力量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r"/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我們邁步向前</a:t>
            </a:r>
          </a:p>
        </p:txBody>
      </p:sp>
    </p:spTree>
    <p:extLst>
      <p:ext uri="{BB962C8B-B14F-4D97-AF65-F5344CB8AC3E}">
        <p14:creationId xmlns:p14="http://schemas.microsoft.com/office/powerpoint/2010/main" val="370300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923D10C9-1D58-4268-AF02-91FF4196A861}"/>
              </a:ext>
            </a:extLst>
          </p:cNvPr>
          <p:cNvSpPr/>
          <p:nvPr/>
        </p:nvSpPr>
        <p:spPr>
          <a:xfrm>
            <a:off x="2805546" y="5747074"/>
            <a:ext cx="3532908" cy="1203001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屏東縣 牡丹國小</a:t>
            </a:r>
          </a:p>
        </p:txBody>
      </p:sp>
    </p:spTree>
    <p:extLst>
      <p:ext uri="{BB962C8B-B14F-4D97-AF65-F5344CB8AC3E}">
        <p14:creationId xmlns:p14="http://schemas.microsoft.com/office/powerpoint/2010/main" val="899605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1896730" y="3024686"/>
            <a:ext cx="962167" cy="498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9A07C246-28AB-4DDD-AB1C-63CBAC3429A6}"/>
              </a:ext>
            </a:extLst>
          </p:cNvPr>
          <p:cNvSpPr/>
          <p:nvPr/>
        </p:nvSpPr>
        <p:spPr>
          <a:xfrm>
            <a:off x="787153" y="5519667"/>
            <a:ext cx="6919664" cy="1348233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校園中象徵大豐收的美麗圖騰</a:t>
            </a:r>
          </a:p>
        </p:txBody>
      </p:sp>
    </p:spTree>
    <p:extLst>
      <p:ext uri="{BB962C8B-B14F-4D97-AF65-F5344CB8AC3E}">
        <p14:creationId xmlns:p14="http://schemas.microsoft.com/office/powerpoint/2010/main" val="3620390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1993684" y="-1690617"/>
            <a:ext cx="962167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7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454692F-3996-469E-A2FD-669132E5310A}"/>
              </a:ext>
            </a:extLst>
          </p:cNvPr>
          <p:cNvSpPr/>
          <p:nvPr/>
        </p:nvSpPr>
        <p:spPr>
          <a:xfrm>
            <a:off x="138544" y="400049"/>
            <a:ext cx="5143501" cy="1348233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誰知盤中飧，粒粒皆辛苦</a:t>
            </a:r>
          </a:p>
        </p:txBody>
      </p:sp>
    </p:spTree>
    <p:extLst>
      <p:ext uri="{BB962C8B-B14F-4D97-AF65-F5344CB8AC3E}">
        <p14:creationId xmlns:p14="http://schemas.microsoft.com/office/powerpoint/2010/main" val="419164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5452716" y="1753310"/>
            <a:ext cx="962167" cy="7532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7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C5CC54E-6339-4421-BB27-77C1E27C8E79}"/>
              </a:ext>
            </a:extLst>
          </p:cNvPr>
          <p:cNvSpPr/>
          <p:nvPr/>
        </p:nvSpPr>
        <p:spPr>
          <a:xfrm>
            <a:off x="1423555" y="5509767"/>
            <a:ext cx="7720445" cy="1348233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校園中迴盪美麗歌聲的秘密</a:t>
            </a:r>
            <a:r>
              <a:rPr lang="en-US" altLang="zh-TW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—</a:t>
            </a:r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古謠合唱團</a:t>
            </a:r>
          </a:p>
        </p:txBody>
      </p:sp>
    </p:spTree>
    <p:extLst>
      <p:ext uri="{BB962C8B-B14F-4D97-AF65-F5344CB8AC3E}">
        <p14:creationId xmlns:p14="http://schemas.microsoft.com/office/powerpoint/2010/main" val="278978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: 圓角 4"/>
          <p:cNvSpPr/>
          <p:nvPr/>
        </p:nvSpPr>
        <p:spPr>
          <a:xfrm>
            <a:off x="478706" y="671080"/>
            <a:ext cx="962167" cy="5515840"/>
          </a:xfrm>
          <a:prstGeom prst="roundRect">
            <a:avLst/>
          </a:prstGeom>
          <a:solidFill>
            <a:srgbClr val="FFFFFF">
              <a:alpha val="36863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帶著師長和學弟妹的祝福</a:t>
            </a:r>
            <a:r>
              <a:rPr lang="en-US" altLang="zh-TW" sz="2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—</a:t>
            </a:r>
            <a:r>
              <a:rPr lang="zh-TW" alt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啟程</a:t>
            </a:r>
          </a:p>
        </p:txBody>
      </p:sp>
    </p:spTree>
    <p:extLst>
      <p:ext uri="{BB962C8B-B14F-4D97-AF65-F5344CB8AC3E}">
        <p14:creationId xmlns:p14="http://schemas.microsoft.com/office/powerpoint/2010/main" val="315953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3BB2C53-C1D5-4CDB-8F9D-1E51A2B65E64}"/>
              </a:ext>
            </a:extLst>
          </p:cNvPr>
          <p:cNvSpPr/>
          <p:nvPr/>
        </p:nvSpPr>
        <p:spPr>
          <a:xfrm>
            <a:off x="883229" y="5509767"/>
            <a:ext cx="7720445" cy="1348233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一份遠道而來的感謝，共享教育的美好</a:t>
            </a:r>
          </a:p>
        </p:txBody>
      </p:sp>
    </p:spTree>
    <p:extLst>
      <p:ext uri="{BB962C8B-B14F-4D97-AF65-F5344CB8AC3E}">
        <p14:creationId xmlns:p14="http://schemas.microsoft.com/office/powerpoint/2010/main" val="2244120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89F8004-E35D-416D-AD5C-35AFA78E7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1971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D06D41F-9315-4F3A-BBAE-BF936122B34B}"/>
              </a:ext>
            </a:extLst>
          </p:cNvPr>
          <p:cNvSpPr/>
          <p:nvPr/>
        </p:nvSpPr>
        <p:spPr>
          <a:xfrm>
            <a:off x="332507" y="584353"/>
            <a:ext cx="7744693" cy="954107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感謝外埠參訪中鼓勵我們、幫助我們的每一個人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在通往教育之路上，我們更加茁壯。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88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flipH="1">
            <a:off x="7865881" y="857252"/>
            <a:ext cx="1278127" cy="4081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endParaRPr lang="zh-TW" alt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59886A8-38E4-4D28-8BC7-82A432B8168B}"/>
              </a:ext>
            </a:extLst>
          </p:cNvPr>
          <p:cNvSpPr/>
          <p:nvPr/>
        </p:nvSpPr>
        <p:spPr>
          <a:xfrm>
            <a:off x="4095736" y="5531705"/>
            <a:ext cx="5685574" cy="1524001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在彩虹階梯的祝福下，</a:t>
            </a:r>
          </a:p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為外埠劃下完美的句點。</a:t>
            </a:r>
            <a:endParaRPr lang="en-US" altLang="zh-TW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ctr"/>
            <a:endParaRPr lang="zh-TW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63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410DE4C4-35C9-4620-AA92-53FCF464795E}"/>
              </a:ext>
            </a:extLst>
          </p:cNvPr>
          <p:cNvSpPr/>
          <p:nvPr/>
        </p:nvSpPr>
        <p:spPr>
          <a:xfrm>
            <a:off x="1767412" y="1808258"/>
            <a:ext cx="5292436" cy="1203001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台南市 六甲國小</a:t>
            </a:r>
          </a:p>
        </p:txBody>
      </p:sp>
    </p:spTree>
    <p:extLst>
      <p:ext uri="{BB962C8B-B14F-4D97-AF65-F5344CB8AC3E}">
        <p14:creationId xmlns:p14="http://schemas.microsoft.com/office/powerpoint/2010/main" val="96418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3A6D08-70E3-43E3-895F-EBF45F1BC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0145"/>
            <a:ext cx="9144000" cy="6858000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>
            <a:off x="0" y="1676400"/>
            <a:ext cx="9144000" cy="5181600"/>
          </a:xfrm>
        </p:spPr>
      </p:pic>
      <p:sp>
        <p:nvSpPr>
          <p:cNvPr id="5" name="矩形 4"/>
          <p:cNvSpPr/>
          <p:nvPr/>
        </p:nvSpPr>
        <p:spPr>
          <a:xfrm rot="16200000">
            <a:off x="4090916" y="-2394759"/>
            <a:ext cx="962167" cy="6610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校長為我們講解學校的特色和歷史淵源</a:t>
            </a:r>
          </a:p>
        </p:txBody>
      </p:sp>
    </p:spTree>
    <p:extLst>
      <p:ext uri="{BB962C8B-B14F-4D97-AF65-F5344CB8AC3E}">
        <p14:creationId xmlns:p14="http://schemas.microsoft.com/office/powerpoint/2010/main" val="130527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1D8A927-08D9-4C4E-B4F9-287F412BD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855"/>
            <a:ext cx="9144000" cy="5320145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CA5E384-18E3-42B5-8FE5-64C77D194947}"/>
              </a:ext>
            </a:extLst>
          </p:cNvPr>
          <p:cNvSpPr/>
          <p:nvPr/>
        </p:nvSpPr>
        <p:spPr>
          <a:xfrm rot="16200000">
            <a:off x="4090916" y="-3081476"/>
            <a:ext cx="962167" cy="7877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象徵農田四季顏色的亮麗彩繪，增添了學習的色彩</a:t>
            </a:r>
          </a:p>
        </p:txBody>
      </p:sp>
    </p:spTree>
    <p:extLst>
      <p:ext uri="{BB962C8B-B14F-4D97-AF65-F5344CB8AC3E}">
        <p14:creationId xmlns:p14="http://schemas.microsoft.com/office/powerpoint/2010/main" val="390748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矩形 4"/>
          <p:cNvSpPr/>
          <p:nvPr/>
        </p:nvSpPr>
        <p:spPr>
          <a:xfrm rot="16200000">
            <a:off x="2620693" y="-1142820"/>
            <a:ext cx="962167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endParaRPr lang="zh-TW" altLang="en-US" sz="27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1998282-6F2C-4A77-8897-DE31D3184F7B}"/>
              </a:ext>
            </a:extLst>
          </p:cNvPr>
          <p:cNvSpPr/>
          <p:nvPr/>
        </p:nvSpPr>
        <p:spPr>
          <a:xfrm>
            <a:off x="254667" y="1809545"/>
            <a:ext cx="5694218" cy="1048315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斑駁的教室走廊，</a:t>
            </a:r>
          </a:p>
          <a:p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  悄悄傾訴學校歲月的悠長</a:t>
            </a:r>
          </a:p>
        </p:txBody>
      </p:sp>
    </p:spTree>
    <p:extLst>
      <p:ext uri="{BB962C8B-B14F-4D97-AF65-F5344CB8AC3E}">
        <p14:creationId xmlns:p14="http://schemas.microsoft.com/office/powerpoint/2010/main" val="425306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矩形 4"/>
          <p:cNvSpPr/>
          <p:nvPr/>
        </p:nvSpPr>
        <p:spPr>
          <a:xfrm>
            <a:off x="642592" y="1239251"/>
            <a:ext cx="962167" cy="4752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endParaRPr lang="zh-TW" altLang="en-US" sz="27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69FFCBC-C331-4D1E-AA53-D1AE940BEC2B}"/>
              </a:ext>
            </a:extLst>
          </p:cNvPr>
          <p:cNvSpPr/>
          <p:nvPr/>
        </p:nvSpPr>
        <p:spPr>
          <a:xfrm>
            <a:off x="450954" y="1064146"/>
            <a:ext cx="1345441" cy="4493082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教育最美好的事情莫過於</a:t>
            </a:r>
            <a:endParaRPr lang="en-US" altLang="zh-TW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看見孩子的成長和笑容</a:t>
            </a:r>
          </a:p>
        </p:txBody>
      </p:sp>
    </p:spTree>
    <p:extLst>
      <p:ext uri="{BB962C8B-B14F-4D97-AF65-F5344CB8AC3E}">
        <p14:creationId xmlns:p14="http://schemas.microsoft.com/office/powerpoint/2010/main" val="15497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82E65B0-8AD5-4978-998C-34D24DD5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b="14031"/>
          <a:stretch/>
        </p:blipFill>
        <p:spPr>
          <a:xfrm>
            <a:off x="0" y="1745673"/>
            <a:ext cx="9144000" cy="5112327"/>
          </a:xfrm>
        </p:spPr>
      </p:pic>
      <p:sp>
        <p:nvSpPr>
          <p:cNvPr id="5" name="矩形: 圓角 4"/>
          <p:cNvSpPr/>
          <p:nvPr/>
        </p:nvSpPr>
        <p:spPr>
          <a:xfrm rot="16200000">
            <a:off x="4439376" y="-2986661"/>
            <a:ext cx="962167" cy="8142281"/>
          </a:xfrm>
          <a:prstGeom prst="roundRect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一份真摯的感謝，感謝您在學習路上的滋養</a:t>
            </a:r>
          </a:p>
        </p:txBody>
      </p:sp>
    </p:spTree>
    <p:extLst>
      <p:ext uri="{BB962C8B-B14F-4D97-AF65-F5344CB8AC3E}">
        <p14:creationId xmlns:p14="http://schemas.microsoft.com/office/powerpoint/2010/main" val="99081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1041399"/>
            <a:ext cx="7772400" cy="23876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0F1AD2ED-B0D7-4B23-B3FC-3E69EA3D3AC7}"/>
              </a:ext>
            </a:extLst>
          </p:cNvPr>
          <p:cNvSpPr/>
          <p:nvPr/>
        </p:nvSpPr>
        <p:spPr>
          <a:xfrm>
            <a:off x="1773383" y="5654998"/>
            <a:ext cx="5292436" cy="1203001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高雄市 那瑪夏區 民權國小</a:t>
            </a:r>
          </a:p>
        </p:txBody>
      </p:sp>
    </p:spTree>
    <p:extLst>
      <p:ext uri="{BB962C8B-B14F-4D97-AF65-F5344CB8AC3E}">
        <p14:creationId xmlns:p14="http://schemas.microsoft.com/office/powerpoint/2010/main" val="251699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244</Words>
  <Application>Microsoft Office PowerPoint</Application>
  <PresentationFormat>如螢幕大小 (4:3)</PresentationFormat>
  <Paragraphs>31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SetoFont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lin</dc:creator>
  <cp:lastModifiedBy>張瓅</cp:lastModifiedBy>
  <cp:revision>19</cp:revision>
  <dcterms:created xsi:type="dcterms:W3CDTF">2017-12-05T14:49:58Z</dcterms:created>
  <dcterms:modified xsi:type="dcterms:W3CDTF">2017-12-06T04:23:29Z</dcterms:modified>
</cp:coreProperties>
</file>