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58" r:id="rId5"/>
    <p:sldId id="260" r:id="rId6"/>
    <p:sldId id="261" r:id="rId7"/>
    <p:sldId id="262" r:id="rId8"/>
    <p:sldId id="268" r:id="rId9"/>
    <p:sldId id="269" r:id="rId10"/>
    <p:sldId id="265" r:id="rId11"/>
    <p:sldId id="266" r:id="rId12"/>
    <p:sldId id="271" r:id="rId13"/>
    <p:sldId id="270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0" autoAdjust="0"/>
    <p:restoredTop sz="94668" autoAdjust="0"/>
  </p:normalViewPr>
  <p:slideViewPr>
    <p:cSldViewPr>
      <p:cViewPr>
        <p:scale>
          <a:sx n="53" d="100"/>
          <a:sy n="53" d="100"/>
        </p:scale>
        <p:origin x="-1656" y="-3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8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68E738-3705-4BD7-969C-785A39F39BD0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F5F20BB5-8028-4A10-8425-A0D1263CCE53}">
      <dgm:prSet phldrT="[文字]"/>
      <dgm:spPr/>
      <dgm:t>
        <a:bodyPr/>
        <a:lstStyle/>
        <a:p>
          <a:r>
            <a:rPr lang="zh-TW" altLang="en-US" dirty="0" smtClean="0"/>
            <a:t>開場</a:t>
          </a:r>
          <a:endParaRPr lang="zh-TW" altLang="en-US" dirty="0"/>
        </a:p>
      </dgm:t>
    </dgm:pt>
    <dgm:pt modelId="{7267CC4D-3BB4-4F94-BA13-B6C165C54480}" type="parTrans" cxnId="{5CF62612-FA6D-4C76-9792-A17FFB476286}">
      <dgm:prSet/>
      <dgm:spPr/>
      <dgm:t>
        <a:bodyPr/>
        <a:lstStyle/>
        <a:p>
          <a:endParaRPr lang="zh-TW" altLang="en-US"/>
        </a:p>
      </dgm:t>
    </dgm:pt>
    <dgm:pt modelId="{ED08B7D2-B974-4286-9669-DBDD14053687}" type="sibTrans" cxnId="{5CF62612-FA6D-4C76-9792-A17FFB476286}">
      <dgm:prSet/>
      <dgm:spPr/>
      <dgm:t>
        <a:bodyPr/>
        <a:lstStyle/>
        <a:p>
          <a:endParaRPr lang="zh-TW" altLang="en-US"/>
        </a:p>
      </dgm:t>
    </dgm:pt>
    <dgm:pt modelId="{A323DE45-8FFE-427E-9CEA-94CC64758D65}">
      <dgm:prSet phldrT="[文字]"/>
      <dgm:spPr/>
      <dgm:t>
        <a:bodyPr/>
        <a:lstStyle/>
        <a:p>
          <a:r>
            <a:rPr lang="zh-TW" altLang="en-US" dirty="0" smtClean="0"/>
            <a:t>執行長分享</a:t>
          </a:r>
          <a:endParaRPr lang="zh-TW" altLang="en-US" dirty="0"/>
        </a:p>
      </dgm:t>
    </dgm:pt>
    <dgm:pt modelId="{0840DCCE-F857-47E7-870E-72889450CCCD}" type="parTrans" cxnId="{82594917-FBA0-4FC5-9235-CDE6E47E9B61}">
      <dgm:prSet/>
      <dgm:spPr/>
      <dgm:t>
        <a:bodyPr/>
        <a:lstStyle/>
        <a:p>
          <a:endParaRPr lang="zh-TW" altLang="en-US"/>
        </a:p>
      </dgm:t>
    </dgm:pt>
    <dgm:pt modelId="{D3FC0087-535F-41FC-BC31-D2602D9A24A0}" type="sibTrans" cxnId="{82594917-FBA0-4FC5-9235-CDE6E47E9B61}">
      <dgm:prSet/>
      <dgm:spPr/>
      <dgm:t>
        <a:bodyPr/>
        <a:lstStyle/>
        <a:p>
          <a:endParaRPr lang="zh-TW" altLang="en-US"/>
        </a:p>
      </dgm:t>
    </dgm:pt>
    <dgm:pt modelId="{72B23D39-3D22-479F-AEFB-DC9F450A436C}">
      <dgm:prSet phldrT="[文字]"/>
      <dgm:spPr/>
      <dgm:t>
        <a:bodyPr/>
        <a:lstStyle/>
        <a:p>
          <a:r>
            <a:rPr lang="zh-TW" altLang="en-US" dirty="0" smtClean="0"/>
            <a:t>校園參觀</a:t>
          </a:r>
          <a:endParaRPr lang="zh-TW" altLang="en-US" dirty="0"/>
        </a:p>
      </dgm:t>
    </dgm:pt>
    <dgm:pt modelId="{73FB15C7-8B6E-46C6-ACE8-96BBD21480B5}" type="parTrans" cxnId="{5BFBF456-0CD7-437C-BCA9-58C354ED4F92}">
      <dgm:prSet/>
      <dgm:spPr/>
      <dgm:t>
        <a:bodyPr/>
        <a:lstStyle/>
        <a:p>
          <a:endParaRPr lang="zh-TW" altLang="en-US"/>
        </a:p>
      </dgm:t>
    </dgm:pt>
    <dgm:pt modelId="{ED51371E-B230-4593-819C-FAC12F83F55C}" type="sibTrans" cxnId="{5BFBF456-0CD7-437C-BCA9-58C354ED4F92}">
      <dgm:prSet/>
      <dgm:spPr/>
      <dgm:t>
        <a:bodyPr/>
        <a:lstStyle/>
        <a:p>
          <a:endParaRPr lang="zh-TW" altLang="en-US"/>
        </a:p>
      </dgm:t>
    </dgm:pt>
    <dgm:pt modelId="{A33FACAF-2361-4F88-B12F-13F8FD993A06}">
      <dgm:prSet phldrT="[文字]"/>
      <dgm:spPr/>
      <dgm:t>
        <a:bodyPr/>
        <a:lstStyle/>
        <a:p>
          <a:r>
            <a:rPr lang="zh-TW" altLang="en-US" dirty="0" smtClean="0"/>
            <a:t>分組校園導覽</a:t>
          </a:r>
          <a:endParaRPr lang="zh-TW" altLang="en-US" dirty="0"/>
        </a:p>
      </dgm:t>
    </dgm:pt>
    <dgm:pt modelId="{0EBEEE30-A3F5-4FD9-BE15-F4A61B3303A6}" type="parTrans" cxnId="{B35855EB-4725-471D-9529-79C019FDF2A0}">
      <dgm:prSet/>
      <dgm:spPr/>
      <dgm:t>
        <a:bodyPr/>
        <a:lstStyle/>
        <a:p>
          <a:endParaRPr lang="zh-TW" altLang="en-US"/>
        </a:p>
      </dgm:t>
    </dgm:pt>
    <dgm:pt modelId="{1BF8D506-3677-4887-A238-B11E5668F490}" type="sibTrans" cxnId="{B35855EB-4725-471D-9529-79C019FDF2A0}">
      <dgm:prSet/>
      <dgm:spPr/>
      <dgm:t>
        <a:bodyPr/>
        <a:lstStyle/>
        <a:p>
          <a:endParaRPr lang="zh-TW" altLang="en-US"/>
        </a:p>
      </dgm:t>
    </dgm:pt>
    <dgm:pt modelId="{0E4C4F7C-B8A4-4ED9-A423-83ED52147202}">
      <dgm:prSet phldrT="[文字]"/>
      <dgm:spPr/>
      <dgm:t>
        <a:bodyPr/>
        <a:lstStyle/>
        <a:p>
          <a:r>
            <a:rPr lang="zh-TW" altLang="en-US" dirty="0" smtClean="0"/>
            <a:t>教學理念分享</a:t>
          </a:r>
          <a:endParaRPr lang="zh-TW" altLang="en-US" dirty="0"/>
        </a:p>
      </dgm:t>
    </dgm:pt>
    <dgm:pt modelId="{72428DB7-C72E-446E-8E69-D271812151C4}" type="parTrans" cxnId="{FFA438B5-10EE-4E9C-B6DE-399E7FC6E0D1}">
      <dgm:prSet/>
      <dgm:spPr/>
      <dgm:t>
        <a:bodyPr/>
        <a:lstStyle/>
        <a:p>
          <a:endParaRPr lang="zh-TW" altLang="en-US"/>
        </a:p>
      </dgm:t>
    </dgm:pt>
    <dgm:pt modelId="{68F6FAAA-2CBF-4C82-A4C0-96BE1334AC1A}" type="sibTrans" cxnId="{FFA438B5-10EE-4E9C-B6DE-399E7FC6E0D1}">
      <dgm:prSet/>
      <dgm:spPr/>
      <dgm:t>
        <a:bodyPr/>
        <a:lstStyle/>
        <a:p>
          <a:endParaRPr lang="zh-TW" altLang="en-US"/>
        </a:p>
      </dgm:t>
    </dgm:pt>
    <dgm:pt modelId="{8CB1A038-F9CF-4A1A-B20C-1FFB28E13ECF}">
      <dgm:prSet phldrT="[文字]"/>
      <dgm:spPr/>
      <dgm:t>
        <a:bodyPr/>
        <a:lstStyle/>
        <a:p>
          <a:r>
            <a:rPr lang="zh-TW" altLang="en-US" dirty="0" smtClean="0"/>
            <a:t>課程介紹</a:t>
          </a:r>
          <a:endParaRPr lang="zh-TW" altLang="en-US" dirty="0"/>
        </a:p>
      </dgm:t>
    </dgm:pt>
    <dgm:pt modelId="{16A3EC5B-498B-403F-A4FF-4FC95E108960}" type="parTrans" cxnId="{20AA6D26-572A-4286-86E8-740CDDF2BD03}">
      <dgm:prSet/>
      <dgm:spPr/>
      <dgm:t>
        <a:bodyPr/>
        <a:lstStyle/>
        <a:p>
          <a:endParaRPr lang="zh-TW" altLang="en-US"/>
        </a:p>
      </dgm:t>
    </dgm:pt>
    <dgm:pt modelId="{A4B0286B-1FD9-4B40-B9CF-833F18EE7FD9}" type="sibTrans" cxnId="{20AA6D26-572A-4286-86E8-740CDDF2BD03}">
      <dgm:prSet/>
      <dgm:spPr/>
      <dgm:t>
        <a:bodyPr/>
        <a:lstStyle/>
        <a:p>
          <a:endParaRPr lang="zh-TW" altLang="en-US"/>
        </a:p>
      </dgm:t>
    </dgm:pt>
    <dgm:pt modelId="{C7BF45A1-1C09-4AA2-AB42-E118ABB09161}">
      <dgm:prSet phldrT="[文字]"/>
      <dgm:spPr/>
      <dgm:t>
        <a:bodyPr/>
        <a:lstStyle/>
        <a:p>
          <a:r>
            <a:rPr lang="zh-TW" altLang="en-US" dirty="0" smtClean="0"/>
            <a:t>健康脊椎舞體驗</a:t>
          </a:r>
          <a:endParaRPr lang="zh-TW" altLang="en-US" dirty="0"/>
        </a:p>
      </dgm:t>
    </dgm:pt>
    <dgm:pt modelId="{E45CFC68-4909-4E35-B41C-41D07C59058A}" type="parTrans" cxnId="{5BE3B719-D51B-4D96-8510-95D6AB50CE0A}">
      <dgm:prSet/>
      <dgm:spPr/>
      <dgm:t>
        <a:bodyPr/>
        <a:lstStyle/>
        <a:p>
          <a:endParaRPr lang="zh-TW" altLang="en-US"/>
        </a:p>
      </dgm:t>
    </dgm:pt>
    <dgm:pt modelId="{3D34B82A-8950-4A41-B070-C9DF675DB064}" type="sibTrans" cxnId="{5BE3B719-D51B-4D96-8510-95D6AB50CE0A}">
      <dgm:prSet/>
      <dgm:spPr/>
      <dgm:t>
        <a:bodyPr/>
        <a:lstStyle/>
        <a:p>
          <a:endParaRPr lang="zh-TW" altLang="en-US"/>
        </a:p>
      </dgm:t>
    </dgm:pt>
    <dgm:pt modelId="{3F5BC5DC-C857-4F45-B3B3-1F1A001BDCD0}">
      <dgm:prSet phldrT="[文字]"/>
      <dgm:spPr/>
      <dgm:t>
        <a:bodyPr/>
        <a:lstStyle/>
        <a:p>
          <a:r>
            <a:rPr lang="zh-TW" altLang="en-US" dirty="0" smtClean="0"/>
            <a:t>園長分享</a:t>
          </a:r>
          <a:endParaRPr lang="zh-TW" altLang="en-US" dirty="0"/>
        </a:p>
      </dgm:t>
    </dgm:pt>
    <dgm:pt modelId="{2F40C2E4-4E83-44B2-99FD-A242D2D5D884}" type="parTrans" cxnId="{E6270916-6E5B-4114-AC98-EB72B888A7D1}">
      <dgm:prSet/>
      <dgm:spPr/>
      <dgm:t>
        <a:bodyPr/>
        <a:lstStyle/>
        <a:p>
          <a:endParaRPr lang="zh-TW" altLang="en-US"/>
        </a:p>
      </dgm:t>
    </dgm:pt>
    <dgm:pt modelId="{6C030781-AE53-4B1C-947B-BF31D0E05288}" type="sibTrans" cxnId="{E6270916-6E5B-4114-AC98-EB72B888A7D1}">
      <dgm:prSet/>
      <dgm:spPr/>
      <dgm:t>
        <a:bodyPr/>
        <a:lstStyle/>
        <a:p>
          <a:endParaRPr lang="zh-TW" altLang="en-US"/>
        </a:p>
      </dgm:t>
    </dgm:pt>
    <dgm:pt modelId="{32542A7F-02B5-4300-9C34-E7EE6CD05983}">
      <dgm:prSet phldrT="[文字]"/>
      <dgm:spPr/>
      <dgm:t>
        <a:bodyPr/>
        <a:lstStyle/>
        <a:p>
          <a:r>
            <a:rPr lang="zh-TW" altLang="en-US" dirty="0" smtClean="0"/>
            <a:t>問題討論</a:t>
          </a:r>
          <a:endParaRPr lang="zh-TW" altLang="en-US" dirty="0"/>
        </a:p>
      </dgm:t>
    </dgm:pt>
    <dgm:pt modelId="{2614A50F-DBF6-4452-86FA-7283BE9387AE}" type="parTrans" cxnId="{ACBCA55B-D4E5-4D13-9F70-064C0DBDBB1E}">
      <dgm:prSet/>
      <dgm:spPr/>
      <dgm:t>
        <a:bodyPr/>
        <a:lstStyle/>
        <a:p>
          <a:endParaRPr lang="zh-TW" altLang="en-US"/>
        </a:p>
      </dgm:t>
    </dgm:pt>
    <dgm:pt modelId="{3A5D4AE4-8292-469A-B0AA-AA35D3D44499}" type="sibTrans" cxnId="{ACBCA55B-D4E5-4D13-9F70-064C0DBDBB1E}">
      <dgm:prSet/>
      <dgm:spPr/>
      <dgm:t>
        <a:bodyPr/>
        <a:lstStyle/>
        <a:p>
          <a:endParaRPr lang="zh-TW" altLang="en-US"/>
        </a:p>
      </dgm:t>
    </dgm:pt>
    <dgm:pt modelId="{D1775E90-2C46-4548-B98C-0FFF30774CEE}">
      <dgm:prSet/>
      <dgm:spPr/>
      <dgm:t>
        <a:bodyPr/>
        <a:lstStyle/>
        <a:p>
          <a:r>
            <a:rPr lang="en-US" altLang="zh-TW" dirty="0" smtClean="0"/>
            <a:t>Q</a:t>
          </a:r>
          <a:r>
            <a:rPr lang="zh-TW" altLang="en-US" dirty="0" smtClean="0"/>
            <a:t>＆</a:t>
          </a:r>
          <a:r>
            <a:rPr lang="en-US" altLang="zh-TW" dirty="0" smtClean="0"/>
            <a:t>A</a:t>
          </a:r>
          <a:r>
            <a:rPr lang="zh-TW" altLang="en-US" dirty="0" smtClean="0"/>
            <a:t>時間</a:t>
          </a:r>
          <a:endParaRPr lang="zh-TW" altLang="en-US" dirty="0"/>
        </a:p>
      </dgm:t>
    </dgm:pt>
    <dgm:pt modelId="{2C1593B8-736B-4E3D-878C-6C9B74AD6793}" type="parTrans" cxnId="{62E63D4F-22A7-4FC1-8DE3-21F08DEB5C90}">
      <dgm:prSet/>
      <dgm:spPr/>
      <dgm:t>
        <a:bodyPr/>
        <a:lstStyle/>
        <a:p>
          <a:endParaRPr lang="zh-TW" altLang="en-US"/>
        </a:p>
      </dgm:t>
    </dgm:pt>
    <dgm:pt modelId="{D826C225-BF39-48E3-830B-694868CCC1A2}" type="sibTrans" cxnId="{62E63D4F-22A7-4FC1-8DE3-21F08DEB5C90}">
      <dgm:prSet/>
      <dgm:spPr/>
      <dgm:t>
        <a:bodyPr/>
        <a:lstStyle/>
        <a:p>
          <a:endParaRPr lang="zh-TW" altLang="en-US"/>
        </a:p>
      </dgm:t>
    </dgm:pt>
    <dgm:pt modelId="{4B45E622-4E0D-4449-82B6-F68D35DCF2DB}">
      <dgm:prSet/>
      <dgm:spPr/>
      <dgm:t>
        <a:bodyPr/>
        <a:lstStyle/>
        <a:p>
          <a:r>
            <a:rPr lang="zh-TW" altLang="en-US" dirty="0" smtClean="0"/>
            <a:t>大合照</a:t>
          </a:r>
          <a:endParaRPr lang="zh-TW" altLang="en-US" dirty="0"/>
        </a:p>
      </dgm:t>
    </dgm:pt>
    <dgm:pt modelId="{BB4C424F-7ECF-4AE8-B2AA-F58FAF6FB373}" type="parTrans" cxnId="{85B8E497-E68E-4006-A3F3-955090367878}">
      <dgm:prSet/>
      <dgm:spPr/>
      <dgm:t>
        <a:bodyPr/>
        <a:lstStyle/>
        <a:p>
          <a:endParaRPr lang="zh-TW" altLang="en-US"/>
        </a:p>
      </dgm:t>
    </dgm:pt>
    <dgm:pt modelId="{39232A83-6164-4747-9534-1D8897811C80}" type="sibTrans" cxnId="{85B8E497-E68E-4006-A3F3-955090367878}">
      <dgm:prSet/>
      <dgm:spPr/>
      <dgm:t>
        <a:bodyPr/>
        <a:lstStyle/>
        <a:p>
          <a:endParaRPr lang="zh-TW" altLang="en-US"/>
        </a:p>
      </dgm:t>
    </dgm:pt>
    <dgm:pt modelId="{1B6DDA0A-F005-4D7B-95F2-72AEB935CEE9}" type="pres">
      <dgm:prSet presAssocID="{DB68E738-3705-4BD7-969C-785A39F39BD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B719207-5CB9-4909-B7FA-D4FC3E058441}" type="pres">
      <dgm:prSet presAssocID="{DB68E738-3705-4BD7-969C-785A39F39BD0}" presName="tSp" presStyleCnt="0"/>
      <dgm:spPr/>
    </dgm:pt>
    <dgm:pt modelId="{C222BF1E-B84B-4DFE-A8B7-CBFFE4C9FF38}" type="pres">
      <dgm:prSet presAssocID="{DB68E738-3705-4BD7-969C-785A39F39BD0}" presName="bSp" presStyleCnt="0"/>
      <dgm:spPr/>
    </dgm:pt>
    <dgm:pt modelId="{5005020F-1C94-4C6D-AE2B-7BD0CBB2DA8E}" type="pres">
      <dgm:prSet presAssocID="{DB68E738-3705-4BD7-969C-785A39F39BD0}" presName="process" presStyleCnt="0"/>
      <dgm:spPr/>
    </dgm:pt>
    <dgm:pt modelId="{F19675A0-8C88-44DA-9E75-21C7DE4B44BE}" type="pres">
      <dgm:prSet presAssocID="{F5F20BB5-8028-4A10-8425-A0D1263CCE53}" presName="composite1" presStyleCnt="0"/>
      <dgm:spPr/>
    </dgm:pt>
    <dgm:pt modelId="{121B1DFD-EA2C-44A8-998C-78C75C0F4946}" type="pres">
      <dgm:prSet presAssocID="{F5F20BB5-8028-4A10-8425-A0D1263CCE53}" presName="dummyNode1" presStyleLbl="node1" presStyleIdx="0" presStyleCnt="4"/>
      <dgm:spPr/>
    </dgm:pt>
    <dgm:pt modelId="{E9F45B4A-D08A-47FB-A30D-1F9712CE95E0}" type="pres">
      <dgm:prSet presAssocID="{F5F20BB5-8028-4A10-8425-A0D1263CCE53}" presName="childNode1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1A3A640-F110-41B4-BAB0-1D752AE196A0}" type="pres">
      <dgm:prSet presAssocID="{F5F20BB5-8028-4A10-8425-A0D1263CCE53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B0F2C96-5A22-4616-ACC0-D79C145AB14E}" type="pres">
      <dgm:prSet presAssocID="{F5F20BB5-8028-4A10-8425-A0D1263CCE53}" presName="parentNode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19A48D6-6126-44D8-A2DE-C8C7FC25FDD3}" type="pres">
      <dgm:prSet presAssocID="{F5F20BB5-8028-4A10-8425-A0D1263CCE53}" presName="connSite1" presStyleCnt="0"/>
      <dgm:spPr/>
    </dgm:pt>
    <dgm:pt modelId="{863D3825-27AF-43B5-B620-9ADCFB0E353A}" type="pres">
      <dgm:prSet presAssocID="{ED08B7D2-B974-4286-9669-DBDD14053687}" presName="Name9" presStyleLbl="sibTrans2D1" presStyleIdx="0" presStyleCnt="3"/>
      <dgm:spPr/>
      <dgm:t>
        <a:bodyPr/>
        <a:lstStyle/>
        <a:p>
          <a:endParaRPr lang="zh-TW" altLang="en-US"/>
        </a:p>
      </dgm:t>
    </dgm:pt>
    <dgm:pt modelId="{500987FE-EFC9-4A85-8EA8-C0853DC6CEB1}" type="pres">
      <dgm:prSet presAssocID="{72B23D39-3D22-479F-AEFB-DC9F450A436C}" presName="composite2" presStyleCnt="0"/>
      <dgm:spPr/>
    </dgm:pt>
    <dgm:pt modelId="{3B2E5F55-A21E-4B1D-94F0-B3D9B91EC9FE}" type="pres">
      <dgm:prSet presAssocID="{72B23D39-3D22-479F-AEFB-DC9F450A436C}" presName="dummyNode2" presStyleLbl="node1" presStyleIdx="0" presStyleCnt="4"/>
      <dgm:spPr/>
    </dgm:pt>
    <dgm:pt modelId="{C8EBBDDC-6089-441F-8E55-BF0B31E3A0F7}" type="pres">
      <dgm:prSet presAssocID="{72B23D39-3D22-479F-AEFB-DC9F450A436C}" presName="childNode2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E954E91-110C-4917-9E1D-FFEF8DF2DCC7}" type="pres">
      <dgm:prSet presAssocID="{72B23D39-3D22-479F-AEFB-DC9F450A436C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280E969-E4EE-4DF6-B0EE-9622B378AD82}" type="pres">
      <dgm:prSet presAssocID="{72B23D39-3D22-479F-AEFB-DC9F450A436C}" presName="parentNode2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53D0435-FA27-40EC-ACEC-A59A8FF74DD4}" type="pres">
      <dgm:prSet presAssocID="{72B23D39-3D22-479F-AEFB-DC9F450A436C}" presName="connSite2" presStyleCnt="0"/>
      <dgm:spPr/>
    </dgm:pt>
    <dgm:pt modelId="{B96A998D-B23F-40D4-9ADF-E7BD9E56CD19}" type="pres">
      <dgm:prSet presAssocID="{ED51371E-B230-4593-819C-FAC12F83F55C}" presName="Name18" presStyleLbl="sibTrans2D1" presStyleIdx="1" presStyleCnt="3"/>
      <dgm:spPr/>
      <dgm:t>
        <a:bodyPr/>
        <a:lstStyle/>
        <a:p>
          <a:endParaRPr lang="zh-TW" altLang="en-US"/>
        </a:p>
      </dgm:t>
    </dgm:pt>
    <dgm:pt modelId="{FD9A9612-273C-45D3-9E10-62DB55889E5A}" type="pres">
      <dgm:prSet presAssocID="{0E4C4F7C-B8A4-4ED9-A423-83ED52147202}" presName="composite1" presStyleCnt="0"/>
      <dgm:spPr/>
    </dgm:pt>
    <dgm:pt modelId="{99B1AD05-4D76-4EEB-AC1E-DBEA3C3B56BA}" type="pres">
      <dgm:prSet presAssocID="{0E4C4F7C-B8A4-4ED9-A423-83ED52147202}" presName="dummyNode1" presStyleLbl="node1" presStyleIdx="1" presStyleCnt="4"/>
      <dgm:spPr/>
    </dgm:pt>
    <dgm:pt modelId="{9454B925-B54D-40B3-BF48-21F380356A20}" type="pres">
      <dgm:prSet presAssocID="{0E4C4F7C-B8A4-4ED9-A423-83ED52147202}" presName="childNode1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2347BDB-049D-45FA-94D8-2E4F4074DA31}" type="pres">
      <dgm:prSet presAssocID="{0E4C4F7C-B8A4-4ED9-A423-83ED52147202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B1D6367-B6DB-44F3-94AA-C87CB9280288}" type="pres">
      <dgm:prSet presAssocID="{0E4C4F7C-B8A4-4ED9-A423-83ED52147202}" presName="parentNode1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7AA8B3F-18EC-446E-B54C-5C2156C70FEF}" type="pres">
      <dgm:prSet presAssocID="{0E4C4F7C-B8A4-4ED9-A423-83ED52147202}" presName="connSite1" presStyleCnt="0"/>
      <dgm:spPr/>
    </dgm:pt>
    <dgm:pt modelId="{2F4DAEAA-B9FD-497A-8454-FF39909171CA}" type="pres">
      <dgm:prSet presAssocID="{68F6FAAA-2CBF-4C82-A4C0-96BE1334AC1A}" presName="Name9" presStyleLbl="sibTrans2D1" presStyleIdx="2" presStyleCnt="3"/>
      <dgm:spPr/>
      <dgm:t>
        <a:bodyPr/>
        <a:lstStyle/>
        <a:p>
          <a:endParaRPr lang="zh-TW" altLang="en-US"/>
        </a:p>
      </dgm:t>
    </dgm:pt>
    <dgm:pt modelId="{5C7C75D6-8239-42FE-8CF3-D6E42FB74C92}" type="pres">
      <dgm:prSet presAssocID="{32542A7F-02B5-4300-9C34-E7EE6CD05983}" presName="composite2" presStyleCnt="0"/>
      <dgm:spPr/>
    </dgm:pt>
    <dgm:pt modelId="{A022EC62-D299-46A5-B741-51AB362D7D9E}" type="pres">
      <dgm:prSet presAssocID="{32542A7F-02B5-4300-9C34-E7EE6CD05983}" presName="dummyNode2" presStyleLbl="node1" presStyleIdx="2" presStyleCnt="4"/>
      <dgm:spPr/>
    </dgm:pt>
    <dgm:pt modelId="{FFC96FE5-E670-4845-A2FD-9913B4A53A1F}" type="pres">
      <dgm:prSet presAssocID="{32542A7F-02B5-4300-9C34-E7EE6CD05983}" presName="childNode2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3B42C36-C8EA-452E-886A-B565081AD22A}" type="pres">
      <dgm:prSet presAssocID="{32542A7F-02B5-4300-9C34-E7EE6CD05983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ADC8990-43D3-4F81-B32C-98A1FD25E98C}" type="pres">
      <dgm:prSet presAssocID="{32542A7F-02B5-4300-9C34-E7EE6CD05983}" presName="parentNode2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D58729F-7BD4-42C5-BE74-6897DBA35335}" type="pres">
      <dgm:prSet presAssocID="{32542A7F-02B5-4300-9C34-E7EE6CD05983}" presName="connSite2" presStyleCnt="0"/>
      <dgm:spPr/>
    </dgm:pt>
  </dgm:ptLst>
  <dgm:cxnLst>
    <dgm:cxn modelId="{C7BA1831-17BB-4EFF-BE1E-6C075BEF8A87}" type="presOf" srcId="{D1775E90-2C46-4548-B98C-0FFF30774CEE}" destId="{FFC96FE5-E670-4845-A2FD-9913B4A53A1F}" srcOrd="0" destOrd="0" presId="urn:microsoft.com/office/officeart/2005/8/layout/hProcess4"/>
    <dgm:cxn modelId="{ACBCA55B-D4E5-4D13-9F70-064C0DBDBB1E}" srcId="{DB68E738-3705-4BD7-969C-785A39F39BD0}" destId="{32542A7F-02B5-4300-9C34-E7EE6CD05983}" srcOrd="3" destOrd="0" parTransId="{2614A50F-DBF6-4452-86FA-7283BE9387AE}" sibTransId="{3A5D4AE4-8292-469A-B0AA-AA35D3D44499}"/>
    <dgm:cxn modelId="{36AFD554-3D71-4EE2-93BF-AC2375D6A74A}" type="presOf" srcId="{0E4C4F7C-B8A4-4ED9-A423-83ED52147202}" destId="{2B1D6367-B6DB-44F3-94AA-C87CB9280288}" srcOrd="0" destOrd="0" presId="urn:microsoft.com/office/officeart/2005/8/layout/hProcess4"/>
    <dgm:cxn modelId="{20AA6D26-572A-4286-86E8-740CDDF2BD03}" srcId="{0E4C4F7C-B8A4-4ED9-A423-83ED52147202}" destId="{8CB1A038-F9CF-4A1A-B20C-1FFB28E13ECF}" srcOrd="0" destOrd="0" parTransId="{16A3EC5B-498B-403F-A4FF-4FC95E108960}" sibTransId="{A4B0286B-1FD9-4B40-B9CF-833F18EE7FD9}"/>
    <dgm:cxn modelId="{FFA438B5-10EE-4E9C-B6DE-399E7FC6E0D1}" srcId="{DB68E738-3705-4BD7-969C-785A39F39BD0}" destId="{0E4C4F7C-B8A4-4ED9-A423-83ED52147202}" srcOrd="2" destOrd="0" parTransId="{72428DB7-C72E-446E-8E69-D271812151C4}" sibTransId="{68F6FAAA-2CBF-4C82-A4C0-96BE1334AC1A}"/>
    <dgm:cxn modelId="{63BD3D90-F7E9-4EF8-BCBB-E9FD73CC91FC}" type="presOf" srcId="{A33FACAF-2361-4F88-B12F-13F8FD993A06}" destId="{6E954E91-110C-4917-9E1D-FFEF8DF2DCC7}" srcOrd="1" destOrd="0" presId="urn:microsoft.com/office/officeart/2005/8/layout/hProcess4"/>
    <dgm:cxn modelId="{85B8E497-E68E-4006-A3F3-955090367878}" srcId="{32542A7F-02B5-4300-9C34-E7EE6CD05983}" destId="{4B45E622-4E0D-4449-82B6-F68D35DCF2DB}" srcOrd="1" destOrd="0" parTransId="{BB4C424F-7ECF-4AE8-B2AA-F58FAF6FB373}" sibTransId="{39232A83-6164-4747-9534-1D8897811C80}"/>
    <dgm:cxn modelId="{E6270916-6E5B-4114-AC98-EB72B888A7D1}" srcId="{0E4C4F7C-B8A4-4ED9-A423-83ED52147202}" destId="{3F5BC5DC-C857-4F45-B3B3-1F1A001BDCD0}" srcOrd="1" destOrd="0" parTransId="{2F40C2E4-4E83-44B2-99FD-A242D2D5D884}" sibTransId="{6C030781-AE53-4B1C-947B-BF31D0E05288}"/>
    <dgm:cxn modelId="{CD7ADFEA-F9E1-4807-92B7-403F8E743C81}" type="presOf" srcId="{ED08B7D2-B974-4286-9669-DBDD14053687}" destId="{863D3825-27AF-43B5-B620-9ADCFB0E353A}" srcOrd="0" destOrd="0" presId="urn:microsoft.com/office/officeart/2005/8/layout/hProcess4"/>
    <dgm:cxn modelId="{32688AE1-BD47-4983-B679-4608AA4D4552}" type="presOf" srcId="{ED51371E-B230-4593-819C-FAC12F83F55C}" destId="{B96A998D-B23F-40D4-9ADF-E7BD9E56CD19}" srcOrd="0" destOrd="0" presId="urn:microsoft.com/office/officeart/2005/8/layout/hProcess4"/>
    <dgm:cxn modelId="{CBB4AB24-D0EE-4FF4-B657-11FB09BAE3AF}" type="presOf" srcId="{32542A7F-02B5-4300-9C34-E7EE6CD05983}" destId="{8ADC8990-43D3-4F81-B32C-98A1FD25E98C}" srcOrd="0" destOrd="0" presId="urn:microsoft.com/office/officeart/2005/8/layout/hProcess4"/>
    <dgm:cxn modelId="{C02A980A-C573-48E5-A9C0-FEEB7B0702BC}" type="presOf" srcId="{D1775E90-2C46-4548-B98C-0FFF30774CEE}" destId="{83B42C36-C8EA-452E-886A-B565081AD22A}" srcOrd="1" destOrd="0" presId="urn:microsoft.com/office/officeart/2005/8/layout/hProcess4"/>
    <dgm:cxn modelId="{D007B333-6BAE-4864-B078-FCDDDE27297E}" type="presOf" srcId="{3F5BC5DC-C857-4F45-B3B3-1F1A001BDCD0}" destId="{C2347BDB-049D-45FA-94D8-2E4F4074DA31}" srcOrd="1" destOrd="1" presId="urn:microsoft.com/office/officeart/2005/8/layout/hProcess4"/>
    <dgm:cxn modelId="{5BE3B719-D51B-4D96-8510-95D6AB50CE0A}" srcId="{F5F20BB5-8028-4A10-8425-A0D1263CCE53}" destId="{C7BF45A1-1C09-4AA2-AB42-E118ABB09161}" srcOrd="1" destOrd="0" parTransId="{E45CFC68-4909-4E35-B41C-41D07C59058A}" sibTransId="{3D34B82A-8950-4A41-B070-C9DF675DB064}"/>
    <dgm:cxn modelId="{5BE37530-C406-4D79-8D05-8BEE4E848437}" type="presOf" srcId="{A323DE45-8FFE-427E-9CEA-94CC64758D65}" destId="{61A3A640-F110-41B4-BAB0-1D752AE196A0}" srcOrd="1" destOrd="0" presId="urn:microsoft.com/office/officeart/2005/8/layout/hProcess4"/>
    <dgm:cxn modelId="{62E63D4F-22A7-4FC1-8DE3-21F08DEB5C90}" srcId="{32542A7F-02B5-4300-9C34-E7EE6CD05983}" destId="{D1775E90-2C46-4548-B98C-0FFF30774CEE}" srcOrd="0" destOrd="0" parTransId="{2C1593B8-736B-4E3D-878C-6C9B74AD6793}" sibTransId="{D826C225-BF39-48E3-830B-694868CCC1A2}"/>
    <dgm:cxn modelId="{B5263083-A893-4E0D-A55C-F7231E480BFD}" type="presOf" srcId="{F5F20BB5-8028-4A10-8425-A0D1263CCE53}" destId="{0B0F2C96-5A22-4616-ACC0-D79C145AB14E}" srcOrd="0" destOrd="0" presId="urn:microsoft.com/office/officeart/2005/8/layout/hProcess4"/>
    <dgm:cxn modelId="{5A95D43F-76C5-4BC6-A195-69FD58A370AC}" type="presOf" srcId="{72B23D39-3D22-479F-AEFB-DC9F450A436C}" destId="{7280E969-E4EE-4DF6-B0EE-9622B378AD82}" srcOrd="0" destOrd="0" presId="urn:microsoft.com/office/officeart/2005/8/layout/hProcess4"/>
    <dgm:cxn modelId="{E6B9FCC8-9F64-4CFF-B648-189C58E4AF22}" type="presOf" srcId="{DB68E738-3705-4BD7-969C-785A39F39BD0}" destId="{1B6DDA0A-F005-4D7B-95F2-72AEB935CEE9}" srcOrd="0" destOrd="0" presId="urn:microsoft.com/office/officeart/2005/8/layout/hProcess4"/>
    <dgm:cxn modelId="{5CF62612-FA6D-4C76-9792-A17FFB476286}" srcId="{DB68E738-3705-4BD7-969C-785A39F39BD0}" destId="{F5F20BB5-8028-4A10-8425-A0D1263CCE53}" srcOrd="0" destOrd="0" parTransId="{7267CC4D-3BB4-4F94-BA13-B6C165C54480}" sibTransId="{ED08B7D2-B974-4286-9669-DBDD14053687}"/>
    <dgm:cxn modelId="{B35855EB-4725-471D-9529-79C019FDF2A0}" srcId="{72B23D39-3D22-479F-AEFB-DC9F450A436C}" destId="{A33FACAF-2361-4F88-B12F-13F8FD993A06}" srcOrd="0" destOrd="0" parTransId="{0EBEEE30-A3F5-4FD9-BE15-F4A61B3303A6}" sibTransId="{1BF8D506-3677-4887-A238-B11E5668F490}"/>
    <dgm:cxn modelId="{381C5A03-523B-401C-AE1A-AE6A397C084E}" type="presOf" srcId="{C7BF45A1-1C09-4AA2-AB42-E118ABB09161}" destId="{61A3A640-F110-41B4-BAB0-1D752AE196A0}" srcOrd="1" destOrd="1" presId="urn:microsoft.com/office/officeart/2005/8/layout/hProcess4"/>
    <dgm:cxn modelId="{82594917-FBA0-4FC5-9235-CDE6E47E9B61}" srcId="{F5F20BB5-8028-4A10-8425-A0D1263CCE53}" destId="{A323DE45-8FFE-427E-9CEA-94CC64758D65}" srcOrd="0" destOrd="0" parTransId="{0840DCCE-F857-47E7-870E-72889450CCCD}" sibTransId="{D3FC0087-535F-41FC-BC31-D2602D9A24A0}"/>
    <dgm:cxn modelId="{B77CB2F1-4700-4535-B2D9-804F0DEFAD6C}" type="presOf" srcId="{C7BF45A1-1C09-4AA2-AB42-E118ABB09161}" destId="{E9F45B4A-D08A-47FB-A30D-1F9712CE95E0}" srcOrd="0" destOrd="1" presId="urn:microsoft.com/office/officeart/2005/8/layout/hProcess4"/>
    <dgm:cxn modelId="{257AB75E-9251-4D21-AB37-82DAED304D6C}" type="presOf" srcId="{4B45E622-4E0D-4449-82B6-F68D35DCF2DB}" destId="{83B42C36-C8EA-452E-886A-B565081AD22A}" srcOrd="1" destOrd="1" presId="urn:microsoft.com/office/officeart/2005/8/layout/hProcess4"/>
    <dgm:cxn modelId="{F04E1D64-4F24-4ED6-ACA1-D0300280B0A2}" type="presOf" srcId="{8CB1A038-F9CF-4A1A-B20C-1FFB28E13ECF}" destId="{9454B925-B54D-40B3-BF48-21F380356A20}" srcOrd="0" destOrd="0" presId="urn:microsoft.com/office/officeart/2005/8/layout/hProcess4"/>
    <dgm:cxn modelId="{00C67AB5-D0C3-4BD2-BC4B-7C3EA2359BC4}" type="presOf" srcId="{8CB1A038-F9CF-4A1A-B20C-1FFB28E13ECF}" destId="{C2347BDB-049D-45FA-94D8-2E4F4074DA31}" srcOrd="1" destOrd="0" presId="urn:microsoft.com/office/officeart/2005/8/layout/hProcess4"/>
    <dgm:cxn modelId="{E20061E5-780C-4774-8D95-901F1684EA03}" type="presOf" srcId="{A33FACAF-2361-4F88-B12F-13F8FD993A06}" destId="{C8EBBDDC-6089-441F-8E55-BF0B31E3A0F7}" srcOrd="0" destOrd="0" presId="urn:microsoft.com/office/officeart/2005/8/layout/hProcess4"/>
    <dgm:cxn modelId="{5BFBF456-0CD7-437C-BCA9-58C354ED4F92}" srcId="{DB68E738-3705-4BD7-969C-785A39F39BD0}" destId="{72B23D39-3D22-479F-AEFB-DC9F450A436C}" srcOrd="1" destOrd="0" parTransId="{73FB15C7-8B6E-46C6-ACE8-96BBD21480B5}" sibTransId="{ED51371E-B230-4593-819C-FAC12F83F55C}"/>
    <dgm:cxn modelId="{B0A96B56-4909-4420-A1D5-D472E3F3F689}" type="presOf" srcId="{68F6FAAA-2CBF-4C82-A4C0-96BE1334AC1A}" destId="{2F4DAEAA-B9FD-497A-8454-FF39909171CA}" srcOrd="0" destOrd="0" presId="urn:microsoft.com/office/officeart/2005/8/layout/hProcess4"/>
    <dgm:cxn modelId="{A697C14F-A39A-44B4-BC9C-8071F0DE7678}" type="presOf" srcId="{A323DE45-8FFE-427E-9CEA-94CC64758D65}" destId="{E9F45B4A-D08A-47FB-A30D-1F9712CE95E0}" srcOrd="0" destOrd="0" presId="urn:microsoft.com/office/officeart/2005/8/layout/hProcess4"/>
    <dgm:cxn modelId="{FA017199-31CE-40A7-90D7-1E04F0EEA9FC}" type="presOf" srcId="{3F5BC5DC-C857-4F45-B3B3-1F1A001BDCD0}" destId="{9454B925-B54D-40B3-BF48-21F380356A20}" srcOrd="0" destOrd="1" presId="urn:microsoft.com/office/officeart/2005/8/layout/hProcess4"/>
    <dgm:cxn modelId="{8FE24C81-736E-4A54-8648-597E3A984E99}" type="presOf" srcId="{4B45E622-4E0D-4449-82B6-F68D35DCF2DB}" destId="{FFC96FE5-E670-4845-A2FD-9913B4A53A1F}" srcOrd="0" destOrd="1" presId="urn:microsoft.com/office/officeart/2005/8/layout/hProcess4"/>
    <dgm:cxn modelId="{AC1F430F-38E0-4EBD-BBA1-742B43644C90}" type="presParOf" srcId="{1B6DDA0A-F005-4D7B-95F2-72AEB935CEE9}" destId="{7B719207-5CB9-4909-B7FA-D4FC3E058441}" srcOrd="0" destOrd="0" presId="urn:microsoft.com/office/officeart/2005/8/layout/hProcess4"/>
    <dgm:cxn modelId="{3972FD92-917A-455E-B5BC-B7409591FC7A}" type="presParOf" srcId="{1B6DDA0A-F005-4D7B-95F2-72AEB935CEE9}" destId="{C222BF1E-B84B-4DFE-A8B7-CBFFE4C9FF38}" srcOrd="1" destOrd="0" presId="urn:microsoft.com/office/officeart/2005/8/layout/hProcess4"/>
    <dgm:cxn modelId="{8A7C98CD-4400-46A6-924F-659953F8C8F5}" type="presParOf" srcId="{1B6DDA0A-F005-4D7B-95F2-72AEB935CEE9}" destId="{5005020F-1C94-4C6D-AE2B-7BD0CBB2DA8E}" srcOrd="2" destOrd="0" presId="urn:microsoft.com/office/officeart/2005/8/layout/hProcess4"/>
    <dgm:cxn modelId="{75BDB708-5620-4BA5-ACF3-FE5A7E37C68E}" type="presParOf" srcId="{5005020F-1C94-4C6D-AE2B-7BD0CBB2DA8E}" destId="{F19675A0-8C88-44DA-9E75-21C7DE4B44BE}" srcOrd="0" destOrd="0" presId="urn:microsoft.com/office/officeart/2005/8/layout/hProcess4"/>
    <dgm:cxn modelId="{5C4FF4CE-9065-4D96-9FC1-81A4C789ECE6}" type="presParOf" srcId="{F19675A0-8C88-44DA-9E75-21C7DE4B44BE}" destId="{121B1DFD-EA2C-44A8-998C-78C75C0F4946}" srcOrd="0" destOrd="0" presId="urn:microsoft.com/office/officeart/2005/8/layout/hProcess4"/>
    <dgm:cxn modelId="{8CEBF209-ED98-4145-875B-06F1309E213F}" type="presParOf" srcId="{F19675A0-8C88-44DA-9E75-21C7DE4B44BE}" destId="{E9F45B4A-D08A-47FB-A30D-1F9712CE95E0}" srcOrd="1" destOrd="0" presId="urn:microsoft.com/office/officeart/2005/8/layout/hProcess4"/>
    <dgm:cxn modelId="{02EF9DBB-926B-4114-A963-34062058A635}" type="presParOf" srcId="{F19675A0-8C88-44DA-9E75-21C7DE4B44BE}" destId="{61A3A640-F110-41B4-BAB0-1D752AE196A0}" srcOrd="2" destOrd="0" presId="urn:microsoft.com/office/officeart/2005/8/layout/hProcess4"/>
    <dgm:cxn modelId="{AACDDC5E-130F-4D55-9144-C8B656394205}" type="presParOf" srcId="{F19675A0-8C88-44DA-9E75-21C7DE4B44BE}" destId="{0B0F2C96-5A22-4616-ACC0-D79C145AB14E}" srcOrd="3" destOrd="0" presId="urn:microsoft.com/office/officeart/2005/8/layout/hProcess4"/>
    <dgm:cxn modelId="{1700D58B-BD51-43CA-A1F6-AF71541E534D}" type="presParOf" srcId="{F19675A0-8C88-44DA-9E75-21C7DE4B44BE}" destId="{A19A48D6-6126-44D8-A2DE-C8C7FC25FDD3}" srcOrd="4" destOrd="0" presId="urn:microsoft.com/office/officeart/2005/8/layout/hProcess4"/>
    <dgm:cxn modelId="{2A5A8B92-9FC1-4CB7-9AD0-6E30DA894C35}" type="presParOf" srcId="{5005020F-1C94-4C6D-AE2B-7BD0CBB2DA8E}" destId="{863D3825-27AF-43B5-B620-9ADCFB0E353A}" srcOrd="1" destOrd="0" presId="urn:microsoft.com/office/officeart/2005/8/layout/hProcess4"/>
    <dgm:cxn modelId="{66F7D6BF-6404-4B50-B700-18AEFE2BF67E}" type="presParOf" srcId="{5005020F-1C94-4C6D-AE2B-7BD0CBB2DA8E}" destId="{500987FE-EFC9-4A85-8EA8-C0853DC6CEB1}" srcOrd="2" destOrd="0" presId="urn:microsoft.com/office/officeart/2005/8/layout/hProcess4"/>
    <dgm:cxn modelId="{3CB32DE5-4CD6-45AF-89EA-B820C81A6A43}" type="presParOf" srcId="{500987FE-EFC9-4A85-8EA8-C0853DC6CEB1}" destId="{3B2E5F55-A21E-4B1D-94F0-B3D9B91EC9FE}" srcOrd="0" destOrd="0" presId="urn:microsoft.com/office/officeart/2005/8/layout/hProcess4"/>
    <dgm:cxn modelId="{2B6FF6AC-6A8F-438B-A259-85FE4A33581A}" type="presParOf" srcId="{500987FE-EFC9-4A85-8EA8-C0853DC6CEB1}" destId="{C8EBBDDC-6089-441F-8E55-BF0B31E3A0F7}" srcOrd="1" destOrd="0" presId="urn:microsoft.com/office/officeart/2005/8/layout/hProcess4"/>
    <dgm:cxn modelId="{C8A6091F-2FFD-4149-B653-C16A7D74E933}" type="presParOf" srcId="{500987FE-EFC9-4A85-8EA8-C0853DC6CEB1}" destId="{6E954E91-110C-4917-9E1D-FFEF8DF2DCC7}" srcOrd="2" destOrd="0" presId="urn:microsoft.com/office/officeart/2005/8/layout/hProcess4"/>
    <dgm:cxn modelId="{0F671935-7BD1-4CE7-BCC7-91DE40DA8ACF}" type="presParOf" srcId="{500987FE-EFC9-4A85-8EA8-C0853DC6CEB1}" destId="{7280E969-E4EE-4DF6-B0EE-9622B378AD82}" srcOrd="3" destOrd="0" presId="urn:microsoft.com/office/officeart/2005/8/layout/hProcess4"/>
    <dgm:cxn modelId="{36AF93FE-4684-4A29-870C-C5142FEA725A}" type="presParOf" srcId="{500987FE-EFC9-4A85-8EA8-C0853DC6CEB1}" destId="{D53D0435-FA27-40EC-ACEC-A59A8FF74DD4}" srcOrd="4" destOrd="0" presId="urn:microsoft.com/office/officeart/2005/8/layout/hProcess4"/>
    <dgm:cxn modelId="{561E09C3-519A-478F-B2F4-1B1B051807AC}" type="presParOf" srcId="{5005020F-1C94-4C6D-AE2B-7BD0CBB2DA8E}" destId="{B96A998D-B23F-40D4-9ADF-E7BD9E56CD19}" srcOrd="3" destOrd="0" presId="urn:microsoft.com/office/officeart/2005/8/layout/hProcess4"/>
    <dgm:cxn modelId="{48CBF82E-BDDC-4138-A15B-8246A95DF88A}" type="presParOf" srcId="{5005020F-1C94-4C6D-AE2B-7BD0CBB2DA8E}" destId="{FD9A9612-273C-45D3-9E10-62DB55889E5A}" srcOrd="4" destOrd="0" presId="urn:microsoft.com/office/officeart/2005/8/layout/hProcess4"/>
    <dgm:cxn modelId="{B328C460-CAE1-4C44-80AC-B51625F3416D}" type="presParOf" srcId="{FD9A9612-273C-45D3-9E10-62DB55889E5A}" destId="{99B1AD05-4D76-4EEB-AC1E-DBEA3C3B56BA}" srcOrd="0" destOrd="0" presId="urn:microsoft.com/office/officeart/2005/8/layout/hProcess4"/>
    <dgm:cxn modelId="{CEDFCC8C-53EF-4159-B1D7-32B7C6A2E877}" type="presParOf" srcId="{FD9A9612-273C-45D3-9E10-62DB55889E5A}" destId="{9454B925-B54D-40B3-BF48-21F380356A20}" srcOrd="1" destOrd="0" presId="urn:microsoft.com/office/officeart/2005/8/layout/hProcess4"/>
    <dgm:cxn modelId="{2FD37F9E-9E9E-4658-8D1B-C75FD57A9CFE}" type="presParOf" srcId="{FD9A9612-273C-45D3-9E10-62DB55889E5A}" destId="{C2347BDB-049D-45FA-94D8-2E4F4074DA31}" srcOrd="2" destOrd="0" presId="urn:microsoft.com/office/officeart/2005/8/layout/hProcess4"/>
    <dgm:cxn modelId="{37779D8D-BBAB-4D90-9C0C-4BA1EB713D0E}" type="presParOf" srcId="{FD9A9612-273C-45D3-9E10-62DB55889E5A}" destId="{2B1D6367-B6DB-44F3-94AA-C87CB9280288}" srcOrd="3" destOrd="0" presId="urn:microsoft.com/office/officeart/2005/8/layout/hProcess4"/>
    <dgm:cxn modelId="{02D233E1-94E0-49B4-A392-6D6F97746AFF}" type="presParOf" srcId="{FD9A9612-273C-45D3-9E10-62DB55889E5A}" destId="{17AA8B3F-18EC-446E-B54C-5C2156C70FEF}" srcOrd="4" destOrd="0" presId="urn:microsoft.com/office/officeart/2005/8/layout/hProcess4"/>
    <dgm:cxn modelId="{96DBC41C-A308-4190-A35F-44BEF2C145B3}" type="presParOf" srcId="{5005020F-1C94-4C6D-AE2B-7BD0CBB2DA8E}" destId="{2F4DAEAA-B9FD-497A-8454-FF39909171CA}" srcOrd="5" destOrd="0" presId="urn:microsoft.com/office/officeart/2005/8/layout/hProcess4"/>
    <dgm:cxn modelId="{585F4914-7317-4B91-9DE4-24B138BE99CB}" type="presParOf" srcId="{5005020F-1C94-4C6D-AE2B-7BD0CBB2DA8E}" destId="{5C7C75D6-8239-42FE-8CF3-D6E42FB74C92}" srcOrd="6" destOrd="0" presId="urn:microsoft.com/office/officeart/2005/8/layout/hProcess4"/>
    <dgm:cxn modelId="{D595F60F-3FA9-414F-90AC-8CB8F29FB595}" type="presParOf" srcId="{5C7C75D6-8239-42FE-8CF3-D6E42FB74C92}" destId="{A022EC62-D299-46A5-B741-51AB362D7D9E}" srcOrd="0" destOrd="0" presId="urn:microsoft.com/office/officeart/2005/8/layout/hProcess4"/>
    <dgm:cxn modelId="{E4919BAC-D7C7-449E-8816-A27313C38005}" type="presParOf" srcId="{5C7C75D6-8239-42FE-8CF3-D6E42FB74C92}" destId="{FFC96FE5-E670-4845-A2FD-9913B4A53A1F}" srcOrd="1" destOrd="0" presId="urn:microsoft.com/office/officeart/2005/8/layout/hProcess4"/>
    <dgm:cxn modelId="{2762F2BC-0375-4EA2-A539-8B1E06B7E8BA}" type="presParOf" srcId="{5C7C75D6-8239-42FE-8CF3-D6E42FB74C92}" destId="{83B42C36-C8EA-452E-886A-B565081AD22A}" srcOrd="2" destOrd="0" presId="urn:microsoft.com/office/officeart/2005/8/layout/hProcess4"/>
    <dgm:cxn modelId="{E3B72DFC-DD82-4424-955D-9DE6652BD82A}" type="presParOf" srcId="{5C7C75D6-8239-42FE-8CF3-D6E42FB74C92}" destId="{8ADC8990-43D3-4F81-B32C-98A1FD25E98C}" srcOrd="3" destOrd="0" presId="urn:microsoft.com/office/officeart/2005/8/layout/hProcess4"/>
    <dgm:cxn modelId="{7C52AE80-9A80-40CC-899C-2188DC7E05D7}" type="presParOf" srcId="{5C7C75D6-8239-42FE-8CF3-D6E42FB74C92}" destId="{2D58729F-7BD4-42C5-BE74-6897DBA35335}" srcOrd="4" destOrd="0" presId="urn:microsoft.com/office/officeart/2005/8/layout/hProcess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68E738-3705-4BD7-969C-785A39F39BD0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72B23D39-3D22-479F-AEFB-DC9F450A436C}">
      <dgm:prSet phldrT="[文字]"/>
      <dgm:spPr/>
      <dgm:t>
        <a:bodyPr/>
        <a:lstStyle/>
        <a:p>
          <a:r>
            <a:rPr lang="zh-TW" altLang="en-US" dirty="0" smtClean="0"/>
            <a:t>校園參觀</a:t>
          </a:r>
          <a:endParaRPr lang="zh-TW" altLang="en-US" dirty="0"/>
        </a:p>
      </dgm:t>
    </dgm:pt>
    <dgm:pt modelId="{73FB15C7-8B6E-46C6-ACE8-96BBD21480B5}" type="parTrans" cxnId="{5BFBF456-0CD7-437C-BCA9-58C354ED4F92}">
      <dgm:prSet/>
      <dgm:spPr/>
      <dgm:t>
        <a:bodyPr/>
        <a:lstStyle/>
        <a:p>
          <a:endParaRPr lang="zh-TW" altLang="en-US"/>
        </a:p>
      </dgm:t>
    </dgm:pt>
    <dgm:pt modelId="{ED51371E-B230-4593-819C-FAC12F83F55C}" type="sibTrans" cxnId="{5BFBF456-0CD7-437C-BCA9-58C354ED4F92}">
      <dgm:prSet/>
      <dgm:spPr/>
      <dgm:t>
        <a:bodyPr/>
        <a:lstStyle/>
        <a:p>
          <a:endParaRPr lang="zh-TW" altLang="en-US"/>
        </a:p>
      </dgm:t>
    </dgm:pt>
    <dgm:pt modelId="{A33FACAF-2361-4F88-B12F-13F8FD993A06}">
      <dgm:prSet phldrT="[文字]"/>
      <dgm:spPr/>
      <dgm:t>
        <a:bodyPr/>
        <a:lstStyle/>
        <a:p>
          <a:r>
            <a:rPr lang="zh-TW" altLang="en-US" dirty="0" smtClean="0"/>
            <a:t>校園導覽＆解說</a:t>
          </a:r>
          <a:endParaRPr lang="zh-TW" altLang="en-US" dirty="0"/>
        </a:p>
      </dgm:t>
    </dgm:pt>
    <dgm:pt modelId="{0EBEEE30-A3F5-4FD9-BE15-F4A61B3303A6}" type="parTrans" cxnId="{B35855EB-4725-471D-9529-79C019FDF2A0}">
      <dgm:prSet/>
      <dgm:spPr/>
      <dgm:t>
        <a:bodyPr/>
        <a:lstStyle/>
        <a:p>
          <a:endParaRPr lang="zh-TW" altLang="en-US"/>
        </a:p>
      </dgm:t>
    </dgm:pt>
    <dgm:pt modelId="{1BF8D506-3677-4887-A238-B11E5668F490}" type="sibTrans" cxnId="{B35855EB-4725-471D-9529-79C019FDF2A0}">
      <dgm:prSet/>
      <dgm:spPr/>
      <dgm:t>
        <a:bodyPr/>
        <a:lstStyle/>
        <a:p>
          <a:endParaRPr lang="zh-TW" altLang="en-US"/>
        </a:p>
      </dgm:t>
    </dgm:pt>
    <dgm:pt modelId="{0E4C4F7C-B8A4-4ED9-A423-83ED52147202}">
      <dgm:prSet phldrT="[文字]"/>
      <dgm:spPr/>
      <dgm:t>
        <a:bodyPr/>
        <a:lstStyle/>
        <a:p>
          <a:r>
            <a:rPr lang="zh-TW" altLang="en-US" dirty="0" smtClean="0"/>
            <a:t>園方簡介</a:t>
          </a:r>
          <a:endParaRPr lang="zh-TW" altLang="en-US" dirty="0"/>
        </a:p>
      </dgm:t>
    </dgm:pt>
    <dgm:pt modelId="{72428DB7-C72E-446E-8E69-D271812151C4}" type="parTrans" cxnId="{FFA438B5-10EE-4E9C-B6DE-399E7FC6E0D1}">
      <dgm:prSet/>
      <dgm:spPr/>
      <dgm:t>
        <a:bodyPr/>
        <a:lstStyle/>
        <a:p>
          <a:endParaRPr lang="zh-TW" altLang="en-US"/>
        </a:p>
      </dgm:t>
    </dgm:pt>
    <dgm:pt modelId="{68F6FAAA-2CBF-4C82-A4C0-96BE1334AC1A}" type="sibTrans" cxnId="{FFA438B5-10EE-4E9C-B6DE-399E7FC6E0D1}">
      <dgm:prSet/>
      <dgm:spPr/>
      <dgm:t>
        <a:bodyPr/>
        <a:lstStyle/>
        <a:p>
          <a:endParaRPr lang="zh-TW" altLang="en-US"/>
        </a:p>
      </dgm:t>
    </dgm:pt>
    <dgm:pt modelId="{8CB1A038-F9CF-4A1A-B20C-1FFB28E13ECF}">
      <dgm:prSet phldrT="[文字]"/>
      <dgm:spPr/>
      <dgm:t>
        <a:bodyPr/>
        <a:lstStyle/>
        <a:p>
          <a:r>
            <a:rPr lang="zh-TW" altLang="en-US" dirty="0" smtClean="0"/>
            <a:t>課程介紹</a:t>
          </a:r>
          <a:endParaRPr lang="zh-TW" altLang="en-US" dirty="0"/>
        </a:p>
      </dgm:t>
    </dgm:pt>
    <dgm:pt modelId="{16A3EC5B-498B-403F-A4FF-4FC95E108960}" type="parTrans" cxnId="{20AA6D26-572A-4286-86E8-740CDDF2BD03}">
      <dgm:prSet/>
      <dgm:spPr/>
      <dgm:t>
        <a:bodyPr/>
        <a:lstStyle/>
        <a:p>
          <a:endParaRPr lang="zh-TW" altLang="en-US"/>
        </a:p>
      </dgm:t>
    </dgm:pt>
    <dgm:pt modelId="{A4B0286B-1FD9-4B40-B9CF-833F18EE7FD9}" type="sibTrans" cxnId="{20AA6D26-572A-4286-86E8-740CDDF2BD03}">
      <dgm:prSet/>
      <dgm:spPr/>
      <dgm:t>
        <a:bodyPr/>
        <a:lstStyle/>
        <a:p>
          <a:endParaRPr lang="zh-TW" altLang="en-US"/>
        </a:p>
      </dgm:t>
    </dgm:pt>
    <dgm:pt modelId="{3F5BC5DC-C857-4F45-B3B3-1F1A001BDCD0}">
      <dgm:prSet phldrT="[文字]"/>
      <dgm:spPr/>
      <dgm:t>
        <a:bodyPr/>
        <a:lstStyle/>
        <a:p>
          <a:r>
            <a:rPr lang="zh-TW" altLang="en-US" dirty="0" smtClean="0"/>
            <a:t>理念分享</a:t>
          </a:r>
          <a:endParaRPr lang="zh-TW" altLang="en-US" dirty="0"/>
        </a:p>
      </dgm:t>
    </dgm:pt>
    <dgm:pt modelId="{2F40C2E4-4E83-44B2-99FD-A242D2D5D884}" type="parTrans" cxnId="{E6270916-6E5B-4114-AC98-EB72B888A7D1}">
      <dgm:prSet/>
      <dgm:spPr/>
      <dgm:t>
        <a:bodyPr/>
        <a:lstStyle/>
        <a:p>
          <a:endParaRPr lang="zh-TW" altLang="en-US"/>
        </a:p>
      </dgm:t>
    </dgm:pt>
    <dgm:pt modelId="{6C030781-AE53-4B1C-947B-BF31D0E05288}" type="sibTrans" cxnId="{E6270916-6E5B-4114-AC98-EB72B888A7D1}">
      <dgm:prSet/>
      <dgm:spPr/>
      <dgm:t>
        <a:bodyPr/>
        <a:lstStyle/>
        <a:p>
          <a:endParaRPr lang="zh-TW" altLang="en-US"/>
        </a:p>
      </dgm:t>
    </dgm:pt>
    <dgm:pt modelId="{32542A7F-02B5-4300-9C34-E7EE6CD05983}">
      <dgm:prSet phldrT="[文字]"/>
      <dgm:spPr/>
      <dgm:t>
        <a:bodyPr/>
        <a:lstStyle/>
        <a:p>
          <a:r>
            <a:rPr lang="zh-TW" altLang="en-US" dirty="0" smtClean="0"/>
            <a:t>問題討論</a:t>
          </a:r>
          <a:endParaRPr lang="zh-TW" altLang="en-US" dirty="0"/>
        </a:p>
      </dgm:t>
    </dgm:pt>
    <dgm:pt modelId="{2614A50F-DBF6-4452-86FA-7283BE9387AE}" type="parTrans" cxnId="{ACBCA55B-D4E5-4D13-9F70-064C0DBDBB1E}">
      <dgm:prSet/>
      <dgm:spPr/>
      <dgm:t>
        <a:bodyPr/>
        <a:lstStyle/>
        <a:p>
          <a:endParaRPr lang="zh-TW" altLang="en-US"/>
        </a:p>
      </dgm:t>
    </dgm:pt>
    <dgm:pt modelId="{3A5D4AE4-8292-469A-B0AA-AA35D3D44499}" type="sibTrans" cxnId="{ACBCA55B-D4E5-4D13-9F70-064C0DBDBB1E}">
      <dgm:prSet/>
      <dgm:spPr/>
      <dgm:t>
        <a:bodyPr/>
        <a:lstStyle/>
        <a:p>
          <a:endParaRPr lang="zh-TW" altLang="en-US"/>
        </a:p>
      </dgm:t>
    </dgm:pt>
    <dgm:pt modelId="{D1775E90-2C46-4548-B98C-0FFF30774CEE}">
      <dgm:prSet/>
      <dgm:spPr/>
      <dgm:t>
        <a:bodyPr/>
        <a:lstStyle/>
        <a:p>
          <a:r>
            <a:rPr lang="en-US" altLang="zh-TW" dirty="0" smtClean="0"/>
            <a:t>Q</a:t>
          </a:r>
          <a:r>
            <a:rPr lang="zh-TW" altLang="en-US" dirty="0" smtClean="0"/>
            <a:t>＆</a:t>
          </a:r>
          <a:r>
            <a:rPr lang="en-US" altLang="zh-TW" dirty="0" smtClean="0"/>
            <a:t>A</a:t>
          </a:r>
          <a:r>
            <a:rPr lang="zh-TW" altLang="en-US" dirty="0" smtClean="0"/>
            <a:t>時間</a:t>
          </a:r>
          <a:endParaRPr lang="zh-TW" altLang="en-US" dirty="0"/>
        </a:p>
      </dgm:t>
    </dgm:pt>
    <dgm:pt modelId="{2C1593B8-736B-4E3D-878C-6C9B74AD6793}" type="parTrans" cxnId="{62E63D4F-22A7-4FC1-8DE3-21F08DEB5C90}">
      <dgm:prSet/>
      <dgm:spPr/>
      <dgm:t>
        <a:bodyPr/>
        <a:lstStyle/>
        <a:p>
          <a:endParaRPr lang="zh-TW" altLang="en-US"/>
        </a:p>
      </dgm:t>
    </dgm:pt>
    <dgm:pt modelId="{D826C225-BF39-48E3-830B-694868CCC1A2}" type="sibTrans" cxnId="{62E63D4F-22A7-4FC1-8DE3-21F08DEB5C90}">
      <dgm:prSet/>
      <dgm:spPr/>
      <dgm:t>
        <a:bodyPr/>
        <a:lstStyle/>
        <a:p>
          <a:endParaRPr lang="zh-TW" altLang="en-US"/>
        </a:p>
      </dgm:t>
    </dgm:pt>
    <dgm:pt modelId="{4B45E622-4E0D-4449-82B6-F68D35DCF2DB}">
      <dgm:prSet/>
      <dgm:spPr/>
      <dgm:t>
        <a:bodyPr/>
        <a:lstStyle/>
        <a:p>
          <a:r>
            <a:rPr lang="zh-TW" altLang="en-US" dirty="0" smtClean="0"/>
            <a:t>大合照</a:t>
          </a:r>
          <a:endParaRPr lang="zh-TW" altLang="en-US" dirty="0"/>
        </a:p>
      </dgm:t>
    </dgm:pt>
    <dgm:pt modelId="{BB4C424F-7ECF-4AE8-B2AA-F58FAF6FB373}" type="parTrans" cxnId="{85B8E497-E68E-4006-A3F3-955090367878}">
      <dgm:prSet/>
      <dgm:spPr/>
      <dgm:t>
        <a:bodyPr/>
        <a:lstStyle/>
        <a:p>
          <a:endParaRPr lang="zh-TW" altLang="en-US"/>
        </a:p>
      </dgm:t>
    </dgm:pt>
    <dgm:pt modelId="{39232A83-6164-4747-9534-1D8897811C80}" type="sibTrans" cxnId="{85B8E497-E68E-4006-A3F3-955090367878}">
      <dgm:prSet/>
      <dgm:spPr/>
      <dgm:t>
        <a:bodyPr/>
        <a:lstStyle/>
        <a:p>
          <a:endParaRPr lang="zh-TW" altLang="en-US"/>
        </a:p>
      </dgm:t>
    </dgm:pt>
    <dgm:pt modelId="{C3086A48-9DD0-428A-AA33-3403BB663659}">
      <dgm:prSet/>
      <dgm:spPr/>
      <dgm:t>
        <a:bodyPr/>
        <a:lstStyle/>
        <a:p>
          <a:r>
            <a:rPr lang="zh-TW" altLang="en-US" dirty="0" smtClean="0"/>
            <a:t>歌謠吟唱體驗</a:t>
          </a:r>
          <a:endParaRPr lang="zh-TW" altLang="en-US" dirty="0"/>
        </a:p>
      </dgm:t>
    </dgm:pt>
    <dgm:pt modelId="{5E06966D-4C9C-40FD-951B-CAD6C729A2E0}" type="parTrans" cxnId="{455146C7-F018-4A77-A42D-F8A2B9047BD7}">
      <dgm:prSet/>
      <dgm:spPr/>
      <dgm:t>
        <a:bodyPr/>
        <a:lstStyle/>
        <a:p>
          <a:endParaRPr lang="zh-TW" altLang="en-US"/>
        </a:p>
      </dgm:t>
    </dgm:pt>
    <dgm:pt modelId="{674FA5D0-819C-4AD4-B857-D6E348588208}" type="sibTrans" cxnId="{455146C7-F018-4A77-A42D-F8A2B9047BD7}">
      <dgm:prSet/>
      <dgm:spPr/>
      <dgm:t>
        <a:bodyPr/>
        <a:lstStyle/>
        <a:p>
          <a:endParaRPr lang="zh-TW" altLang="en-US"/>
        </a:p>
      </dgm:t>
    </dgm:pt>
    <dgm:pt modelId="{1B6DDA0A-F005-4D7B-95F2-72AEB935CEE9}" type="pres">
      <dgm:prSet presAssocID="{DB68E738-3705-4BD7-969C-785A39F39BD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B719207-5CB9-4909-B7FA-D4FC3E058441}" type="pres">
      <dgm:prSet presAssocID="{DB68E738-3705-4BD7-969C-785A39F39BD0}" presName="tSp" presStyleCnt="0"/>
      <dgm:spPr/>
    </dgm:pt>
    <dgm:pt modelId="{C222BF1E-B84B-4DFE-A8B7-CBFFE4C9FF38}" type="pres">
      <dgm:prSet presAssocID="{DB68E738-3705-4BD7-969C-785A39F39BD0}" presName="bSp" presStyleCnt="0"/>
      <dgm:spPr/>
    </dgm:pt>
    <dgm:pt modelId="{5005020F-1C94-4C6D-AE2B-7BD0CBB2DA8E}" type="pres">
      <dgm:prSet presAssocID="{DB68E738-3705-4BD7-969C-785A39F39BD0}" presName="process" presStyleCnt="0"/>
      <dgm:spPr/>
    </dgm:pt>
    <dgm:pt modelId="{4F53487C-BB69-4712-9E4A-C2ECE80E0524}" type="pres">
      <dgm:prSet presAssocID="{72B23D39-3D22-479F-AEFB-DC9F450A436C}" presName="composite1" presStyleCnt="0"/>
      <dgm:spPr/>
    </dgm:pt>
    <dgm:pt modelId="{CA9EA2FB-5C00-4852-8C0C-056C3E7F7D7C}" type="pres">
      <dgm:prSet presAssocID="{72B23D39-3D22-479F-AEFB-DC9F450A436C}" presName="dummyNode1" presStyleLbl="node1" presStyleIdx="0" presStyleCnt="3"/>
      <dgm:spPr/>
    </dgm:pt>
    <dgm:pt modelId="{C7AEAE4E-7DBA-48A5-ABD9-627DAEFB69A9}" type="pres">
      <dgm:prSet presAssocID="{72B23D39-3D22-479F-AEFB-DC9F450A436C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A8C941D-1E64-4F57-B5D8-4AB8B5FACC72}" type="pres">
      <dgm:prSet presAssocID="{72B23D39-3D22-479F-AEFB-DC9F450A436C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B8B2D21-AE2F-442D-84F1-C3879E517B94}" type="pres">
      <dgm:prSet presAssocID="{72B23D39-3D22-479F-AEFB-DC9F450A436C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3C729A3-C060-45E7-A032-DDB46DA3A888}" type="pres">
      <dgm:prSet presAssocID="{72B23D39-3D22-479F-AEFB-DC9F450A436C}" presName="connSite1" presStyleCnt="0"/>
      <dgm:spPr/>
    </dgm:pt>
    <dgm:pt modelId="{1B01B8A4-DFC8-484D-85C0-577206EDFD8A}" type="pres">
      <dgm:prSet presAssocID="{ED51371E-B230-4593-819C-FAC12F83F55C}" presName="Name9" presStyleLbl="sibTrans2D1" presStyleIdx="0" presStyleCnt="2"/>
      <dgm:spPr/>
      <dgm:t>
        <a:bodyPr/>
        <a:lstStyle/>
        <a:p>
          <a:endParaRPr lang="zh-TW" altLang="en-US"/>
        </a:p>
      </dgm:t>
    </dgm:pt>
    <dgm:pt modelId="{E5576B68-5A10-4425-9AD4-17FBCC3A73E5}" type="pres">
      <dgm:prSet presAssocID="{0E4C4F7C-B8A4-4ED9-A423-83ED52147202}" presName="composite2" presStyleCnt="0"/>
      <dgm:spPr/>
    </dgm:pt>
    <dgm:pt modelId="{F13B40E2-E434-4F72-B51F-25363B09FE2D}" type="pres">
      <dgm:prSet presAssocID="{0E4C4F7C-B8A4-4ED9-A423-83ED52147202}" presName="dummyNode2" presStyleLbl="node1" presStyleIdx="0" presStyleCnt="3"/>
      <dgm:spPr/>
    </dgm:pt>
    <dgm:pt modelId="{413C066B-40CC-403A-9BAE-60CE38237FB6}" type="pres">
      <dgm:prSet presAssocID="{0E4C4F7C-B8A4-4ED9-A423-83ED52147202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462A021-3D60-48B9-BD8E-8F38700AFBEA}" type="pres">
      <dgm:prSet presAssocID="{0E4C4F7C-B8A4-4ED9-A423-83ED52147202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1659538-1949-46F2-BB09-B4316B668AFD}" type="pres">
      <dgm:prSet presAssocID="{0E4C4F7C-B8A4-4ED9-A423-83ED52147202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58AE4EE-085C-4CF8-AEA7-F563F764B9E8}" type="pres">
      <dgm:prSet presAssocID="{0E4C4F7C-B8A4-4ED9-A423-83ED52147202}" presName="connSite2" presStyleCnt="0"/>
      <dgm:spPr/>
    </dgm:pt>
    <dgm:pt modelId="{721787B6-A045-4DD9-9813-D21473109350}" type="pres">
      <dgm:prSet presAssocID="{68F6FAAA-2CBF-4C82-A4C0-96BE1334AC1A}" presName="Name18" presStyleLbl="sibTrans2D1" presStyleIdx="1" presStyleCnt="2"/>
      <dgm:spPr/>
      <dgm:t>
        <a:bodyPr/>
        <a:lstStyle/>
        <a:p>
          <a:endParaRPr lang="zh-TW" altLang="en-US"/>
        </a:p>
      </dgm:t>
    </dgm:pt>
    <dgm:pt modelId="{0CE62635-7DA5-4410-83B7-89F8A34448C9}" type="pres">
      <dgm:prSet presAssocID="{32542A7F-02B5-4300-9C34-E7EE6CD05983}" presName="composite1" presStyleCnt="0"/>
      <dgm:spPr/>
    </dgm:pt>
    <dgm:pt modelId="{1BB2C9D5-B66E-4DDB-9AB4-CCDC70717027}" type="pres">
      <dgm:prSet presAssocID="{32542A7F-02B5-4300-9C34-E7EE6CD05983}" presName="dummyNode1" presStyleLbl="node1" presStyleIdx="1" presStyleCnt="3"/>
      <dgm:spPr/>
    </dgm:pt>
    <dgm:pt modelId="{8F19A48D-DB01-4B27-9723-344D9E64B609}" type="pres">
      <dgm:prSet presAssocID="{32542A7F-02B5-4300-9C34-E7EE6CD05983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2ACFD0F-20FE-4189-AE5C-C047FE52E591}" type="pres">
      <dgm:prSet presAssocID="{32542A7F-02B5-4300-9C34-E7EE6CD05983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5723674-7747-4725-A7EE-F6ED05D12E76}" type="pres">
      <dgm:prSet presAssocID="{32542A7F-02B5-4300-9C34-E7EE6CD05983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B6B10B2-DB57-4662-B58D-4C5059AB2381}" type="pres">
      <dgm:prSet presAssocID="{32542A7F-02B5-4300-9C34-E7EE6CD05983}" presName="connSite1" presStyleCnt="0"/>
      <dgm:spPr/>
    </dgm:pt>
  </dgm:ptLst>
  <dgm:cxnLst>
    <dgm:cxn modelId="{FB14EC20-25D6-47F3-BC5C-EC2D84D40393}" type="presOf" srcId="{D1775E90-2C46-4548-B98C-0FFF30774CEE}" destId="{22ACFD0F-20FE-4189-AE5C-C047FE52E591}" srcOrd="1" destOrd="0" presId="urn:microsoft.com/office/officeart/2005/8/layout/hProcess4"/>
    <dgm:cxn modelId="{A2B493E0-1B88-41C7-B653-FF46788D58EC}" type="presOf" srcId="{72B23D39-3D22-479F-AEFB-DC9F450A436C}" destId="{2B8B2D21-AE2F-442D-84F1-C3879E517B94}" srcOrd="0" destOrd="0" presId="urn:microsoft.com/office/officeart/2005/8/layout/hProcess4"/>
    <dgm:cxn modelId="{ACBCA55B-D4E5-4D13-9F70-064C0DBDBB1E}" srcId="{DB68E738-3705-4BD7-969C-785A39F39BD0}" destId="{32542A7F-02B5-4300-9C34-E7EE6CD05983}" srcOrd="2" destOrd="0" parTransId="{2614A50F-DBF6-4452-86FA-7283BE9387AE}" sibTransId="{3A5D4AE4-8292-469A-B0AA-AA35D3D44499}"/>
    <dgm:cxn modelId="{741F99FA-8CB3-417C-A658-5EA4521CB6A0}" type="presOf" srcId="{3F5BC5DC-C857-4F45-B3B3-1F1A001BDCD0}" destId="{413C066B-40CC-403A-9BAE-60CE38237FB6}" srcOrd="0" destOrd="1" presId="urn:microsoft.com/office/officeart/2005/8/layout/hProcess4"/>
    <dgm:cxn modelId="{AD162BA2-C881-48BF-AFC0-B5601FDFE44D}" type="presOf" srcId="{8CB1A038-F9CF-4A1A-B20C-1FFB28E13ECF}" destId="{413C066B-40CC-403A-9BAE-60CE38237FB6}" srcOrd="0" destOrd="0" presId="urn:microsoft.com/office/officeart/2005/8/layout/hProcess4"/>
    <dgm:cxn modelId="{20AA6D26-572A-4286-86E8-740CDDF2BD03}" srcId="{0E4C4F7C-B8A4-4ED9-A423-83ED52147202}" destId="{8CB1A038-F9CF-4A1A-B20C-1FFB28E13ECF}" srcOrd="0" destOrd="0" parTransId="{16A3EC5B-498B-403F-A4FF-4FC95E108960}" sibTransId="{A4B0286B-1FD9-4B40-B9CF-833F18EE7FD9}"/>
    <dgm:cxn modelId="{DF6D9B4E-EDF3-4334-BB61-EEB16597A1D8}" type="presOf" srcId="{ED51371E-B230-4593-819C-FAC12F83F55C}" destId="{1B01B8A4-DFC8-484D-85C0-577206EDFD8A}" srcOrd="0" destOrd="0" presId="urn:microsoft.com/office/officeart/2005/8/layout/hProcess4"/>
    <dgm:cxn modelId="{8B7524FE-E8F9-4FC5-A577-EB01AB1F58DA}" type="presOf" srcId="{4B45E622-4E0D-4449-82B6-F68D35DCF2DB}" destId="{8F19A48D-DB01-4B27-9723-344D9E64B609}" srcOrd="0" destOrd="2" presId="urn:microsoft.com/office/officeart/2005/8/layout/hProcess4"/>
    <dgm:cxn modelId="{FFA438B5-10EE-4E9C-B6DE-399E7FC6E0D1}" srcId="{DB68E738-3705-4BD7-969C-785A39F39BD0}" destId="{0E4C4F7C-B8A4-4ED9-A423-83ED52147202}" srcOrd="1" destOrd="0" parTransId="{72428DB7-C72E-446E-8E69-D271812151C4}" sibTransId="{68F6FAAA-2CBF-4C82-A4C0-96BE1334AC1A}"/>
    <dgm:cxn modelId="{455146C7-F018-4A77-A42D-F8A2B9047BD7}" srcId="{32542A7F-02B5-4300-9C34-E7EE6CD05983}" destId="{C3086A48-9DD0-428A-AA33-3403BB663659}" srcOrd="1" destOrd="0" parTransId="{5E06966D-4C9C-40FD-951B-CAD6C729A2E0}" sibTransId="{674FA5D0-819C-4AD4-B857-D6E348588208}"/>
    <dgm:cxn modelId="{4F1C9661-5AFA-480C-9D0E-8EFAFC292BF1}" type="presOf" srcId="{3F5BC5DC-C857-4F45-B3B3-1F1A001BDCD0}" destId="{B462A021-3D60-48B9-BD8E-8F38700AFBEA}" srcOrd="1" destOrd="1" presId="urn:microsoft.com/office/officeart/2005/8/layout/hProcess4"/>
    <dgm:cxn modelId="{85B8E497-E68E-4006-A3F3-955090367878}" srcId="{32542A7F-02B5-4300-9C34-E7EE6CD05983}" destId="{4B45E622-4E0D-4449-82B6-F68D35DCF2DB}" srcOrd="2" destOrd="0" parTransId="{BB4C424F-7ECF-4AE8-B2AA-F58FAF6FB373}" sibTransId="{39232A83-6164-4747-9534-1D8897811C80}"/>
    <dgm:cxn modelId="{E6270916-6E5B-4114-AC98-EB72B888A7D1}" srcId="{0E4C4F7C-B8A4-4ED9-A423-83ED52147202}" destId="{3F5BC5DC-C857-4F45-B3B3-1F1A001BDCD0}" srcOrd="1" destOrd="0" parTransId="{2F40C2E4-4E83-44B2-99FD-A242D2D5D884}" sibTransId="{6C030781-AE53-4B1C-947B-BF31D0E05288}"/>
    <dgm:cxn modelId="{B0B513FE-BDB1-4945-A002-095DCBF16B5F}" type="presOf" srcId="{C3086A48-9DD0-428A-AA33-3403BB663659}" destId="{8F19A48D-DB01-4B27-9723-344D9E64B609}" srcOrd="0" destOrd="1" presId="urn:microsoft.com/office/officeart/2005/8/layout/hProcess4"/>
    <dgm:cxn modelId="{F1072217-B8AD-4AA0-87D1-BB42F0ECE41B}" type="presOf" srcId="{0E4C4F7C-B8A4-4ED9-A423-83ED52147202}" destId="{21659538-1949-46F2-BB09-B4316B668AFD}" srcOrd="0" destOrd="0" presId="urn:microsoft.com/office/officeart/2005/8/layout/hProcess4"/>
    <dgm:cxn modelId="{0DAC4A57-AB21-4D30-BACC-8B454694F7D3}" type="presOf" srcId="{DB68E738-3705-4BD7-969C-785A39F39BD0}" destId="{1B6DDA0A-F005-4D7B-95F2-72AEB935CEE9}" srcOrd="0" destOrd="0" presId="urn:microsoft.com/office/officeart/2005/8/layout/hProcess4"/>
    <dgm:cxn modelId="{62E63D4F-22A7-4FC1-8DE3-21F08DEB5C90}" srcId="{32542A7F-02B5-4300-9C34-E7EE6CD05983}" destId="{D1775E90-2C46-4548-B98C-0FFF30774CEE}" srcOrd="0" destOrd="0" parTransId="{2C1593B8-736B-4E3D-878C-6C9B74AD6793}" sibTransId="{D826C225-BF39-48E3-830B-694868CCC1A2}"/>
    <dgm:cxn modelId="{96B10396-C8C3-42D8-93CD-E02114BBCDB6}" type="presOf" srcId="{68F6FAAA-2CBF-4C82-A4C0-96BE1334AC1A}" destId="{721787B6-A045-4DD9-9813-D21473109350}" srcOrd="0" destOrd="0" presId="urn:microsoft.com/office/officeart/2005/8/layout/hProcess4"/>
    <dgm:cxn modelId="{D0411D27-47B3-499C-84F4-D8BDE2668064}" type="presOf" srcId="{D1775E90-2C46-4548-B98C-0FFF30774CEE}" destId="{8F19A48D-DB01-4B27-9723-344D9E64B609}" srcOrd="0" destOrd="0" presId="urn:microsoft.com/office/officeart/2005/8/layout/hProcess4"/>
    <dgm:cxn modelId="{B35855EB-4725-471D-9529-79C019FDF2A0}" srcId="{72B23D39-3D22-479F-AEFB-DC9F450A436C}" destId="{A33FACAF-2361-4F88-B12F-13F8FD993A06}" srcOrd="0" destOrd="0" parTransId="{0EBEEE30-A3F5-4FD9-BE15-F4A61B3303A6}" sibTransId="{1BF8D506-3677-4887-A238-B11E5668F490}"/>
    <dgm:cxn modelId="{A7853874-AFCB-42D8-9D13-448E701BE15C}" type="presOf" srcId="{A33FACAF-2361-4F88-B12F-13F8FD993A06}" destId="{7A8C941D-1E64-4F57-B5D8-4AB8B5FACC72}" srcOrd="1" destOrd="0" presId="urn:microsoft.com/office/officeart/2005/8/layout/hProcess4"/>
    <dgm:cxn modelId="{79CD1DFE-D98C-47BC-A223-0C719A854B9D}" type="presOf" srcId="{C3086A48-9DD0-428A-AA33-3403BB663659}" destId="{22ACFD0F-20FE-4189-AE5C-C047FE52E591}" srcOrd="1" destOrd="1" presId="urn:microsoft.com/office/officeart/2005/8/layout/hProcess4"/>
    <dgm:cxn modelId="{7D6A41AE-4E9B-463D-A798-875589C30D9B}" type="presOf" srcId="{32542A7F-02B5-4300-9C34-E7EE6CD05983}" destId="{35723674-7747-4725-A7EE-F6ED05D12E76}" srcOrd="0" destOrd="0" presId="urn:microsoft.com/office/officeart/2005/8/layout/hProcess4"/>
    <dgm:cxn modelId="{6DA2553B-9C5F-4577-B03D-EF17A0029AD0}" type="presOf" srcId="{4B45E622-4E0D-4449-82B6-F68D35DCF2DB}" destId="{22ACFD0F-20FE-4189-AE5C-C047FE52E591}" srcOrd="1" destOrd="2" presId="urn:microsoft.com/office/officeart/2005/8/layout/hProcess4"/>
    <dgm:cxn modelId="{E5847C3C-FD41-41CE-B09E-BAD178E9A6F0}" type="presOf" srcId="{A33FACAF-2361-4F88-B12F-13F8FD993A06}" destId="{C7AEAE4E-7DBA-48A5-ABD9-627DAEFB69A9}" srcOrd="0" destOrd="0" presId="urn:microsoft.com/office/officeart/2005/8/layout/hProcess4"/>
    <dgm:cxn modelId="{5BFBF456-0CD7-437C-BCA9-58C354ED4F92}" srcId="{DB68E738-3705-4BD7-969C-785A39F39BD0}" destId="{72B23D39-3D22-479F-AEFB-DC9F450A436C}" srcOrd="0" destOrd="0" parTransId="{73FB15C7-8B6E-46C6-ACE8-96BBD21480B5}" sibTransId="{ED51371E-B230-4593-819C-FAC12F83F55C}"/>
    <dgm:cxn modelId="{92BB8DD7-5EAB-46B2-AE9E-5C8A59680ADF}" type="presOf" srcId="{8CB1A038-F9CF-4A1A-B20C-1FFB28E13ECF}" destId="{B462A021-3D60-48B9-BD8E-8F38700AFBEA}" srcOrd="1" destOrd="0" presId="urn:microsoft.com/office/officeart/2005/8/layout/hProcess4"/>
    <dgm:cxn modelId="{22D3A4DC-E389-4902-BC18-916ED840D983}" type="presParOf" srcId="{1B6DDA0A-F005-4D7B-95F2-72AEB935CEE9}" destId="{7B719207-5CB9-4909-B7FA-D4FC3E058441}" srcOrd="0" destOrd="0" presId="urn:microsoft.com/office/officeart/2005/8/layout/hProcess4"/>
    <dgm:cxn modelId="{AF173A9D-D329-4326-87FC-62F32371FBCC}" type="presParOf" srcId="{1B6DDA0A-F005-4D7B-95F2-72AEB935CEE9}" destId="{C222BF1E-B84B-4DFE-A8B7-CBFFE4C9FF38}" srcOrd="1" destOrd="0" presId="urn:microsoft.com/office/officeart/2005/8/layout/hProcess4"/>
    <dgm:cxn modelId="{F0A3DEC4-FAD2-468C-A156-91156D301ECB}" type="presParOf" srcId="{1B6DDA0A-F005-4D7B-95F2-72AEB935CEE9}" destId="{5005020F-1C94-4C6D-AE2B-7BD0CBB2DA8E}" srcOrd="2" destOrd="0" presId="urn:microsoft.com/office/officeart/2005/8/layout/hProcess4"/>
    <dgm:cxn modelId="{F77A5B82-132D-4B7A-91F3-90254CD0242A}" type="presParOf" srcId="{5005020F-1C94-4C6D-AE2B-7BD0CBB2DA8E}" destId="{4F53487C-BB69-4712-9E4A-C2ECE80E0524}" srcOrd="0" destOrd="0" presId="urn:microsoft.com/office/officeart/2005/8/layout/hProcess4"/>
    <dgm:cxn modelId="{A769F184-637D-4FB8-B1F0-7596A71A47A6}" type="presParOf" srcId="{4F53487C-BB69-4712-9E4A-C2ECE80E0524}" destId="{CA9EA2FB-5C00-4852-8C0C-056C3E7F7D7C}" srcOrd="0" destOrd="0" presId="urn:microsoft.com/office/officeart/2005/8/layout/hProcess4"/>
    <dgm:cxn modelId="{0F2AF56C-02B0-4B22-A545-06ACE5532037}" type="presParOf" srcId="{4F53487C-BB69-4712-9E4A-C2ECE80E0524}" destId="{C7AEAE4E-7DBA-48A5-ABD9-627DAEFB69A9}" srcOrd="1" destOrd="0" presId="urn:microsoft.com/office/officeart/2005/8/layout/hProcess4"/>
    <dgm:cxn modelId="{29AA279D-39D1-49A3-8C93-2545BA9CC476}" type="presParOf" srcId="{4F53487C-BB69-4712-9E4A-C2ECE80E0524}" destId="{7A8C941D-1E64-4F57-B5D8-4AB8B5FACC72}" srcOrd="2" destOrd="0" presId="urn:microsoft.com/office/officeart/2005/8/layout/hProcess4"/>
    <dgm:cxn modelId="{23BE76FD-FBAA-42D7-815F-25C82C0D921A}" type="presParOf" srcId="{4F53487C-BB69-4712-9E4A-C2ECE80E0524}" destId="{2B8B2D21-AE2F-442D-84F1-C3879E517B94}" srcOrd="3" destOrd="0" presId="urn:microsoft.com/office/officeart/2005/8/layout/hProcess4"/>
    <dgm:cxn modelId="{21CE9D82-BE95-4708-BAA3-60C8970AEF06}" type="presParOf" srcId="{4F53487C-BB69-4712-9E4A-C2ECE80E0524}" destId="{33C729A3-C060-45E7-A032-DDB46DA3A888}" srcOrd="4" destOrd="0" presId="urn:microsoft.com/office/officeart/2005/8/layout/hProcess4"/>
    <dgm:cxn modelId="{18BF60F9-8E50-4C50-97DB-DF0CEA753528}" type="presParOf" srcId="{5005020F-1C94-4C6D-AE2B-7BD0CBB2DA8E}" destId="{1B01B8A4-DFC8-484D-85C0-577206EDFD8A}" srcOrd="1" destOrd="0" presId="urn:microsoft.com/office/officeart/2005/8/layout/hProcess4"/>
    <dgm:cxn modelId="{62AA77F3-6E79-46B7-8239-8FA19390EB08}" type="presParOf" srcId="{5005020F-1C94-4C6D-AE2B-7BD0CBB2DA8E}" destId="{E5576B68-5A10-4425-9AD4-17FBCC3A73E5}" srcOrd="2" destOrd="0" presId="urn:microsoft.com/office/officeart/2005/8/layout/hProcess4"/>
    <dgm:cxn modelId="{E363B59D-1369-444E-838E-9F3C44EB7A6B}" type="presParOf" srcId="{E5576B68-5A10-4425-9AD4-17FBCC3A73E5}" destId="{F13B40E2-E434-4F72-B51F-25363B09FE2D}" srcOrd="0" destOrd="0" presId="urn:microsoft.com/office/officeart/2005/8/layout/hProcess4"/>
    <dgm:cxn modelId="{EAB2AFCF-8B50-42CF-BCC4-0160566606F8}" type="presParOf" srcId="{E5576B68-5A10-4425-9AD4-17FBCC3A73E5}" destId="{413C066B-40CC-403A-9BAE-60CE38237FB6}" srcOrd="1" destOrd="0" presId="urn:microsoft.com/office/officeart/2005/8/layout/hProcess4"/>
    <dgm:cxn modelId="{CE8C182B-2224-49C3-B83B-D8B8556741D1}" type="presParOf" srcId="{E5576B68-5A10-4425-9AD4-17FBCC3A73E5}" destId="{B462A021-3D60-48B9-BD8E-8F38700AFBEA}" srcOrd="2" destOrd="0" presId="urn:microsoft.com/office/officeart/2005/8/layout/hProcess4"/>
    <dgm:cxn modelId="{FB64D1C6-EEF4-4CA6-9542-36450E30F84A}" type="presParOf" srcId="{E5576B68-5A10-4425-9AD4-17FBCC3A73E5}" destId="{21659538-1949-46F2-BB09-B4316B668AFD}" srcOrd="3" destOrd="0" presId="urn:microsoft.com/office/officeart/2005/8/layout/hProcess4"/>
    <dgm:cxn modelId="{0974F224-1E49-4A4A-80A5-AE6D66D8582D}" type="presParOf" srcId="{E5576B68-5A10-4425-9AD4-17FBCC3A73E5}" destId="{458AE4EE-085C-4CF8-AEA7-F563F764B9E8}" srcOrd="4" destOrd="0" presId="urn:microsoft.com/office/officeart/2005/8/layout/hProcess4"/>
    <dgm:cxn modelId="{49B90F45-FA04-40EC-9E24-111C14737423}" type="presParOf" srcId="{5005020F-1C94-4C6D-AE2B-7BD0CBB2DA8E}" destId="{721787B6-A045-4DD9-9813-D21473109350}" srcOrd="3" destOrd="0" presId="urn:microsoft.com/office/officeart/2005/8/layout/hProcess4"/>
    <dgm:cxn modelId="{95037769-80A1-405E-9E27-55C596F11C2A}" type="presParOf" srcId="{5005020F-1C94-4C6D-AE2B-7BD0CBB2DA8E}" destId="{0CE62635-7DA5-4410-83B7-89F8A34448C9}" srcOrd="4" destOrd="0" presId="urn:microsoft.com/office/officeart/2005/8/layout/hProcess4"/>
    <dgm:cxn modelId="{E413F3F5-B045-4496-B479-7818E98FF731}" type="presParOf" srcId="{0CE62635-7DA5-4410-83B7-89F8A34448C9}" destId="{1BB2C9D5-B66E-4DDB-9AB4-CCDC70717027}" srcOrd="0" destOrd="0" presId="urn:microsoft.com/office/officeart/2005/8/layout/hProcess4"/>
    <dgm:cxn modelId="{BFD0E38C-FB2B-4529-9EA4-61728AFA59FC}" type="presParOf" srcId="{0CE62635-7DA5-4410-83B7-89F8A34448C9}" destId="{8F19A48D-DB01-4B27-9723-344D9E64B609}" srcOrd="1" destOrd="0" presId="urn:microsoft.com/office/officeart/2005/8/layout/hProcess4"/>
    <dgm:cxn modelId="{2C142272-9B23-4FFE-8AA9-263006D43C68}" type="presParOf" srcId="{0CE62635-7DA5-4410-83B7-89F8A34448C9}" destId="{22ACFD0F-20FE-4189-AE5C-C047FE52E591}" srcOrd="2" destOrd="0" presId="urn:microsoft.com/office/officeart/2005/8/layout/hProcess4"/>
    <dgm:cxn modelId="{05EB8C98-EDAC-47EA-B1A9-8F081732DBDE}" type="presParOf" srcId="{0CE62635-7DA5-4410-83B7-89F8A34448C9}" destId="{35723674-7747-4725-A7EE-F6ED05D12E76}" srcOrd="3" destOrd="0" presId="urn:microsoft.com/office/officeart/2005/8/layout/hProcess4"/>
    <dgm:cxn modelId="{7F3A6AD5-068C-4965-ADAE-5D692F3B8E92}" type="presParOf" srcId="{0CE62635-7DA5-4410-83B7-89F8A34448C9}" destId="{2B6B10B2-DB57-4662-B58D-4C5059AB2381}" srcOrd="4" destOrd="0" presId="urn:microsoft.com/office/officeart/2005/8/layout/hProcess4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68E738-3705-4BD7-969C-785A39F39BD0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F5F20BB5-8028-4A10-8425-A0D1263CCE53}">
      <dgm:prSet phldrT="[文字]"/>
      <dgm:spPr/>
      <dgm:t>
        <a:bodyPr/>
        <a:lstStyle/>
        <a:p>
          <a:r>
            <a:rPr lang="zh-TW" altLang="en-US" dirty="0" smtClean="0"/>
            <a:t>課程分享</a:t>
          </a:r>
          <a:endParaRPr lang="zh-TW" altLang="en-US" dirty="0"/>
        </a:p>
      </dgm:t>
    </dgm:pt>
    <dgm:pt modelId="{7267CC4D-3BB4-4F94-BA13-B6C165C54480}" type="parTrans" cxnId="{5CF62612-FA6D-4C76-9792-A17FFB476286}">
      <dgm:prSet/>
      <dgm:spPr/>
      <dgm:t>
        <a:bodyPr/>
        <a:lstStyle/>
        <a:p>
          <a:endParaRPr lang="zh-TW" altLang="en-US"/>
        </a:p>
      </dgm:t>
    </dgm:pt>
    <dgm:pt modelId="{ED08B7D2-B974-4286-9669-DBDD14053687}" type="sibTrans" cxnId="{5CF62612-FA6D-4C76-9792-A17FFB476286}">
      <dgm:prSet/>
      <dgm:spPr/>
      <dgm:t>
        <a:bodyPr/>
        <a:lstStyle/>
        <a:p>
          <a:endParaRPr lang="zh-TW" altLang="en-US"/>
        </a:p>
      </dgm:t>
    </dgm:pt>
    <dgm:pt modelId="{A323DE45-8FFE-427E-9CEA-94CC64758D65}">
      <dgm:prSet phldrT="[文字]"/>
      <dgm:spPr/>
      <dgm:t>
        <a:bodyPr/>
        <a:lstStyle/>
        <a:p>
          <a:r>
            <a:rPr lang="zh-TW" altLang="en-US" dirty="0" smtClean="0"/>
            <a:t>課程分享</a:t>
          </a:r>
          <a:r>
            <a:rPr lang="en-US" altLang="zh-TW" dirty="0" smtClean="0"/>
            <a:t>-</a:t>
          </a:r>
          <a:r>
            <a:rPr lang="zh-TW" altLang="en-US" dirty="0" smtClean="0"/>
            <a:t>迷你木工廠</a:t>
          </a:r>
          <a:r>
            <a:rPr lang="en-US" altLang="zh-TW" dirty="0" smtClean="0"/>
            <a:t>(</a:t>
          </a:r>
          <a:r>
            <a:rPr lang="zh-TW" altLang="en-US" dirty="0" smtClean="0"/>
            <a:t>中班</a:t>
          </a:r>
          <a:r>
            <a:rPr lang="en-US" altLang="zh-TW" dirty="0" smtClean="0"/>
            <a:t>)</a:t>
          </a:r>
          <a:endParaRPr lang="zh-TW" altLang="en-US" dirty="0"/>
        </a:p>
      </dgm:t>
    </dgm:pt>
    <dgm:pt modelId="{0840DCCE-F857-47E7-870E-72889450CCCD}" type="parTrans" cxnId="{82594917-FBA0-4FC5-9235-CDE6E47E9B61}">
      <dgm:prSet/>
      <dgm:spPr/>
      <dgm:t>
        <a:bodyPr/>
        <a:lstStyle/>
        <a:p>
          <a:endParaRPr lang="zh-TW" altLang="en-US"/>
        </a:p>
      </dgm:t>
    </dgm:pt>
    <dgm:pt modelId="{D3FC0087-535F-41FC-BC31-D2602D9A24A0}" type="sibTrans" cxnId="{82594917-FBA0-4FC5-9235-CDE6E47E9B61}">
      <dgm:prSet/>
      <dgm:spPr/>
      <dgm:t>
        <a:bodyPr/>
        <a:lstStyle/>
        <a:p>
          <a:endParaRPr lang="zh-TW" altLang="en-US"/>
        </a:p>
      </dgm:t>
    </dgm:pt>
    <dgm:pt modelId="{72B23D39-3D22-479F-AEFB-DC9F450A436C}">
      <dgm:prSet phldrT="[文字]"/>
      <dgm:spPr/>
      <dgm:t>
        <a:bodyPr/>
        <a:lstStyle/>
        <a:p>
          <a:r>
            <a:rPr lang="zh-TW" altLang="en-US" dirty="0" smtClean="0"/>
            <a:t>校園參觀</a:t>
          </a:r>
          <a:endParaRPr lang="zh-TW" altLang="en-US" dirty="0"/>
        </a:p>
      </dgm:t>
    </dgm:pt>
    <dgm:pt modelId="{73FB15C7-8B6E-46C6-ACE8-96BBD21480B5}" type="parTrans" cxnId="{5BFBF456-0CD7-437C-BCA9-58C354ED4F92}">
      <dgm:prSet/>
      <dgm:spPr/>
      <dgm:t>
        <a:bodyPr/>
        <a:lstStyle/>
        <a:p>
          <a:endParaRPr lang="zh-TW" altLang="en-US"/>
        </a:p>
      </dgm:t>
    </dgm:pt>
    <dgm:pt modelId="{ED51371E-B230-4593-819C-FAC12F83F55C}" type="sibTrans" cxnId="{5BFBF456-0CD7-437C-BCA9-58C354ED4F92}">
      <dgm:prSet/>
      <dgm:spPr/>
      <dgm:t>
        <a:bodyPr/>
        <a:lstStyle/>
        <a:p>
          <a:endParaRPr lang="zh-TW" altLang="en-US"/>
        </a:p>
      </dgm:t>
    </dgm:pt>
    <dgm:pt modelId="{A33FACAF-2361-4F88-B12F-13F8FD993A06}">
      <dgm:prSet phldrT="[文字]"/>
      <dgm:spPr/>
      <dgm:t>
        <a:bodyPr/>
        <a:lstStyle/>
        <a:p>
          <a:r>
            <a:rPr lang="zh-TW" altLang="en-US" dirty="0" smtClean="0"/>
            <a:t>校園導覽＆解說</a:t>
          </a:r>
          <a:endParaRPr lang="zh-TW" altLang="en-US" dirty="0"/>
        </a:p>
      </dgm:t>
    </dgm:pt>
    <dgm:pt modelId="{0EBEEE30-A3F5-4FD9-BE15-F4A61B3303A6}" type="parTrans" cxnId="{B35855EB-4725-471D-9529-79C019FDF2A0}">
      <dgm:prSet/>
      <dgm:spPr/>
      <dgm:t>
        <a:bodyPr/>
        <a:lstStyle/>
        <a:p>
          <a:endParaRPr lang="zh-TW" altLang="en-US"/>
        </a:p>
      </dgm:t>
    </dgm:pt>
    <dgm:pt modelId="{1BF8D506-3677-4887-A238-B11E5668F490}" type="sibTrans" cxnId="{B35855EB-4725-471D-9529-79C019FDF2A0}">
      <dgm:prSet/>
      <dgm:spPr/>
      <dgm:t>
        <a:bodyPr/>
        <a:lstStyle/>
        <a:p>
          <a:endParaRPr lang="zh-TW" altLang="en-US"/>
        </a:p>
      </dgm:t>
    </dgm:pt>
    <dgm:pt modelId="{32542A7F-02B5-4300-9C34-E7EE6CD05983}">
      <dgm:prSet phldrT="[文字]"/>
      <dgm:spPr/>
      <dgm:t>
        <a:bodyPr/>
        <a:lstStyle/>
        <a:p>
          <a:r>
            <a:rPr lang="zh-TW" altLang="en-US" dirty="0" smtClean="0"/>
            <a:t>問題討論</a:t>
          </a:r>
          <a:endParaRPr lang="zh-TW" altLang="en-US" dirty="0"/>
        </a:p>
      </dgm:t>
    </dgm:pt>
    <dgm:pt modelId="{2614A50F-DBF6-4452-86FA-7283BE9387AE}" type="parTrans" cxnId="{ACBCA55B-D4E5-4D13-9F70-064C0DBDBB1E}">
      <dgm:prSet/>
      <dgm:spPr/>
      <dgm:t>
        <a:bodyPr/>
        <a:lstStyle/>
        <a:p>
          <a:endParaRPr lang="zh-TW" altLang="en-US"/>
        </a:p>
      </dgm:t>
    </dgm:pt>
    <dgm:pt modelId="{3A5D4AE4-8292-469A-B0AA-AA35D3D44499}" type="sibTrans" cxnId="{ACBCA55B-D4E5-4D13-9F70-064C0DBDBB1E}">
      <dgm:prSet/>
      <dgm:spPr/>
      <dgm:t>
        <a:bodyPr/>
        <a:lstStyle/>
        <a:p>
          <a:endParaRPr lang="zh-TW" altLang="en-US"/>
        </a:p>
      </dgm:t>
    </dgm:pt>
    <dgm:pt modelId="{D1775E90-2C46-4548-B98C-0FFF30774CEE}">
      <dgm:prSet/>
      <dgm:spPr/>
      <dgm:t>
        <a:bodyPr/>
        <a:lstStyle/>
        <a:p>
          <a:r>
            <a:rPr lang="en-US" altLang="zh-TW" dirty="0" smtClean="0"/>
            <a:t>Q</a:t>
          </a:r>
          <a:r>
            <a:rPr lang="zh-TW" altLang="en-US" dirty="0" smtClean="0"/>
            <a:t>＆</a:t>
          </a:r>
          <a:r>
            <a:rPr lang="en-US" altLang="zh-TW" dirty="0" smtClean="0"/>
            <a:t>A</a:t>
          </a:r>
          <a:r>
            <a:rPr lang="zh-TW" altLang="en-US" dirty="0" smtClean="0"/>
            <a:t>時間</a:t>
          </a:r>
          <a:endParaRPr lang="zh-TW" altLang="en-US" dirty="0"/>
        </a:p>
      </dgm:t>
    </dgm:pt>
    <dgm:pt modelId="{2C1593B8-736B-4E3D-878C-6C9B74AD6793}" type="parTrans" cxnId="{62E63D4F-22A7-4FC1-8DE3-21F08DEB5C90}">
      <dgm:prSet/>
      <dgm:spPr/>
      <dgm:t>
        <a:bodyPr/>
        <a:lstStyle/>
        <a:p>
          <a:endParaRPr lang="zh-TW" altLang="en-US"/>
        </a:p>
      </dgm:t>
    </dgm:pt>
    <dgm:pt modelId="{D826C225-BF39-48E3-830B-694868CCC1A2}" type="sibTrans" cxnId="{62E63D4F-22A7-4FC1-8DE3-21F08DEB5C90}">
      <dgm:prSet/>
      <dgm:spPr/>
      <dgm:t>
        <a:bodyPr/>
        <a:lstStyle/>
        <a:p>
          <a:endParaRPr lang="zh-TW" altLang="en-US"/>
        </a:p>
      </dgm:t>
    </dgm:pt>
    <dgm:pt modelId="{FEDF7F8E-B1C7-4904-9865-D964D853B1F4}">
      <dgm:prSet phldrT="[文字]"/>
      <dgm:spPr/>
      <dgm:t>
        <a:bodyPr/>
        <a:lstStyle/>
        <a:p>
          <a:r>
            <a:rPr lang="zh-TW" altLang="en-US" dirty="0" smtClean="0"/>
            <a:t>諾瓦故事館</a:t>
          </a:r>
          <a:r>
            <a:rPr lang="en-US" altLang="zh-TW" dirty="0" smtClean="0"/>
            <a:t>-</a:t>
          </a:r>
          <a:r>
            <a:rPr lang="zh-TW" altLang="en-US" dirty="0" smtClean="0"/>
            <a:t>創校</a:t>
          </a:r>
          <a:r>
            <a:rPr lang="en-US" altLang="zh-TW" dirty="0" smtClean="0"/>
            <a:t>20</a:t>
          </a:r>
          <a:r>
            <a:rPr lang="zh-TW" altLang="en-US" dirty="0" smtClean="0"/>
            <a:t>周年展</a:t>
          </a:r>
          <a:endParaRPr lang="zh-TW" altLang="en-US" dirty="0"/>
        </a:p>
      </dgm:t>
    </dgm:pt>
    <dgm:pt modelId="{D4D99154-7F90-45DA-9593-988BF30BB8AC}" type="parTrans" cxnId="{2D4A612E-C4CA-4CB6-82BF-B1A8B0AFB32D}">
      <dgm:prSet/>
      <dgm:spPr/>
      <dgm:t>
        <a:bodyPr/>
        <a:lstStyle/>
        <a:p>
          <a:endParaRPr lang="zh-TW" altLang="en-US"/>
        </a:p>
      </dgm:t>
    </dgm:pt>
    <dgm:pt modelId="{F480F7F9-877F-4EC9-9207-76EDBD49343C}" type="sibTrans" cxnId="{2D4A612E-C4CA-4CB6-82BF-B1A8B0AFB32D}">
      <dgm:prSet/>
      <dgm:spPr/>
      <dgm:t>
        <a:bodyPr/>
        <a:lstStyle/>
        <a:p>
          <a:endParaRPr lang="zh-TW" altLang="en-US"/>
        </a:p>
      </dgm:t>
    </dgm:pt>
    <dgm:pt modelId="{14B59400-D292-4A1D-8251-F8DA43031A01}">
      <dgm:prSet/>
      <dgm:spPr/>
      <dgm:t>
        <a:bodyPr/>
        <a:lstStyle/>
        <a:p>
          <a:r>
            <a:rPr lang="zh-TW" altLang="en-US" dirty="0" smtClean="0"/>
            <a:t>創辦人理念分享</a:t>
          </a:r>
          <a:endParaRPr lang="zh-TW" altLang="en-US" dirty="0"/>
        </a:p>
      </dgm:t>
    </dgm:pt>
    <dgm:pt modelId="{7C4572A2-3265-48E7-8633-0CFCB591E03E}" type="parTrans" cxnId="{438AA65A-E8BB-4242-91F0-0FAFACBBE384}">
      <dgm:prSet/>
      <dgm:spPr/>
      <dgm:t>
        <a:bodyPr/>
        <a:lstStyle/>
        <a:p>
          <a:endParaRPr lang="zh-TW" altLang="en-US"/>
        </a:p>
      </dgm:t>
    </dgm:pt>
    <dgm:pt modelId="{06779C1B-7AE4-4972-8164-D886637A637F}" type="sibTrans" cxnId="{438AA65A-E8BB-4242-91F0-0FAFACBBE384}">
      <dgm:prSet/>
      <dgm:spPr/>
      <dgm:t>
        <a:bodyPr/>
        <a:lstStyle/>
        <a:p>
          <a:endParaRPr lang="zh-TW" altLang="en-US"/>
        </a:p>
      </dgm:t>
    </dgm:pt>
    <dgm:pt modelId="{1B6DDA0A-F005-4D7B-95F2-72AEB935CEE9}" type="pres">
      <dgm:prSet presAssocID="{DB68E738-3705-4BD7-969C-785A39F39BD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B719207-5CB9-4909-B7FA-D4FC3E058441}" type="pres">
      <dgm:prSet presAssocID="{DB68E738-3705-4BD7-969C-785A39F39BD0}" presName="tSp" presStyleCnt="0"/>
      <dgm:spPr/>
    </dgm:pt>
    <dgm:pt modelId="{C222BF1E-B84B-4DFE-A8B7-CBFFE4C9FF38}" type="pres">
      <dgm:prSet presAssocID="{DB68E738-3705-4BD7-969C-785A39F39BD0}" presName="bSp" presStyleCnt="0"/>
      <dgm:spPr/>
    </dgm:pt>
    <dgm:pt modelId="{5005020F-1C94-4C6D-AE2B-7BD0CBB2DA8E}" type="pres">
      <dgm:prSet presAssocID="{DB68E738-3705-4BD7-969C-785A39F39BD0}" presName="process" presStyleCnt="0"/>
      <dgm:spPr/>
    </dgm:pt>
    <dgm:pt modelId="{F19675A0-8C88-44DA-9E75-21C7DE4B44BE}" type="pres">
      <dgm:prSet presAssocID="{F5F20BB5-8028-4A10-8425-A0D1263CCE53}" presName="composite1" presStyleCnt="0"/>
      <dgm:spPr/>
    </dgm:pt>
    <dgm:pt modelId="{121B1DFD-EA2C-44A8-998C-78C75C0F4946}" type="pres">
      <dgm:prSet presAssocID="{F5F20BB5-8028-4A10-8425-A0D1263CCE53}" presName="dummyNode1" presStyleLbl="node1" presStyleIdx="0" presStyleCnt="3"/>
      <dgm:spPr/>
    </dgm:pt>
    <dgm:pt modelId="{E9F45B4A-D08A-47FB-A30D-1F9712CE95E0}" type="pres">
      <dgm:prSet presAssocID="{F5F20BB5-8028-4A10-8425-A0D1263CCE53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1A3A640-F110-41B4-BAB0-1D752AE196A0}" type="pres">
      <dgm:prSet presAssocID="{F5F20BB5-8028-4A10-8425-A0D1263CCE53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B0F2C96-5A22-4616-ACC0-D79C145AB14E}" type="pres">
      <dgm:prSet presAssocID="{F5F20BB5-8028-4A10-8425-A0D1263CCE53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19A48D6-6126-44D8-A2DE-C8C7FC25FDD3}" type="pres">
      <dgm:prSet presAssocID="{F5F20BB5-8028-4A10-8425-A0D1263CCE53}" presName="connSite1" presStyleCnt="0"/>
      <dgm:spPr/>
    </dgm:pt>
    <dgm:pt modelId="{863D3825-27AF-43B5-B620-9ADCFB0E353A}" type="pres">
      <dgm:prSet presAssocID="{ED08B7D2-B974-4286-9669-DBDD14053687}" presName="Name9" presStyleLbl="sibTrans2D1" presStyleIdx="0" presStyleCnt="2"/>
      <dgm:spPr/>
      <dgm:t>
        <a:bodyPr/>
        <a:lstStyle/>
        <a:p>
          <a:endParaRPr lang="zh-TW" altLang="en-US"/>
        </a:p>
      </dgm:t>
    </dgm:pt>
    <dgm:pt modelId="{500987FE-EFC9-4A85-8EA8-C0853DC6CEB1}" type="pres">
      <dgm:prSet presAssocID="{72B23D39-3D22-479F-AEFB-DC9F450A436C}" presName="composite2" presStyleCnt="0"/>
      <dgm:spPr/>
    </dgm:pt>
    <dgm:pt modelId="{3B2E5F55-A21E-4B1D-94F0-B3D9B91EC9FE}" type="pres">
      <dgm:prSet presAssocID="{72B23D39-3D22-479F-AEFB-DC9F450A436C}" presName="dummyNode2" presStyleLbl="node1" presStyleIdx="0" presStyleCnt="3"/>
      <dgm:spPr/>
    </dgm:pt>
    <dgm:pt modelId="{C8EBBDDC-6089-441F-8E55-BF0B31E3A0F7}" type="pres">
      <dgm:prSet presAssocID="{72B23D39-3D22-479F-AEFB-DC9F450A436C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E954E91-110C-4917-9E1D-FFEF8DF2DCC7}" type="pres">
      <dgm:prSet presAssocID="{72B23D39-3D22-479F-AEFB-DC9F450A436C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280E969-E4EE-4DF6-B0EE-9622B378AD82}" type="pres">
      <dgm:prSet presAssocID="{72B23D39-3D22-479F-AEFB-DC9F450A436C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53D0435-FA27-40EC-ACEC-A59A8FF74DD4}" type="pres">
      <dgm:prSet presAssocID="{72B23D39-3D22-479F-AEFB-DC9F450A436C}" presName="connSite2" presStyleCnt="0"/>
      <dgm:spPr/>
    </dgm:pt>
    <dgm:pt modelId="{B96A998D-B23F-40D4-9ADF-E7BD9E56CD19}" type="pres">
      <dgm:prSet presAssocID="{ED51371E-B230-4593-819C-FAC12F83F55C}" presName="Name18" presStyleLbl="sibTrans2D1" presStyleIdx="1" presStyleCnt="2"/>
      <dgm:spPr/>
      <dgm:t>
        <a:bodyPr/>
        <a:lstStyle/>
        <a:p>
          <a:endParaRPr lang="zh-TW" altLang="en-US"/>
        </a:p>
      </dgm:t>
    </dgm:pt>
    <dgm:pt modelId="{48AD45C6-619C-4CA9-88AA-C949532984BE}" type="pres">
      <dgm:prSet presAssocID="{32542A7F-02B5-4300-9C34-E7EE6CD05983}" presName="composite1" presStyleCnt="0"/>
      <dgm:spPr/>
    </dgm:pt>
    <dgm:pt modelId="{BD380983-48FB-45A3-A529-1016D0734C31}" type="pres">
      <dgm:prSet presAssocID="{32542A7F-02B5-4300-9C34-E7EE6CD05983}" presName="dummyNode1" presStyleLbl="node1" presStyleIdx="1" presStyleCnt="3"/>
      <dgm:spPr/>
    </dgm:pt>
    <dgm:pt modelId="{064F007D-94C3-41AC-9353-90C2FD232345}" type="pres">
      <dgm:prSet presAssocID="{32542A7F-02B5-4300-9C34-E7EE6CD05983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1A3340B-C69E-47CF-9F57-2050560DAC00}" type="pres">
      <dgm:prSet presAssocID="{32542A7F-02B5-4300-9C34-E7EE6CD05983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021C8BB-F3D1-4479-8AD6-D04E99DE538E}" type="pres">
      <dgm:prSet presAssocID="{32542A7F-02B5-4300-9C34-E7EE6CD05983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EE92761-D04A-4A3C-8066-1DE8E65A8BDF}" type="pres">
      <dgm:prSet presAssocID="{32542A7F-02B5-4300-9C34-E7EE6CD05983}" presName="connSite1" presStyleCnt="0"/>
      <dgm:spPr/>
    </dgm:pt>
  </dgm:ptLst>
  <dgm:cxnLst>
    <dgm:cxn modelId="{61BFFB1B-61AA-4210-9445-24D6434BFF54}" type="presOf" srcId="{F5F20BB5-8028-4A10-8425-A0D1263CCE53}" destId="{0B0F2C96-5A22-4616-ACC0-D79C145AB14E}" srcOrd="0" destOrd="0" presId="urn:microsoft.com/office/officeart/2005/8/layout/hProcess4"/>
    <dgm:cxn modelId="{F43D76DB-1B17-4D04-8BCA-99D70B0C0317}" type="presOf" srcId="{FEDF7F8E-B1C7-4904-9865-D964D853B1F4}" destId="{6E954E91-110C-4917-9E1D-FFEF8DF2DCC7}" srcOrd="1" destOrd="1" presId="urn:microsoft.com/office/officeart/2005/8/layout/hProcess4"/>
    <dgm:cxn modelId="{2D4A612E-C4CA-4CB6-82BF-B1A8B0AFB32D}" srcId="{72B23D39-3D22-479F-AEFB-DC9F450A436C}" destId="{FEDF7F8E-B1C7-4904-9865-D964D853B1F4}" srcOrd="1" destOrd="0" parTransId="{D4D99154-7F90-45DA-9593-988BF30BB8AC}" sibTransId="{F480F7F9-877F-4EC9-9207-76EDBD49343C}"/>
    <dgm:cxn modelId="{ACBCA55B-D4E5-4D13-9F70-064C0DBDBB1E}" srcId="{DB68E738-3705-4BD7-969C-785A39F39BD0}" destId="{32542A7F-02B5-4300-9C34-E7EE6CD05983}" srcOrd="2" destOrd="0" parTransId="{2614A50F-DBF6-4452-86FA-7283BE9387AE}" sibTransId="{3A5D4AE4-8292-469A-B0AA-AA35D3D44499}"/>
    <dgm:cxn modelId="{438AA65A-E8BB-4242-91F0-0FAFACBBE384}" srcId="{32542A7F-02B5-4300-9C34-E7EE6CD05983}" destId="{14B59400-D292-4A1D-8251-F8DA43031A01}" srcOrd="0" destOrd="0" parTransId="{7C4572A2-3265-48E7-8633-0CFCB591E03E}" sibTransId="{06779C1B-7AE4-4972-8164-D886637A637F}"/>
    <dgm:cxn modelId="{62E63D4F-22A7-4FC1-8DE3-21F08DEB5C90}" srcId="{32542A7F-02B5-4300-9C34-E7EE6CD05983}" destId="{D1775E90-2C46-4548-B98C-0FFF30774CEE}" srcOrd="1" destOrd="0" parTransId="{2C1593B8-736B-4E3D-878C-6C9B74AD6793}" sibTransId="{D826C225-BF39-48E3-830B-694868CCC1A2}"/>
    <dgm:cxn modelId="{5521606B-C604-4A9E-B848-D2397931BA27}" type="presOf" srcId="{14B59400-D292-4A1D-8251-F8DA43031A01}" destId="{01A3340B-C69E-47CF-9F57-2050560DAC00}" srcOrd="1" destOrd="0" presId="urn:microsoft.com/office/officeart/2005/8/layout/hProcess4"/>
    <dgm:cxn modelId="{5CF62612-FA6D-4C76-9792-A17FFB476286}" srcId="{DB68E738-3705-4BD7-969C-785A39F39BD0}" destId="{F5F20BB5-8028-4A10-8425-A0D1263CCE53}" srcOrd="0" destOrd="0" parTransId="{7267CC4D-3BB4-4F94-BA13-B6C165C54480}" sibTransId="{ED08B7D2-B974-4286-9669-DBDD14053687}"/>
    <dgm:cxn modelId="{0A404A27-12B3-410C-AB75-B4AF6C610C6E}" type="presOf" srcId="{FEDF7F8E-B1C7-4904-9865-D964D853B1F4}" destId="{C8EBBDDC-6089-441F-8E55-BF0B31E3A0F7}" srcOrd="0" destOrd="1" presId="urn:microsoft.com/office/officeart/2005/8/layout/hProcess4"/>
    <dgm:cxn modelId="{04C2E5C5-F929-40E7-B44C-5D0BC68FB31C}" type="presOf" srcId="{A323DE45-8FFE-427E-9CEA-94CC64758D65}" destId="{61A3A640-F110-41B4-BAB0-1D752AE196A0}" srcOrd="1" destOrd="0" presId="urn:microsoft.com/office/officeart/2005/8/layout/hProcess4"/>
    <dgm:cxn modelId="{B35855EB-4725-471D-9529-79C019FDF2A0}" srcId="{72B23D39-3D22-479F-AEFB-DC9F450A436C}" destId="{A33FACAF-2361-4F88-B12F-13F8FD993A06}" srcOrd="0" destOrd="0" parTransId="{0EBEEE30-A3F5-4FD9-BE15-F4A61B3303A6}" sibTransId="{1BF8D506-3677-4887-A238-B11E5668F490}"/>
    <dgm:cxn modelId="{422EBEBC-F1FB-40D7-B14B-A4B113EA098A}" type="presOf" srcId="{D1775E90-2C46-4548-B98C-0FFF30774CEE}" destId="{064F007D-94C3-41AC-9353-90C2FD232345}" srcOrd="0" destOrd="1" presId="urn:microsoft.com/office/officeart/2005/8/layout/hProcess4"/>
    <dgm:cxn modelId="{82594917-FBA0-4FC5-9235-CDE6E47E9B61}" srcId="{F5F20BB5-8028-4A10-8425-A0D1263CCE53}" destId="{A323DE45-8FFE-427E-9CEA-94CC64758D65}" srcOrd="0" destOrd="0" parTransId="{0840DCCE-F857-47E7-870E-72889450CCCD}" sibTransId="{D3FC0087-535F-41FC-BC31-D2602D9A24A0}"/>
    <dgm:cxn modelId="{9C7C9784-590C-49AC-BC3F-37B6355DE45A}" type="presOf" srcId="{72B23D39-3D22-479F-AEFB-DC9F450A436C}" destId="{7280E969-E4EE-4DF6-B0EE-9622B378AD82}" srcOrd="0" destOrd="0" presId="urn:microsoft.com/office/officeart/2005/8/layout/hProcess4"/>
    <dgm:cxn modelId="{13105455-58F3-424E-92B2-AF6A73C0BD03}" type="presOf" srcId="{D1775E90-2C46-4548-B98C-0FFF30774CEE}" destId="{01A3340B-C69E-47CF-9F57-2050560DAC00}" srcOrd="1" destOrd="1" presId="urn:microsoft.com/office/officeart/2005/8/layout/hProcess4"/>
    <dgm:cxn modelId="{2FAFCE5B-198E-454E-94D7-F1770E168033}" type="presOf" srcId="{DB68E738-3705-4BD7-969C-785A39F39BD0}" destId="{1B6DDA0A-F005-4D7B-95F2-72AEB935CEE9}" srcOrd="0" destOrd="0" presId="urn:microsoft.com/office/officeart/2005/8/layout/hProcess4"/>
    <dgm:cxn modelId="{9A907641-4025-40B6-8D47-9B95E65611AF}" type="presOf" srcId="{14B59400-D292-4A1D-8251-F8DA43031A01}" destId="{064F007D-94C3-41AC-9353-90C2FD232345}" srcOrd="0" destOrd="0" presId="urn:microsoft.com/office/officeart/2005/8/layout/hProcess4"/>
    <dgm:cxn modelId="{28A0A0F1-280D-460A-A584-2191159C06E1}" type="presOf" srcId="{ED08B7D2-B974-4286-9669-DBDD14053687}" destId="{863D3825-27AF-43B5-B620-9ADCFB0E353A}" srcOrd="0" destOrd="0" presId="urn:microsoft.com/office/officeart/2005/8/layout/hProcess4"/>
    <dgm:cxn modelId="{5BFBF456-0CD7-437C-BCA9-58C354ED4F92}" srcId="{DB68E738-3705-4BD7-969C-785A39F39BD0}" destId="{72B23D39-3D22-479F-AEFB-DC9F450A436C}" srcOrd="1" destOrd="0" parTransId="{73FB15C7-8B6E-46C6-ACE8-96BBD21480B5}" sibTransId="{ED51371E-B230-4593-819C-FAC12F83F55C}"/>
    <dgm:cxn modelId="{E012FCCF-93B9-4F60-95FF-2972D9770396}" type="presOf" srcId="{32542A7F-02B5-4300-9C34-E7EE6CD05983}" destId="{5021C8BB-F3D1-4479-8AD6-D04E99DE538E}" srcOrd="0" destOrd="0" presId="urn:microsoft.com/office/officeart/2005/8/layout/hProcess4"/>
    <dgm:cxn modelId="{DEA1F823-A864-45E8-8171-468AE1D2FC93}" type="presOf" srcId="{A33FACAF-2361-4F88-B12F-13F8FD993A06}" destId="{6E954E91-110C-4917-9E1D-FFEF8DF2DCC7}" srcOrd="1" destOrd="0" presId="urn:microsoft.com/office/officeart/2005/8/layout/hProcess4"/>
    <dgm:cxn modelId="{1F6E6A6C-831D-4A8F-972D-E173DB7EDDF7}" type="presOf" srcId="{A33FACAF-2361-4F88-B12F-13F8FD993A06}" destId="{C8EBBDDC-6089-441F-8E55-BF0B31E3A0F7}" srcOrd="0" destOrd="0" presId="urn:microsoft.com/office/officeart/2005/8/layout/hProcess4"/>
    <dgm:cxn modelId="{D738E156-3B75-4199-A431-E32BBAD8117A}" type="presOf" srcId="{A323DE45-8FFE-427E-9CEA-94CC64758D65}" destId="{E9F45B4A-D08A-47FB-A30D-1F9712CE95E0}" srcOrd="0" destOrd="0" presId="urn:microsoft.com/office/officeart/2005/8/layout/hProcess4"/>
    <dgm:cxn modelId="{55D9A67B-5CA3-44B2-9351-A7736428C876}" type="presOf" srcId="{ED51371E-B230-4593-819C-FAC12F83F55C}" destId="{B96A998D-B23F-40D4-9ADF-E7BD9E56CD19}" srcOrd="0" destOrd="0" presId="urn:microsoft.com/office/officeart/2005/8/layout/hProcess4"/>
    <dgm:cxn modelId="{F6443F00-6D6E-423A-B288-1A20053F8DC2}" type="presParOf" srcId="{1B6DDA0A-F005-4D7B-95F2-72AEB935CEE9}" destId="{7B719207-5CB9-4909-B7FA-D4FC3E058441}" srcOrd="0" destOrd="0" presId="urn:microsoft.com/office/officeart/2005/8/layout/hProcess4"/>
    <dgm:cxn modelId="{5D1BE14A-0519-443D-8F03-8D6E072A9CD8}" type="presParOf" srcId="{1B6DDA0A-F005-4D7B-95F2-72AEB935CEE9}" destId="{C222BF1E-B84B-4DFE-A8B7-CBFFE4C9FF38}" srcOrd="1" destOrd="0" presId="urn:microsoft.com/office/officeart/2005/8/layout/hProcess4"/>
    <dgm:cxn modelId="{72753B9D-4A87-43E2-B8C5-99432D1789AF}" type="presParOf" srcId="{1B6DDA0A-F005-4D7B-95F2-72AEB935CEE9}" destId="{5005020F-1C94-4C6D-AE2B-7BD0CBB2DA8E}" srcOrd="2" destOrd="0" presId="urn:microsoft.com/office/officeart/2005/8/layout/hProcess4"/>
    <dgm:cxn modelId="{04CAD156-DAE4-428D-93AF-1089F94930A4}" type="presParOf" srcId="{5005020F-1C94-4C6D-AE2B-7BD0CBB2DA8E}" destId="{F19675A0-8C88-44DA-9E75-21C7DE4B44BE}" srcOrd="0" destOrd="0" presId="urn:microsoft.com/office/officeart/2005/8/layout/hProcess4"/>
    <dgm:cxn modelId="{8ACCCD9D-7678-4EE6-8259-BD27FDCFABAA}" type="presParOf" srcId="{F19675A0-8C88-44DA-9E75-21C7DE4B44BE}" destId="{121B1DFD-EA2C-44A8-998C-78C75C0F4946}" srcOrd="0" destOrd="0" presId="urn:microsoft.com/office/officeart/2005/8/layout/hProcess4"/>
    <dgm:cxn modelId="{7C0192D3-5D41-4454-B948-A5DA5059BA71}" type="presParOf" srcId="{F19675A0-8C88-44DA-9E75-21C7DE4B44BE}" destId="{E9F45B4A-D08A-47FB-A30D-1F9712CE95E0}" srcOrd="1" destOrd="0" presId="urn:microsoft.com/office/officeart/2005/8/layout/hProcess4"/>
    <dgm:cxn modelId="{CD6869B4-AA7B-4216-8872-DDF99063CE0E}" type="presParOf" srcId="{F19675A0-8C88-44DA-9E75-21C7DE4B44BE}" destId="{61A3A640-F110-41B4-BAB0-1D752AE196A0}" srcOrd="2" destOrd="0" presId="urn:microsoft.com/office/officeart/2005/8/layout/hProcess4"/>
    <dgm:cxn modelId="{53E174E1-839F-4473-AEB4-820A71CF2CCD}" type="presParOf" srcId="{F19675A0-8C88-44DA-9E75-21C7DE4B44BE}" destId="{0B0F2C96-5A22-4616-ACC0-D79C145AB14E}" srcOrd="3" destOrd="0" presId="urn:microsoft.com/office/officeart/2005/8/layout/hProcess4"/>
    <dgm:cxn modelId="{5C335BD2-6D4B-4520-A1DB-33F749168E71}" type="presParOf" srcId="{F19675A0-8C88-44DA-9E75-21C7DE4B44BE}" destId="{A19A48D6-6126-44D8-A2DE-C8C7FC25FDD3}" srcOrd="4" destOrd="0" presId="urn:microsoft.com/office/officeart/2005/8/layout/hProcess4"/>
    <dgm:cxn modelId="{1F92C393-D725-403A-9B67-4877983C2E01}" type="presParOf" srcId="{5005020F-1C94-4C6D-AE2B-7BD0CBB2DA8E}" destId="{863D3825-27AF-43B5-B620-9ADCFB0E353A}" srcOrd="1" destOrd="0" presId="urn:microsoft.com/office/officeart/2005/8/layout/hProcess4"/>
    <dgm:cxn modelId="{EB791731-543B-4E0E-AA62-FF5654BA5597}" type="presParOf" srcId="{5005020F-1C94-4C6D-AE2B-7BD0CBB2DA8E}" destId="{500987FE-EFC9-4A85-8EA8-C0853DC6CEB1}" srcOrd="2" destOrd="0" presId="urn:microsoft.com/office/officeart/2005/8/layout/hProcess4"/>
    <dgm:cxn modelId="{0C62D048-7DB4-4912-910F-79E7847B3F49}" type="presParOf" srcId="{500987FE-EFC9-4A85-8EA8-C0853DC6CEB1}" destId="{3B2E5F55-A21E-4B1D-94F0-B3D9B91EC9FE}" srcOrd="0" destOrd="0" presId="urn:microsoft.com/office/officeart/2005/8/layout/hProcess4"/>
    <dgm:cxn modelId="{6836AB18-0494-4AE2-9E6D-4546D1DD66E8}" type="presParOf" srcId="{500987FE-EFC9-4A85-8EA8-C0853DC6CEB1}" destId="{C8EBBDDC-6089-441F-8E55-BF0B31E3A0F7}" srcOrd="1" destOrd="0" presId="urn:microsoft.com/office/officeart/2005/8/layout/hProcess4"/>
    <dgm:cxn modelId="{BA406405-60B2-4A17-BE14-A043BBEB4397}" type="presParOf" srcId="{500987FE-EFC9-4A85-8EA8-C0853DC6CEB1}" destId="{6E954E91-110C-4917-9E1D-FFEF8DF2DCC7}" srcOrd="2" destOrd="0" presId="urn:microsoft.com/office/officeart/2005/8/layout/hProcess4"/>
    <dgm:cxn modelId="{020231E4-A8CD-49DD-9835-54C2EC6BB467}" type="presParOf" srcId="{500987FE-EFC9-4A85-8EA8-C0853DC6CEB1}" destId="{7280E969-E4EE-4DF6-B0EE-9622B378AD82}" srcOrd="3" destOrd="0" presId="urn:microsoft.com/office/officeart/2005/8/layout/hProcess4"/>
    <dgm:cxn modelId="{5C3D4F26-5AAD-4C50-A1ED-9D18456E193C}" type="presParOf" srcId="{500987FE-EFC9-4A85-8EA8-C0853DC6CEB1}" destId="{D53D0435-FA27-40EC-ACEC-A59A8FF74DD4}" srcOrd="4" destOrd="0" presId="urn:microsoft.com/office/officeart/2005/8/layout/hProcess4"/>
    <dgm:cxn modelId="{F49B9091-DBFC-4A72-8987-2A9CD651F83D}" type="presParOf" srcId="{5005020F-1C94-4C6D-AE2B-7BD0CBB2DA8E}" destId="{B96A998D-B23F-40D4-9ADF-E7BD9E56CD19}" srcOrd="3" destOrd="0" presId="urn:microsoft.com/office/officeart/2005/8/layout/hProcess4"/>
    <dgm:cxn modelId="{F8618591-0320-4B89-872E-5A0970BAE8A0}" type="presParOf" srcId="{5005020F-1C94-4C6D-AE2B-7BD0CBB2DA8E}" destId="{48AD45C6-619C-4CA9-88AA-C949532984BE}" srcOrd="4" destOrd="0" presId="urn:microsoft.com/office/officeart/2005/8/layout/hProcess4"/>
    <dgm:cxn modelId="{ACDC185A-7BC3-439A-A586-4254C41CE119}" type="presParOf" srcId="{48AD45C6-619C-4CA9-88AA-C949532984BE}" destId="{BD380983-48FB-45A3-A529-1016D0734C31}" srcOrd="0" destOrd="0" presId="urn:microsoft.com/office/officeart/2005/8/layout/hProcess4"/>
    <dgm:cxn modelId="{2996C859-77CB-42C8-B458-9953CD4076FC}" type="presParOf" srcId="{48AD45C6-619C-4CA9-88AA-C949532984BE}" destId="{064F007D-94C3-41AC-9353-90C2FD232345}" srcOrd="1" destOrd="0" presId="urn:microsoft.com/office/officeart/2005/8/layout/hProcess4"/>
    <dgm:cxn modelId="{546A1C58-790F-4300-829D-FFBFCDB0C8FF}" type="presParOf" srcId="{48AD45C6-619C-4CA9-88AA-C949532984BE}" destId="{01A3340B-C69E-47CF-9F57-2050560DAC00}" srcOrd="2" destOrd="0" presId="urn:microsoft.com/office/officeart/2005/8/layout/hProcess4"/>
    <dgm:cxn modelId="{DFFB542C-077E-455C-98F0-713C7C0B8429}" type="presParOf" srcId="{48AD45C6-619C-4CA9-88AA-C949532984BE}" destId="{5021C8BB-F3D1-4479-8AD6-D04E99DE538E}" srcOrd="3" destOrd="0" presId="urn:microsoft.com/office/officeart/2005/8/layout/hProcess4"/>
    <dgm:cxn modelId="{2D514900-614B-420E-9DAD-1639851C4C8F}" type="presParOf" srcId="{48AD45C6-619C-4CA9-88AA-C949532984BE}" destId="{3EE92761-D04A-4A3C-8066-1DE8E65A8BDF}" srcOrd="4" destOrd="0" presId="urn:microsoft.com/office/officeart/2005/8/layout/hProcess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5778124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28675" y="2292095"/>
            <a:ext cx="7572375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28674" y="4511785"/>
            <a:ext cx="7572376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zh-TW" altLang="en-US" noProof="0" smtClean="0"/>
              <a:t>按一下以編輯母片副標題樣式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5DE6E621-FFD7-4CF2-8C5E-5931D81624B4}" type="datetimeFigureOut">
              <a:rPr lang="zh-TW" altLang="en-US" smtClean="0"/>
              <a:pPr/>
              <a:t>2017/12/4</a:t>
            </a:fld>
            <a:endParaRPr lang="zh-TW" altLang="en-US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66D52905-0837-42D2-9513-3EC18EB0034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993334" y="0"/>
            <a:ext cx="1310643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9756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圖片預留位置 2"/>
          <p:cNvSpPr>
            <a:spLocks noGrp="1"/>
          </p:cNvSpPr>
          <p:nvPr>
            <p:ph type="pic" idx="1"/>
          </p:nvPr>
        </p:nvSpPr>
        <p:spPr>
          <a:xfrm>
            <a:off x="3491003" y="1600200"/>
            <a:ext cx="4823184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28675" y="1600200"/>
            <a:ext cx="2547747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 smtClean="0"/>
              <a:t>按一下以編輯母片文字樣式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DE6E621-FFD7-4CF2-8C5E-5931D81624B4}" type="datetimeFigureOut">
              <a:rPr lang="zh-TW" altLang="en-US" smtClean="0"/>
              <a:pPr/>
              <a:t>2017/12/4</a:t>
            </a:fld>
            <a:endParaRPr lang="zh-TW" altLang="en-US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6D52905-0837-42D2-9513-3EC18EB0034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69637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noProof="0" smtClean="0"/>
              <a:t>按一下以編輯母片文字樣式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DE6E621-FFD7-4CF2-8C5E-5931D81624B4}" type="datetimeFigureOut">
              <a:rPr lang="zh-TW" altLang="en-US" smtClean="0"/>
              <a:pPr/>
              <a:t>2017/12/4</a:t>
            </a:fld>
            <a:endParaRPr lang="zh-TW" altLang="en-US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6D52905-0837-42D2-9513-3EC18EB0034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012076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029450" y="365125"/>
            <a:ext cx="1285875" cy="5811838"/>
          </a:xfrm>
        </p:spPr>
        <p:txBody>
          <a:bodyPr vert="eaVert"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828675" y="365125"/>
            <a:ext cx="6074172" cy="5811838"/>
          </a:xfrm>
        </p:spPr>
        <p:txBody>
          <a:bodyPr vert="eaVert" rtlCol="0"/>
          <a:lstStyle/>
          <a:p>
            <a:pPr lvl="0" rtl="0"/>
            <a:r>
              <a:rPr lang="zh-TW" altLang="en-US" noProof="0" smtClean="0"/>
              <a:t>按一下以編輯母片文字樣式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DE6E621-FFD7-4CF2-8C5E-5931D81624B4}" type="datetimeFigureOut">
              <a:rPr lang="zh-TW" altLang="en-US" smtClean="0"/>
              <a:pPr/>
              <a:t>2017/12/4</a:t>
            </a:fld>
            <a:endParaRPr lang="zh-TW" altLang="en-US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6D52905-0837-42D2-9513-3EC18EB0034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7" name="群組 6"/>
          <p:cNvGrpSpPr/>
          <p:nvPr/>
        </p:nvGrpSpPr>
        <p:grpSpPr>
          <a:xfrm rot="5400000">
            <a:off x="4181447" y="3239394"/>
            <a:ext cx="5632704" cy="63302"/>
            <a:chOff x="1073150" y="1219201"/>
            <a:chExt cx="10058400" cy="63125"/>
          </a:xfrm>
        </p:grpSpPr>
        <p:cxnSp>
          <p:nvCxnSpPr>
            <p:cNvPr id="8" name="直線接點​​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接點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445927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 smtClean="0"/>
              <a:t>按一下以編輯母片文字樣式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5DE6E621-FFD7-4CF2-8C5E-5931D81624B4}" type="datetimeFigureOut">
              <a:rPr lang="zh-TW" altLang="en-US" smtClean="0"/>
              <a:pPr/>
              <a:t>2017/12/4</a:t>
            </a:fld>
            <a:endParaRPr lang="zh-TW" altLang="en-US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66D52905-0837-42D2-9513-3EC18EB0034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786876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圖片的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12"/>
          <p:cNvGrpSpPr/>
          <p:nvPr/>
        </p:nvGrpSpPr>
        <p:grpSpPr>
          <a:xfrm rot="10800000">
            <a:off x="0" y="5645511"/>
            <a:ext cx="9144000" cy="63125"/>
            <a:chOff x="507492" y="1501519"/>
            <a:chExt cx="8129016" cy="63125"/>
          </a:xfrm>
        </p:grpSpPr>
        <p:cxnSp>
          <p:nvCxnSpPr>
            <p:cNvPr id="17" name="直線接點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​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群組 13"/>
          <p:cNvGrpSpPr/>
          <p:nvPr/>
        </p:nvGrpSpPr>
        <p:grpSpPr>
          <a:xfrm>
            <a:off x="0" y="1143001"/>
            <a:ext cx="9144000" cy="63125"/>
            <a:chOff x="507492" y="1501519"/>
            <a:chExt cx="8129016" cy="63125"/>
          </a:xfrm>
        </p:grpSpPr>
        <p:cxnSp>
          <p:nvCxnSpPr>
            <p:cNvPr id="15" name="直線接點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矩形 6"/>
          <p:cNvSpPr/>
          <p:nvPr/>
        </p:nvSpPr>
        <p:spPr>
          <a:xfrm>
            <a:off x="0" y="5778124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28675" y="2292095"/>
            <a:ext cx="4300538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28675" y="4511785"/>
            <a:ext cx="4300538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zh-TW" altLang="en-US" noProof="0" smtClean="0"/>
              <a:t>按一下以編輯母片副標題樣式</a:t>
            </a:r>
            <a:endParaRPr lang="zh-TW" altLang="en-US" noProof="0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994410" y="0"/>
            <a:ext cx="1310643" cy="2292094"/>
          </a:xfrm>
          <a:prstGeom prst="rect">
            <a:avLst/>
          </a:prstGeom>
        </p:spPr>
      </p:pic>
      <p:sp>
        <p:nvSpPr>
          <p:cNvPr id="11" name="圖片預留位置 10"/>
          <p:cNvSpPr>
            <a:spLocks noGrp="1"/>
          </p:cNvSpPr>
          <p:nvPr>
            <p:ph type="pic" sz="quarter" idx="13"/>
          </p:nvPr>
        </p:nvSpPr>
        <p:spPr>
          <a:xfrm>
            <a:off x="5235798" y="1310656"/>
            <a:ext cx="3908203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19" name="說明文字"/>
          <p:cNvSpPr/>
          <p:nvPr/>
        </p:nvSpPr>
        <p:spPr>
          <a:xfrm>
            <a:off x="9258300" y="0"/>
            <a:ext cx="97155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zh-TW" altLang="en-US" sz="1200" b="1" i="1" noProof="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itchFamily="34" charset="0"/>
              </a:rPr>
              <a:t>附註</a:t>
            </a:r>
            <a:r>
              <a:rPr lang="en-US" altLang="zh-TW" sz="1200" b="1" i="1" noProof="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itchFamily="34" charset="0"/>
              </a:rPr>
              <a:t>︰</a:t>
            </a:r>
          </a:p>
          <a:p>
            <a:pPr rtl="0"/>
            <a:r>
              <a:rPr lang="zh-TW" altLang="en-US" sz="1200" i="1" noProof="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itchFamily="34" charset="0"/>
              </a:rPr>
              <a:t>若要變更此投影片上的影像，請選取該影像並將其刪除。然後按一下預留位置中的 </a:t>
            </a:r>
            <a:r>
              <a:rPr lang="en-US" altLang="zh-TW" sz="1200" i="1" noProof="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itchFamily="34" charset="0"/>
              </a:rPr>
              <a:t>[</a:t>
            </a:r>
            <a:r>
              <a:rPr lang="zh-TW" altLang="en-US" sz="1200" i="1" noProof="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itchFamily="34" charset="0"/>
              </a:rPr>
              <a:t>圖片</a:t>
            </a:r>
            <a:r>
              <a:rPr lang="en-US" altLang="zh-TW" sz="1200" i="1" noProof="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itchFamily="34" charset="0"/>
              </a:rPr>
              <a:t>] </a:t>
            </a:r>
            <a:r>
              <a:rPr lang="zh-TW" altLang="en-US" sz="1200" i="1" noProof="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itchFamily="34" charset="0"/>
              </a:rPr>
              <a:t>圖示以插入您自己的影像。</a:t>
            </a:r>
            <a:endParaRPr lang="zh-TW" altLang="en-US" sz="1200" i="1" noProof="0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3943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0" y="2514601"/>
            <a:ext cx="9144000" cy="3194035"/>
            <a:chOff x="647402" y="2514600"/>
            <a:chExt cx="10838688" cy="3194035"/>
          </a:xfrm>
        </p:grpSpPr>
        <p:grpSp>
          <p:nvGrpSpPr>
            <p:cNvPr id="9" name="群組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直線接點​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接點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矩形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noProof="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grpSp>
          <p:nvGrpSpPr>
            <p:cNvPr id="11" name="群組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直線接點​​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接點​​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8675" y="2971806"/>
            <a:ext cx="7553324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28675" y="4655956"/>
            <a:ext cx="7553324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 smtClean="0"/>
              <a:t>按一下以編輯母片文字樣式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5DE6E621-FFD7-4CF2-8C5E-5931D81624B4}" type="datetimeFigureOut">
              <a:rPr lang="zh-TW" altLang="en-US" smtClean="0"/>
              <a:pPr/>
              <a:t>2017/12/4</a:t>
            </a:fld>
            <a:endParaRPr lang="zh-TW" altLang="en-US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66D52905-0837-42D2-9513-3EC18EB0034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4410" y="0"/>
            <a:ext cx="1337391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2678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828675" y="1600201"/>
            <a:ext cx="3686175" cy="4571999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algn="l" rtl="0"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zh-TW" altLang="en-US" noProof="0" smtClean="0"/>
              <a:t>按一下以編輯母片文字樣式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4629150" y="1600201"/>
            <a:ext cx="3686175" cy="4571999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algn="l" rtl="0"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zh-TW" altLang="en-US" noProof="0" smtClean="0"/>
              <a:t>按一下以編輯母片文字樣式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5DE6E621-FFD7-4CF2-8C5E-5931D81624B4}" type="datetimeFigureOut">
              <a:rPr lang="zh-TW" altLang="en-US" smtClean="0"/>
              <a:pPr/>
              <a:t>2017/12/4</a:t>
            </a:fld>
            <a:endParaRPr lang="zh-TW" altLang="en-US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66D52905-0837-42D2-9513-3EC18EB0034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527791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28675" y="1600200"/>
            <a:ext cx="3689604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 noProof="0" smtClean="0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828675" y="2424112"/>
            <a:ext cx="3689604" cy="3748088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 smtClean="0"/>
              <a:t>按一下以編輯母片文字樣式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4624583" y="1600200"/>
            <a:ext cx="3689604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 noProof="0" smtClean="0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4624583" y="2424112"/>
            <a:ext cx="3689604" cy="3748088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 smtClean="0"/>
              <a:t>按一下以編輯母片文字樣式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5DE6E621-FFD7-4CF2-8C5E-5931D81624B4}" type="datetimeFigureOut">
              <a:rPr lang="zh-TW" altLang="en-US" smtClean="0"/>
              <a:pPr/>
              <a:t>2017/12/4</a:t>
            </a:fld>
            <a:endParaRPr lang="zh-TW" altLang="en-US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66D52905-0837-42D2-9513-3EC18EB0034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971016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DE6E621-FFD7-4CF2-8C5E-5931D81624B4}" type="datetimeFigureOut">
              <a:rPr lang="zh-TW" altLang="en-US" smtClean="0"/>
              <a:pPr/>
              <a:t>2017/12/4</a:t>
            </a:fld>
            <a:endParaRPr lang="zh-TW" altLang="en-US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6D52905-0837-42D2-9513-3EC18EB0034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758111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DE6E621-FFD7-4CF2-8C5E-5931D81624B4}" type="datetimeFigureOut">
              <a:rPr lang="zh-TW" altLang="en-US" smtClean="0"/>
              <a:pPr/>
              <a:t>2017/12/4</a:t>
            </a:fld>
            <a:endParaRPr lang="zh-TW" altLang="en-US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6D52905-0837-42D2-9513-3EC18EB0034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02416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231386" y="1600200"/>
            <a:ext cx="4083939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zh-TW" altLang="en-US" noProof="0" smtClean="0"/>
              <a:t>按一下以編輯母片文字樣式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28675" y="1600200"/>
            <a:ext cx="3288411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 smtClean="0"/>
              <a:t>按一下以編輯母片文字樣式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DE6E621-FFD7-4CF2-8C5E-5931D81624B4}" type="datetimeFigureOut">
              <a:rPr lang="zh-TW" altLang="en-US" smtClean="0"/>
              <a:pPr/>
              <a:t>2017/12/4</a:t>
            </a:fld>
            <a:endParaRPr lang="zh-TW" altLang="en-US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6D52905-0837-42D2-9513-3EC18EB0034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769764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828675" y="76200"/>
            <a:ext cx="748551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28675" y="1600200"/>
            <a:ext cx="748665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  <a:p>
            <a:pPr lvl="5" rtl="0"/>
            <a:r>
              <a:rPr lang="zh-TW" altLang="en-US" noProof="0" dirty="0"/>
              <a:t>第六層</a:t>
            </a:r>
          </a:p>
          <a:p>
            <a:pPr lvl="6" rtl="0"/>
            <a:r>
              <a:rPr lang="zh-TW" altLang="en-US" noProof="0" dirty="0"/>
              <a:t>第七層</a:t>
            </a:r>
          </a:p>
          <a:p>
            <a:pPr lvl="7" rtl="0"/>
            <a:r>
              <a:rPr lang="zh-TW" altLang="en-US" noProof="0" dirty="0"/>
              <a:t>第八層</a:t>
            </a:r>
          </a:p>
          <a:p>
            <a:pPr lvl="8" rtl="0"/>
            <a:r>
              <a:rPr lang="zh-TW" altLang="en-US" noProof="0" dirty="0"/>
              <a:t>第九層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828675" y="6356352"/>
            <a:ext cx="137216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5DE6E621-FFD7-4CF2-8C5E-5931D81624B4}" type="datetimeFigureOut">
              <a:rPr lang="zh-TW" altLang="en-US" smtClean="0"/>
              <a:pPr/>
              <a:t>2017/12/4</a:t>
            </a:fld>
            <a:endParaRPr lang="zh-TW" altLang="en-US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2200844" y="6356350"/>
            <a:ext cx="474231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6942587" y="6356352"/>
            <a:ext cx="1371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66D52905-0837-42D2-9513-3EC18EB0034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7" name="群組 14"/>
          <p:cNvGrpSpPr/>
          <p:nvPr/>
        </p:nvGrpSpPr>
        <p:grpSpPr>
          <a:xfrm>
            <a:off x="827532" y="1219202"/>
            <a:ext cx="7488936" cy="84403"/>
            <a:chOff x="1073150" y="1219201"/>
            <a:chExt cx="10058400" cy="63125"/>
          </a:xfrm>
        </p:grpSpPr>
        <p:cxnSp>
          <p:nvCxnSpPr>
            <p:cNvPr id="13" name="直線接點​​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接點​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57158" y="2500306"/>
            <a:ext cx="5286412" cy="2357454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dirty="0" smtClean="0"/>
              <a:t>幼兒教育學系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107</a:t>
            </a:r>
            <a:r>
              <a:rPr lang="zh-TW" altLang="en-US" dirty="0" smtClean="0"/>
              <a:t>級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外埠教育參觀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00046" y="4786322"/>
            <a:ext cx="5386400" cy="955565"/>
          </a:xfrm>
        </p:spPr>
        <p:txBody>
          <a:bodyPr/>
          <a:lstStyle/>
          <a:p>
            <a:pPr algn="ctr"/>
            <a:r>
              <a:rPr lang="zh-TW" altLang="en-US" dirty="0" smtClean="0"/>
              <a:t>參與學生人數：</a:t>
            </a:r>
            <a:r>
              <a:rPr lang="en-US" altLang="zh-TW" dirty="0" smtClean="0"/>
              <a:t>51</a:t>
            </a:r>
            <a:r>
              <a:rPr lang="zh-TW" altLang="en-US" dirty="0" smtClean="0"/>
              <a:t>人</a:t>
            </a:r>
            <a:endParaRPr lang="en-US" altLang="zh-TW" dirty="0" smtClean="0"/>
          </a:p>
          <a:p>
            <a:pPr algn="ctr"/>
            <a:r>
              <a:rPr lang="zh-TW" altLang="en-US" dirty="0" smtClean="0"/>
              <a:t>帶隊教師：吳光名 老師</a:t>
            </a:r>
            <a:endParaRPr lang="en-US" altLang="zh-TW" dirty="0" smtClean="0"/>
          </a:p>
          <a:p>
            <a:pPr algn="ctr"/>
            <a:r>
              <a:rPr lang="zh-TW" altLang="en-US" dirty="0" smtClean="0"/>
              <a:t>日期：</a:t>
            </a:r>
            <a:r>
              <a:rPr lang="en-US" altLang="zh-TW" dirty="0" smtClean="0"/>
              <a:t>2017/11/22~24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786314" y="1571612"/>
            <a:ext cx="422972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訪談</a:t>
            </a:r>
            <a:r>
              <a:rPr lang="en-US" altLang="zh-TW" dirty="0" smtClean="0"/>
              <a:t>Q</a:t>
            </a:r>
            <a:r>
              <a:rPr lang="zh-TW" altLang="en-US" dirty="0" smtClean="0"/>
              <a:t>＆</a:t>
            </a:r>
            <a:r>
              <a:rPr lang="en-US" altLang="zh-TW" dirty="0" smtClean="0"/>
              <a:t>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0034" y="1357298"/>
            <a:ext cx="8072494" cy="5500702"/>
          </a:xfrm>
        </p:spPr>
        <p:txBody>
          <a:bodyPr numCol="1">
            <a:noAutofit/>
          </a:bodyPr>
          <a:lstStyle/>
          <a:p>
            <a:r>
              <a:rPr lang="en-US" sz="2350" b="1" dirty="0" smtClean="0">
                <a:latin typeface="微軟正黑體 Light" pitchFamily="34" charset="-120"/>
                <a:ea typeface="微軟正黑體 Light" pitchFamily="34" charset="-120"/>
              </a:rPr>
              <a:t>Q1</a:t>
            </a:r>
            <a:r>
              <a:rPr lang="zh-TW" altLang="en-US" sz="2350" b="1" dirty="0" smtClean="0">
                <a:latin typeface="微軟正黑體 Light" pitchFamily="34" charset="-120"/>
                <a:ea typeface="微軟正黑體 Light" pitchFamily="34" charset="-120"/>
              </a:rPr>
              <a:t>：關於學校的活動，想請問是每個家庭都要參與嗎</a:t>
            </a:r>
            <a:r>
              <a:rPr lang="en-US" sz="2350" b="1" dirty="0" smtClean="0">
                <a:latin typeface="微軟正黑體 Light" pitchFamily="34" charset="-120"/>
                <a:ea typeface="微軟正黑體 Light" pitchFamily="34" charset="-120"/>
              </a:rPr>
              <a:t>?</a:t>
            </a:r>
            <a:r>
              <a:rPr lang="zh-TW" altLang="en-US" sz="2350" b="1" dirty="0" smtClean="0">
                <a:latin typeface="微軟正黑體 Light" pitchFamily="34" charset="-120"/>
                <a:ea typeface="微軟正黑體 Light" pitchFamily="34" charset="-120"/>
              </a:rPr>
              <a:t>那參與的家長們對此的反應與實踐狀況如何呢</a:t>
            </a:r>
            <a:r>
              <a:rPr lang="en-US" sz="2350" b="1" dirty="0" smtClean="0">
                <a:latin typeface="微軟正黑體 Light" pitchFamily="34" charset="-120"/>
                <a:ea typeface="微軟正黑體 Light" pitchFamily="34" charset="-120"/>
              </a:rPr>
              <a:t>?</a:t>
            </a:r>
            <a:endParaRPr lang="zh-TW" altLang="en-US" sz="2350" b="1" dirty="0" smtClean="0">
              <a:latin typeface="微軟正黑體 Light" pitchFamily="34" charset="-120"/>
              <a:ea typeface="微軟正黑體 Light" pitchFamily="34" charset="-120"/>
            </a:endParaRPr>
          </a:p>
          <a:p>
            <a:r>
              <a:rPr lang="en-US" sz="2350" dirty="0" smtClean="0">
                <a:latin typeface="微軟正黑體 Light" pitchFamily="34" charset="-120"/>
                <a:ea typeface="微軟正黑體 Light" pitchFamily="34" charset="-120"/>
              </a:rPr>
              <a:t>A1:</a:t>
            </a:r>
            <a:r>
              <a:rPr lang="zh-TW" altLang="en-US" sz="2350" dirty="0" smtClean="0">
                <a:latin typeface="微軟正黑體 Light" pitchFamily="34" charset="-120"/>
                <a:ea typeface="微軟正黑體 Light" pitchFamily="34" charset="-120"/>
              </a:rPr>
              <a:t>我們希望家長可以一起工作，因為教育不是只有老師的事，但家長對於這部分相對較不理解，所以要依賴老師的專業。我們希望幼兒父母都能參與，但不會勉強，家長參與的部分主要是要扮演好父母的角色，培養幼兒在情感方面的發展，因為我們希望無論是在環境還是生活上都要兼顧到。</a:t>
            </a:r>
          </a:p>
          <a:p>
            <a:r>
              <a:rPr lang="en-US" sz="2350" b="1" dirty="0" smtClean="0">
                <a:latin typeface="微軟正黑體 Light" pitchFamily="34" charset="-120"/>
                <a:ea typeface="微軟正黑體 Light" pitchFamily="34" charset="-120"/>
              </a:rPr>
              <a:t>Q2:</a:t>
            </a:r>
            <a:r>
              <a:rPr lang="zh-TW" altLang="en-US" sz="2350" b="1" dirty="0" smtClean="0">
                <a:latin typeface="微軟正黑體 Light" pitchFamily="34" charset="-120"/>
                <a:ea typeface="微軟正黑體 Light" pitchFamily="34" charset="-120"/>
              </a:rPr>
              <a:t>什麼是家校合作推動的契機，是由家長開始推動還是校方</a:t>
            </a:r>
            <a:r>
              <a:rPr lang="en-US" sz="2350" b="1" dirty="0" smtClean="0">
                <a:latin typeface="微軟正黑體 Light" pitchFamily="34" charset="-120"/>
                <a:ea typeface="微軟正黑體 Light" pitchFamily="34" charset="-120"/>
              </a:rPr>
              <a:t>?</a:t>
            </a:r>
            <a:endParaRPr lang="zh-TW" altLang="en-US" sz="2350" b="1" dirty="0" smtClean="0">
              <a:latin typeface="微軟正黑體 Light" pitchFamily="34" charset="-120"/>
              <a:ea typeface="微軟正黑體 Light" pitchFamily="34" charset="-120"/>
            </a:endParaRPr>
          </a:p>
          <a:p>
            <a:r>
              <a:rPr lang="en-US" sz="2350" dirty="0" smtClean="0">
                <a:latin typeface="微軟正黑體 Light" pitchFamily="34" charset="-120"/>
                <a:ea typeface="微軟正黑體 Light" pitchFamily="34" charset="-120"/>
              </a:rPr>
              <a:t>A2:</a:t>
            </a:r>
            <a:r>
              <a:rPr lang="zh-TW" altLang="en-US" sz="2350" dirty="0" smtClean="0">
                <a:latin typeface="微軟正黑體 Light" pitchFamily="34" charset="-120"/>
                <a:ea typeface="微軟正黑體 Light" pitchFamily="34" charset="-120"/>
              </a:rPr>
              <a:t>我們在幼兒入學前都會有說明會，因為我們想將理念及其他事項讓家長知道。在平常生活的方面，不管是課程、工作坊、健康手作還是市集</a:t>
            </a:r>
            <a:r>
              <a:rPr lang="en-US" sz="2350" dirty="0" smtClean="0">
                <a:latin typeface="微軟正黑體 Light" pitchFamily="34" charset="-120"/>
                <a:ea typeface="微軟正黑體 Light" pitchFamily="34" charset="-120"/>
              </a:rPr>
              <a:t>……</a:t>
            </a:r>
            <a:r>
              <a:rPr lang="zh-TW" altLang="en-US" sz="2350" dirty="0" smtClean="0">
                <a:latin typeface="微軟正黑體 Light" pitchFamily="34" charset="-120"/>
                <a:ea typeface="微軟正黑體 Light" pitchFamily="34" charset="-120"/>
              </a:rPr>
              <a:t>等，我們都是讓家長可以自由參與，再來還有人智學醫生的健康照護方面、蔬食飲食也都是與家長有共識。</a:t>
            </a:r>
          </a:p>
          <a:p>
            <a:endParaRPr lang="zh-TW" alt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0034" y="1357298"/>
            <a:ext cx="8072494" cy="5715040"/>
          </a:xfrm>
        </p:spPr>
        <p:txBody>
          <a:bodyPr>
            <a:normAutofit fontScale="92500"/>
          </a:bodyPr>
          <a:lstStyle/>
          <a:p>
            <a:pPr algn="just"/>
            <a:r>
              <a:rPr lang="en-US" sz="2600" b="1" dirty="0" smtClean="0">
                <a:latin typeface="微軟正黑體 Light" pitchFamily="34" charset="-120"/>
                <a:ea typeface="微軟正黑體 Light" pitchFamily="34" charset="-120"/>
              </a:rPr>
              <a:t>Q3:</a:t>
            </a:r>
            <a:r>
              <a:rPr lang="zh-TW" altLang="en-US" sz="2600" b="1" dirty="0" smtClean="0">
                <a:latin typeface="微軟正黑體 Light" pitchFamily="34" charset="-120"/>
                <a:ea typeface="微軟正黑體 Light" pitchFamily="34" charset="-120"/>
              </a:rPr>
              <a:t>我們在網站上有看到優律思美課程，想請問這個課程主要是在進行什麼</a:t>
            </a:r>
            <a:r>
              <a:rPr lang="en-US" sz="2600" b="1" dirty="0" smtClean="0">
                <a:latin typeface="微軟正黑體 Light" pitchFamily="34" charset="-120"/>
                <a:ea typeface="微軟正黑體 Light" pitchFamily="34" charset="-120"/>
              </a:rPr>
              <a:t>?</a:t>
            </a:r>
            <a:r>
              <a:rPr lang="zh-TW" altLang="en-US" sz="2600" b="1" dirty="0" smtClean="0">
                <a:latin typeface="微軟正黑體 Light" pitchFamily="34" charset="-120"/>
                <a:ea typeface="微軟正黑體 Light" pitchFamily="34" charset="-120"/>
              </a:rPr>
              <a:t>學校有嗎</a:t>
            </a:r>
            <a:r>
              <a:rPr lang="en-US" sz="2600" b="1" dirty="0" smtClean="0">
                <a:latin typeface="微軟正黑體 Light" pitchFamily="34" charset="-120"/>
                <a:ea typeface="微軟正黑體 Light" pitchFamily="34" charset="-120"/>
              </a:rPr>
              <a:t>?</a:t>
            </a:r>
            <a:endParaRPr lang="zh-TW" altLang="en-US" sz="2600" b="1" dirty="0" smtClean="0">
              <a:latin typeface="微軟正黑體 Light" pitchFamily="34" charset="-120"/>
              <a:ea typeface="微軟正黑體 Light" pitchFamily="34" charset="-120"/>
            </a:endParaRPr>
          </a:p>
          <a:p>
            <a:pPr algn="just"/>
            <a:r>
              <a:rPr lang="en-US" sz="2600" dirty="0" smtClean="0">
                <a:latin typeface="微軟正黑體 Light" pitchFamily="34" charset="-120"/>
                <a:ea typeface="微軟正黑體 Light" pitchFamily="34" charset="-120"/>
              </a:rPr>
              <a:t>A3:</a:t>
            </a:r>
            <a:r>
              <a:rPr lang="zh-TW" altLang="en-US" sz="2600" dirty="0" smtClean="0">
                <a:latin typeface="微軟正黑體 Light" pitchFamily="34" charset="-120"/>
                <a:ea typeface="微軟正黑體 Light" pitchFamily="34" charset="-120"/>
              </a:rPr>
              <a:t>這個課程主要是在說人與空間的工作課程、儀態上面的滋養，在台灣這方面的師資尚未齊全，但是我們有家長有這方面的專業，所以會來園所進行週期性的身體互動、身體語言</a:t>
            </a:r>
            <a:r>
              <a:rPr lang="en-US" sz="2600" dirty="0" smtClean="0">
                <a:latin typeface="微軟正黑體 Light" pitchFamily="34" charset="-120"/>
                <a:ea typeface="微軟正黑體 Light" pitchFamily="34" charset="-120"/>
              </a:rPr>
              <a:t>……</a:t>
            </a:r>
            <a:r>
              <a:rPr lang="zh-TW" altLang="en-US" sz="2600" dirty="0" smtClean="0">
                <a:latin typeface="微軟正黑體 Light" pitchFamily="34" charset="-120"/>
                <a:ea typeface="微軟正黑體 Light" pitchFamily="34" charset="-120"/>
              </a:rPr>
              <a:t>等的教學。</a:t>
            </a:r>
          </a:p>
          <a:p>
            <a:pPr algn="just"/>
            <a:r>
              <a:rPr lang="en-US" sz="2600" b="1" dirty="0" smtClean="0">
                <a:latin typeface="微軟正黑體 Light" pitchFamily="34" charset="-120"/>
                <a:ea typeface="微軟正黑體 Light" pitchFamily="34" charset="-120"/>
              </a:rPr>
              <a:t>Q4:</a:t>
            </a:r>
            <a:r>
              <a:rPr lang="zh-TW" altLang="en-US" sz="2600" b="1" dirty="0" smtClean="0">
                <a:latin typeface="微軟正黑體 Light" pitchFamily="34" charset="-120"/>
                <a:ea typeface="微軟正黑體 Light" pitchFamily="34" charset="-120"/>
              </a:rPr>
              <a:t>我們在校園內有看到狗狗，想請問學校會養動物嗎</a:t>
            </a:r>
            <a:r>
              <a:rPr lang="en-US" sz="2600" b="1" dirty="0" smtClean="0">
                <a:latin typeface="微軟正黑體 Light" pitchFamily="34" charset="-120"/>
                <a:ea typeface="微軟正黑體 Light" pitchFamily="34" charset="-120"/>
              </a:rPr>
              <a:t>?</a:t>
            </a:r>
            <a:endParaRPr lang="zh-TW" altLang="en-US" sz="2600" b="1" dirty="0" smtClean="0">
              <a:latin typeface="微軟正黑體 Light" pitchFamily="34" charset="-120"/>
              <a:ea typeface="微軟正黑體 Light" pitchFamily="34" charset="-120"/>
            </a:endParaRPr>
          </a:p>
          <a:p>
            <a:pPr algn="just"/>
            <a:r>
              <a:rPr lang="en-US" sz="2600" dirty="0" smtClean="0">
                <a:latin typeface="微軟正黑體 Light" pitchFamily="34" charset="-120"/>
                <a:ea typeface="微軟正黑體 Light" pitchFamily="34" charset="-120"/>
              </a:rPr>
              <a:t>A4:</a:t>
            </a:r>
            <a:r>
              <a:rPr lang="zh-TW" altLang="en-US" sz="2600" dirty="0" smtClean="0">
                <a:latin typeface="微軟正黑體 Light" pitchFamily="34" charset="-120"/>
                <a:ea typeface="微軟正黑體 Light" pitchFamily="34" charset="-120"/>
              </a:rPr>
              <a:t>我們在不同校區有不同的動物，我們這邊有狗狗來福，有時候還會看見松鼠。</a:t>
            </a:r>
          </a:p>
          <a:p>
            <a:pPr algn="just"/>
            <a:r>
              <a:rPr lang="en-US" sz="2600" b="1" dirty="0" smtClean="0">
                <a:latin typeface="微軟正黑體 Light" pitchFamily="34" charset="-120"/>
                <a:ea typeface="微軟正黑體 Light" pitchFamily="34" charset="-120"/>
              </a:rPr>
              <a:t>Q5:</a:t>
            </a:r>
            <a:r>
              <a:rPr lang="zh-TW" altLang="en-US" sz="2600" b="1" dirty="0" smtClean="0">
                <a:latin typeface="微軟正黑體 Light" pitchFamily="34" charset="-120"/>
                <a:ea typeface="微軟正黑體 Light" pitchFamily="34" charset="-120"/>
              </a:rPr>
              <a:t>想請問學校內有特殊生嗎</a:t>
            </a:r>
            <a:r>
              <a:rPr lang="en-US" sz="2600" b="1" dirty="0" smtClean="0">
                <a:latin typeface="微軟正黑體 Light" pitchFamily="34" charset="-120"/>
                <a:ea typeface="微軟正黑體 Light" pitchFamily="34" charset="-120"/>
              </a:rPr>
              <a:t>?</a:t>
            </a:r>
            <a:r>
              <a:rPr lang="zh-TW" altLang="en-US" sz="2600" b="1" dirty="0" smtClean="0">
                <a:latin typeface="微軟正黑體 Light" pitchFamily="34" charset="-120"/>
                <a:ea typeface="微軟正黑體 Light" pitchFamily="34" charset="-120"/>
              </a:rPr>
              <a:t>那要怎麼處理特殊生的狀況</a:t>
            </a:r>
            <a:r>
              <a:rPr lang="en-US" sz="2600" b="1" dirty="0" smtClean="0">
                <a:latin typeface="微軟正黑體 Light" pitchFamily="34" charset="-120"/>
                <a:ea typeface="微軟正黑體 Light" pitchFamily="34" charset="-120"/>
              </a:rPr>
              <a:t>?</a:t>
            </a:r>
            <a:endParaRPr lang="zh-TW" altLang="en-US" sz="2600" b="1" dirty="0" smtClean="0">
              <a:latin typeface="微軟正黑體 Light" pitchFamily="34" charset="-120"/>
              <a:ea typeface="微軟正黑體 Light" pitchFamily="34" charset="-120"/>
            </a:endParaRPr>
          </a:p>
          <a:p>
            <a:pPr algn="just"/>
            <a:r>
              <a:rPr lang="en-US" sz="2600" dirty="0" smtClean="0">
                <a:latin typeface="微軟正黑體 Light" pitchFamily="34" charset="-120"/>
                <a:ea typeface="微軟正黑體 Light" pitchFamily="34" charset="-120"/>
              </a:rPr>
              <a:t>A5:</a:t>
            </a:r>
            <a:r>
              <a:rPr lang="zh-TW" altLang="en-US" sz="2600" dirty="0" smtClean="0">
                <a:latin typeface="微軟正黑體 Light" pitchFamily="34" charset="-120"/>
                <a:ea typeface="微軟正黑體 Light" pitchFamily="34" charset="-120"/>
              </a:rPr>
              <a:t>有，我們大部分稱特殊生為班級的禮物，之前有一位氣切的孩子，其他小孩都會幫忙照顧他，我們也會用美好的故事、正向的圖像來迎接他，稱他為天使。</a:t>
            </a:r>
          </a:p>
          <a:p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1472" y="3673676"/>
            <a:ext cx="7553324" cy="1684150"/>
          </a:xfrm>
        </p:spPr>
        <p:txBody>
          <a:bodyPr/>
          <a:lstStyle/>
          <a:p>
            <a:r>
              <a:rPr lang="zh-TW" altLang="en-US" dirty="0" smtClean="0"/>
              <a:t>諾瓦小學暨幼兒園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4643438" y="6215082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Malgun Gothic" pitchFamily="34" charset="-127"/>
                <a:ea typeface="Malgun Gothic" pitchFamily="34" charset="-127"/>
              </a:rPr>
              <a:t>參訪日期：</a:t>
            </a:r>
            <a:r>
              <a:rPr lang="en-US" altLang="zh-TW" b="1" dirty="0" smtClean="0">
                <a:latin typeface="Malgun Gothic" pitchFamily="34" charset="-127"/>
                <a:ea typeface="Malgun Gothic" pitchFamily="34" charset="-127"/>
              </a:rPr>
              <a:t>11/23(</a:t>
            </a:r>
            <a:r>
              <a:rPr lang="zh-TW" altLang="en-US" b="1" dirty="0" smtClean="0">
                <a:latin typeface="Malgun Gothic" pitchFamily="34" charset="-127"/>
                <a:ea typeface="Malgun Gothic" pitchFamily="34" charset="-127"/>
              </a:rPr>
              <a:t>四</a:t>
            </a:r>
            <a:r>
              <a:rPr lang="en-US" altLang="zh-TW" b="1" dirty="0" smtClean="0">
                <a:latin typeface="Malgun Gothic" pitchFamily="34" charset="-127"/>
                <a:ea typeface="Malgun Gothic" pitchFamily="34" charset="-127"/>
              </a:rPr>
              <a:t>)</a:t>
            </a:r>
            <a:r>
              <a:rPr lang="zh-TW" altLang="en-US" b="1" dirty="0" smtClean="0">
                <a:latin typeface="Malgun Gothic" pitchFamily="34" charset="-127"/>
                <a:ea typeface="Malgun Gothic" pitchFamily="34" charset="-127"/>
              </a:rPr>
              <a:t> </a:t>
            </a:r>
            <a:r>
              <a:rPr lang="en-US" altLang="zh-TW" b="1" dirty="0" smtClean="0">
                <a:latin typeface="Malgun Gothic" pitchFamily="34" charset="-127"/>
                <a:ea typeface="Malgun Gothic" pitchFamily="34" charset="-127"/>
              </a:rPr>
              <a:t>09</a:t>
            </a:r>
            <a:r>
              <a:rPr lang="zh-TW" altLang="en-US" b="1" dirty="0" smtClean="0">
                <a:latin typeface="Malgun Gothic" pitchFamily="34" charset="-127"/>
                <a:ea typeface="Malgun Gothic" pitchFamily="34" charset="-127"/>
              </a:rPr>
              <a:t>：</a:t>
            </a:r>
            <a:r>
              <a:rPr lang="en-US" altLang="zh-TW" b="1" dirty="0" smtClean="0">
                <a:latin typeface="Malgun Gothic" pitchFamily="34" charset="-127"/>
                <a:ea typeface="Malgun Gothic" pitchFamily="34" charset="-127"/>
              </a:rPr>
              <a:t>30~11</a:t>
            </a:r>
            <a:r>
              <a:rPr lang="zh-TW" altLang="en-US" b="1" dirty="0" smtClean="0">
                <a:latin typeface="Malgun Gothic" pitchFamily="34" charset="-127"/>
                <a:ea typeface="Malgun Gothic" pitchFamily="34" charset="-127"/>
              </a:rPr>
              <a:t>：</a:t>
            </a:r>
            <a:r>
              <a:rPr lang="en-US" altLang="zh-TW" b="1" dirty="0" smtClean="0">
                <a:latin typeface="Malgun Gothic" pitchFamily="34" charset="-127"/>
                <a:ea typeface="Malgun Gothic" pitchFamily="34" charset="-127"/>
              </a:rPr>
              <a:t>30</a:t>
            </a:r>
            <a:endParaRPr lang="zh-TW" altLang="en-US" b="1" dirty="0">
              <a:latin typeface="Malgun Gothic" pitchFamily="34" charset="-127"/>
              <a:ea typeface="Malgun Gothic" pitchFamily="34" charset="-127"/>
            </a:endParaRPr>
          </a:p>
        </p:txBody>
      </p:sp>
      <p:pic>
        <p:nvPicPr>
          <p:cNvPr id="5" name="圖片 4" descr="C:\Users\john\Desktop\外埠\IMG_944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357166"/>
            <a:ext cx="457200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園所簡介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785786" y="1571612"/>
            <a:ext cx="65722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TW" altLang="en-US" sz="2400" b="1" dirty="0" smtClean="0">
                <a:latin typeface="+mn-ea"/>
              </a:rPr>
              <a:t>地址：</a:t>
            </a:r>
            <a:r>
              <a:rPr lang="zh-TW" altLang="en-US" sz="2400" dirty="0" smtClean="0">
                <a:latin typeface="+mn-ea"/>
              </a:rPr>
              <a:t>桃園市龍潭區渴望路</a:t>
            </a:r>
            <a:r>
              <a:rPr lang="en-US" altLang="zh-TW" sz="2400" dirty="0" smtClean="0">
                <a:latin typeface="+mn-ea"/>
              </a:rPr>
              <a:t>660</a:t>
            </a:r>
            <a:r>
              <a:rPr lang="zh-TW" altLang="en-US" sz="2400" dirty="0" smtClean="0">
                <a:latin typeface="+mn-ea"/>
              </a:rPr>
              <a:t>巷</a:t>
            </a:r>
            <a:r>
              <a:rPr lang="en-US" altLang="zh-TW" sz="2400" dirty="0" smtClean="0">
                <a:latin typeface="+mn-ea"/>
              </a:rPr>
              <a:t>50</a:t>
            </a:r>
            <a:r>
              <a:rPr lang="zh-TW" altLang="en-US" sz="2400" dirty="0" smtClean="0">
                <a:latin typeface="+mn-ea"/>
              </a:rPr>
              <a:t>弄</a:t>
            </a:r>
            <a:r>
              <a:rPr lang="en-US" altLang="zh-TW" sz="2400" dirty="0" smtClean="0">
                <a:latin typeface="+mn-ea"/>
              </a:rPr>
              <a:t>1</a:t>
            </a:r>
            <a:r>
              <a:rPr lang="zh-TW" altLang="en-US" sz="2400" dirty="0" smtClean="0">
                <a:latin typeface="+mn-ea"/>
              </a:rPr>
              <a:t>號</a:t>
            </a:r>
            <a:endParaRPr lang="en-US" altLang="zh-TW" sz="2400" dirty="0" smtClean="0">
              <a:latin typeface="+mn-ea"/>
            </a:endParaRPr>
          </a:p>
          <a:p>
            <a:pPr>
              <a:buFont typeface="Arial" pitchFamily="34" charset="0"/>
              <a:buChar char="•"/>
            </a:pPr>
            <a:r>
              <a:rPr lang="zh-TW" altLang="en-US" sz="2400" b="1" dirty="0" smtClean="0">
                <a:latin typeface="+mn-ea"/>
              </a:rPr>
              <a:t>課程模式：</a:t>
            </a:r>
            <a:r>
              <a:rPr lang="zh-TW" altLang="en-US" sz="2400" dirty="0" smtClean="0">
                <a:latin typeface="+mn-ea"/>
              </a:rPr>
              <a:t>主題式教學</a:t>
            </a:r>
            <a:endParaRPr lang="en-US" altLang="zh-TW" sz="2400" dirty="0" smtClean="0">
              <a:latin typeface="+mn-ea"/>
            </a:endParaRPr>
          </a:p>
          <a:p>
            <a:pPr>
              <a:buFont typeface="Arial" pitchFamily="34" charset="0"/>
              <a:buChar char="•"/>
            </a:pPr>
            <a:r>
              <a:rPr lang="zh-TW" altLang="en-US" sz="2400" b="1" dirty="0" smtClean="0">
                <a:latin typeface="+mn-ea"/>
              </a:rPr>
              <a:t>園所特色： </a:t>
            </a:r>
            <a:endParaRPr lang="en-US" altLang="zh-TW" sz="2400" b="1" dirty="0" smtClean="0">
              <a:latin typeface="+mn-ea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zh-TW" altLang="en-US" sz="2400" dirty="0" smtClean="0">
                <a:latin typeface="+mn-ea"/>
              </a:rPr>
              <a:t>梯田式</a:t>
            </a:r>
            <a:r>
              <a:rPr lang="zh-TW" altLang="en-US" sz="2400" dirty="0" smtClean="0">
                <a:latin typeface="+mn-ea"/>
              </a:rPr>
              <a:t>教室，教室有大片落地窗、整面牆的黑板</a:t>
            </a:r>
            <a:endParaRPr lang="en-US" altLang="zh-TW" sz="2400" dirty="0" smtClean="0">
              <a:latin typeface="+mn-ea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zh-TW" altLang="en-US" sz="2400" dirty="0" smtClean="0">
                <a:latin typeface="+mn-ea"/>
              </a:rPr>
              <a:t>自然生態與環境保護為教育目標</a:t>
            </a:r>
            <a:endParaRPr lang="en-US" altLang="zh-TW" sz="2400" dirty="0" smtClean="0">
              <a:latin typeface="+mn-ea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zh-TW" altLang="en-US" sz="2400" dirty="0" smtClean="0">
                <a:latin typeface="+mn-ea"/>
              </a:rPr>
              <a:t>利用</a:t>
            </a:r>
            <a:r>
              <a:rPr lang="zh-TW" altLang="en-US" sz="2400" dirty="0" smtClean="0">
                <a:latin typeface="+mn-ea"/>
              </a:rPr>
              <a:t>網路搜尋</a:t>
            </a:r>
            <a:r>
              <a:rPr lang="zh-TW" altLang="en-US" sz="2400" dirty="0" smtClean="0">
                <a:latin typeface="+mn-ea"/>
              </a:rPr>
              <a:t>資料</a:t>
            </a:r>
            <a:endParaRPr lang="en-US" altLang="zh-TW" sz="2400" dirty="0" smtClean="0">
              <a:latin typeface="+mn-ea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zh-TW" altLang="en-US" sz="2400" dirty="0" smtClean="0">
                <a:latin typeface="+mn-ea"/>
              </a:rPr>
              <a:t>用旅行的方式參觀、</a:t>
            </a:r>
            <a:r>
              <a:rPr lang="zh-TW" altLang="en-US" sz="2400" dirty="0" smtClean="0">
                <a:latin typeface="+mn-ea"/>
              </a:rPr>
              <a:t>學習</a:t>
            </a:r>
            <a:endParaRPr lang="en-US" altLang="zh-TW" sz="2400" dirty="0" smtClean="0">
              <a:latin typeface="+mn-ea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zh-TW" altLang="en-US" sz="2400" dirty="0" smtClean="0">
                <a:latin typeface="+mn-ea"/>
              </a:rPr>
              <a:t>沒有鐘聲、沒有課本</a:t>
            </a:r>
            <a:endParaRPr lang="en-US" altLang="zh-TW" sz="2400" dirty="0" smtClean="0">
              <a:latin typeface="+mn-ea"/>
            </a:endParaRPr>
          </a:p>
          <a:p>
            <a:pPr marL="914400" lvl="1" indent="-457200">
              <a:buFont typeface="+mj-lt"/>
              <a:buAutoNum type="arabicPeriod"/>
            </a:pPr>
            <a:endParaRPr lang="en-US" altLang="zh-TW" sz="2400" dirty="0" smtClean="0">
              <a:latin typeface="+mn-ea"/>
            </a:endParaRPr>
          </a:p>
          <a:p>
            <a:pPr marL="914400" lvl="1" indent="-457200">
              <a:buFont typeface="+mj-lt"/>
              <a:buAutoNum type="arabicPeriod"/>
            </a:pPr>
            <a:endParaRPr lang="zh-TW" altLang="en-US" sz="2400" dirty="0">
              <a:latin typeface="+mn-ea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57422" t="12500" r="30273" b="70833"/>
          <a:stretch>
            <a:fillRect/>
          </a:stretch>
        </p:blipFill>
        <p:spPr bwMode="auto">
          <a:xfrm>
            <a:off x="6286512" y="4429132"/>
            <a:ext cx="262534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參訪流程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828675" y="1600200"/>
          <a:ext cx="74866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訪談</a:t>
            </a:r>
            <a:r>
              <a:rPr lang="en-US" altLang="zh-TW" dirty="0" smtClean="0"/>
              <a:t>Q</a:t>
            </a:r>
            <a:r>
              <a:rPr lang="zh-TW" altLang="en-US" dirty="0" smtClean="0"/>
              <a:t>＆</a:t>
            </a:r>
            <a:r>
              <a:rPr lang="en-US" altLang="zh-TW" dirty="0" smtClean="0"/>
              <a:t>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71472" y="1500174"/>
            <a:ext cx="8215370" cy="5072098"/>
          </a:xfrm>
        </p:spPr>
        <p:txBody>
          <a:bodyPr>
            <a:normAutofit fontScale="92500"/>
          </a:bodyPr>
          <a:lstStyle/>
          <a:p>
            <a:r>
              <a:rPr lang="en-US" sz="2600" b="1" dirty="0" smtClean="0">
                <a:latin typeface="微軟正黑體 Light" pitchFamily="34" charset="-120"/>
                <a:ea typeface="微軟正黑體 Light" pitchFamily="34" charset="-120"/>
              </a:rPr>
              <a:t>Q1</a:t>
            </a:r>
            <a:r>
              <a:rPr lang="zh-TW" altLang="en-US" sz="2600" b="1" dirty="0" smtClean="0">
                <a:latin typeface="微軟正黑體 Light" pitchFamily="34" charset="-120"/>
                <a:ea typeface="微軟正黑體 Light" pitchFamily="34" charset="-120"/>
              </a:rPr>
              <a:t>：請問有接實習生嗎？</a:t>
            </a:r>
          </a:p>
          <a:p>
            <a:r>
              <a:rPr lang="en-US" sz="2600" dirty="0" smtClean="0">
                <a:latin typeface="微軟正黑體 Light" pitchFamily="34" charset="-120"/>
                <a:ea typeface="微軟正黑體 Light" pitchFamily="34" charset="-120"/>
              </a:rPr>
              <a:t>A1</a:t>
            </a:r>
            <a:r>
              <a:rPr lang="zh-TW" altLang="en-US" sz="2600" dirty="0" smtClean="0">
                <a:latin typeface="微軟正黑體 Light" pitchFamily="34" charset="-120"/>
                <a:ea typeface="微軟正黑體 Light" pitchFamily="34" charset="-120"/>
              </a:rPr>
              <a:t>：我們從沒接過實習生，而且沒有打算要接，因為老師工作量大，如果還要帶實習生，恐怕會負荷不了。</a:t>
            </a:r>
          </a:p>
          <a:p>
            <a:r>
              <a:rPr lang="en-US" sz="2600" b="1" dirty="0" smtClean="0">
                <a:latin typeface="微軟正黑體 Light" pitchFamily="34" charset="-120"/>
                <a:ea typeface="微軟正黑體 Light" pitchFamily="34" charset="-120"/>
              </a:rPr>
              <a:t>Q2</a:t>
            </a:r>
            <a:r>
              <a:rPr lang="zh-TW" altLang="en-US" sz="2600" b="1" dirty="0" smtClean="0">
                <a:latin typeface="微軟正黑體 Light" pitchFamily="34" charset="-120"/>
                <a:ea typeface="微軟正黑體 Light" pitchFamily="34" charset="-120"/>
              </a:rPr>
              <a:t>：貴園所選擇台灣較陌生的教學模式，過程中必定有孤獨或不被接納的時候，請問是什麼動力讓諾瓦堅持下去的？</a:t>
            </a:r>
          </a:p>
          <a:p>
            <a:r>
              <a:rPr lang="en-US" sz="2600" dirty="0" smtClean="0">
                <a:latin typeface="微軟正黑體 Light" pitchFamily="34" charset="-120"/>
                <a:ea typeface="微軟正黑體 Light" pitchFamily="34" charset="-120"/>
              </a:rPr>
              <a:t>A2</a:t>
            </a:r>
            <a:r>
              <a:rPr lang="zh-TW" altLang="en-US" sz="2600" dirty="0" smtClean="0">
                <a:latin typeface="微軟正黑體 Light" pitchFamily="34" charset="-120"/>
                <a:ea typeface="微軟正黑體 Light" pitchFamily="34" charset="-120"/>
              </a:rPr>
              <a:t>：因為是對的，所以一定要做，一定要堅持！教育是良心事業，尤其是幼兒園。</a:t>
            </a:r>
          </a:p>
          <a:p>
            <a:r>
              <a:rPr lang="en-US" sz="2600" b="1" dirty="0" smtClean="0">
                <a:latin typeface="微軟正黑體 Light" pitchFamily="34" charset="-120"/>
                <a:ea typeface="微軟正黑體 Light" pitchFamily="34" charset="-120"/>
              </a:rPr>
              <a:t>Q3</a:t>
            </a:r>
            <a:r>
              <a:rPr lang="zh-TW" altLang="en-US" sz="2600" b="1" dirty="0" smtClean="0">
                <a:latin typeface="微軟正黑體 Light" pitchFamily="34" charset="-120"/>
                <a:ea typeface="微軟正黑體 Light" pitchFamily="34" charset="-120"/>
              </a:rPr>
              <a:t>：像諾瓦這種體制外的學校，沒有使用課本，會不會擔心程度較一般學生落後？升學怎麼辦？（以英文此科目來說</a:t>
            </a:r>
            <a:r>
              <a:rPr lang="zh-TW" altLang="en-US" sz="2600" dirty="0" smtClean="0">
                <a:latin typeface="微軟正黑體 Light" pitchFamily="34" charset="-120"/>
                <a:ea typeface="微軟正黑體 Light" pitchFamily="34" charset="-120"/>
              </a:rPr>
              <a:t>）</a:t>
            </a:r>
          </a:p>
          <a:p>
            <a:r>
              <a:rPr lang="en-US" sz="2600" dirty="0" smtClean="0">
                <a:latin typeface="微軟正黑體 Light" pitchFamily="34" charset="-120"/>
                <a:ea typeface="微軟正黑體 Light" pitchFamily="34" charset="-120"/>
              </a:rPr>
              <a:t>A3</a:t>
            </a:r>
            <a:r>
              <a:rPr lang="zh-TW" altLang="en-US" sz="2600" dirty="0" smtClean="0">
                <a:latin typeface="微軟正黑體 Light" pitchFamily="34" charset="-120"/>
                <a:ea typeface="微軟正黑體 Light" pitchFamily="34" charset="-120"/>
              </a:rPr>
              <a:t>：英文是獨立的，外師的英文課只是點綴，上英文課唯一的目的就是＂讓孩子對英文產生興趣＂。</a:t>
            </a:r>
          </a:p>
          <a:p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158" y="1500174"/>
            <a:ext cx="8286808" cy="5214974"/>
          </a:xfrm>
        </p:spPr>
        <p:txBody>
          <a:bodyPr>
            <a:noAutofit/>
          </a:bodyPr>
          <a:lstStyle/>
          <a:p>
            <a:r>
              <a:rPr lang="en-US" sz="2200" b="1" dirty="0" smtClean="0">
                <a:latin typeface="微軟正黑體 Light" pitchFamily="34" charset="-120"/>
                <a:ea typeface="微軟正黑體 Light" pitchFamily="34" charset="-120"/>
              </a:rPr>
              <a:t>Q4</a:t>
            </a:r>
            <a:r>
              <a:rPr lang="zh-TW" altLang="en-US" sz="2200" b="1" dirty="0" smtClean="0">
                <a:latin typeface="微軟正黑體 Light" pitchFamily="34" charset="-120"/>
                <a:ea typeface="微軟正黑體 Light" pitchFamily="34" charset="-120"/>
              </a:rPr>
              <a:t>：請問家長和老師有什麼溝通管道？家長在學校扮演著什麼角色？</a:t>
            </a:r>
          </a:p>
          <a:p>
            <a:r>
              <a:rPr lang="en-US" sz="2200" dirty="0" smtClean="0">
                <a:latin typeface="微軟正黑體 Light" pitchFamily="34" charset="-120"/>
                <a:ea typeface="微軟正黑體 Light" pitchFamily="34" charset="-120"/>
              </a:rPr>
              <a:t>A4</a:t>
            </a:r>
            <a:r>
              <a:rPr lang="zh-TW" altLang="en-US" sz="2200" dirty="0" smtClean="0">
                <a:latin typeface="微軟正黑體 Light" pitchFamily="34" charset="-120"/>
                <a:ea typeface="微軟正黑體 Light" pitchFamily="34" charset="-120"/>
              </a:rPr>
              <a:t>：家長就是家長，沒有其他角色，會互相尊重，但不會特別刻意辦活動來慶祝家長的節日。溝通管道就一般的學校差不多，如果說要訪談，我們會覺得浪費時間，沒這個必要。</a:t>
            </a:r>
          </a:p>
          <a:p>
            <a:r>
              <a:rPr lang="en-US" sz="2200" b="1" dirty="0" smtClean="0">
                <a:latin typeface="微軟正黑體 Light" pitchFamily="34" charset="-120"/>
                <a:ea typeface="微軟正黑體 Light" pitchFamily="34" charset="-120"/>
              </a:rPr>
              <a:t>Q5</a:t>
            </a:r>
            <a:r>
              <a:rPr lang="zh-TW" altLang="en-US" sz="2200" b="1" dirty="0" smtClean="0">
                <a:latin typeface="微軟正黑體 Light" pitchFamily="34" charset="-120"/>
                <a:ea typeface="微軟正黑體 Light" pitchFamily="34" charset="-120"/>
              </a:rPr>
              <a:t>：國小和幼兒園都是一班兩個老師，請問是一直以來就這樣安排，還是經過改變</a:t>
            </a:r>
            <a:r>
              <a:rPr lang="zh-TW" altLang="en-US" sz="2200" dirty="0" smtClean="0">
                <a:latin typeface="微軟正黑體 Light" pitchFamily="34" charset="-120"/>
                <a:ea typeface="微軟正黑體 Light" pitchFamily="34" charset="-120"/>
              </a:rPr>
              <a:t>？</a:t>
            </a:r>
          </a:p>
          <a:p>
            <a:r>
              <a:rPr lang="en-US" sz="2200" dirty="0" smtClean="0">
                <a:latin typeface="微軟正黑體 Light" pitchFamily="34" charset="-120"/>
                <a:ea typeface="微軟正黑體 Light" pitchFamily="34" charset="-120"/>
              </a:rPr>
              <a:t>A5</a:t>
            </a:r>
            <a:r>
              <a:rPr lang="zh-TW" altLang="en-US" sz="2200" dirty="0" smtClean="0">
                <a:latin typeface="微軟正黑體 Light" pitchFamily="34" charset="-120"/>
                <a:ea typeface="微軟正黑體 Light" pitchFamily="34" charset="-120"/>
              </a:rPr>
              <a:t>：任何東西都是修正的，像鑽石一樣。很多想法都是隨時提出、閒聊來的。</a:t>
            </a:r>
          </a:p>
          <a:p>
            <a:r>
              <a:rPr lang="en-US" sz="2200" b="1" dirty="0" smtClean="0">
                <a:latin typeface="微軟正黑體 Light" pitchFamily="34" charset="-120"/>
                <a:ea typeface="微軟正黑體 Light" pitchFamily="34" charset="-120"/>
              </a:rPr>
              <a:t>Q6</a:t>
            </a:r>
            <a:r>
              <a:rPr lang="zh-TW" altLang="en-US" sz="2200" b="1" dirty="0" smtClean="0">
                <a:latin typeface="微軟正黑體 Light" pitchFamily="34" charset="-120"/>
                <a:ea typeface="微軟正黑體 Light" pitchFamily="34" charset="-120"/>
              </a:rPr>
              <a:t>：創辦人說要把好的東西教給孩子，那請問如何定義「好」？</a:t>
            </a:r>
          </a:p>
          <a:p>
            <a:r>
              <a:rPr lang="en-US" sz="2200" dirty="0" smtClean="0">
                <a:latin typeface="微軟正黑體 Light" pitchFamily="34" charset="-120"/>
                <a:ea typeface="微軟正黑體 Light" pitchFamily="34" charset="-120"/>
              </a:rPr>
              <a:t>A6</a:t>
            </a:r>
            <a:r>
              <a:rPr lang="zh-TW" altLang="en-US" sz="2200" dirty="0" smtClean="0">
                <a:latin typeface="微軟正黑體 Light" pitchFamily="34" charset="-120"/>
                <a:ea typeface="微軟正黑體 Light" pitchFamily="34" charset="-120"/>
              </a:rPr>
              <a:t>：我也不知道什麼是好的，所以先把壞的挑出來，剩下的就是好的！失敗的理由先克服、排除掉，其餘就是成功的關鍵！</a:t>
            </a:r>
          </a:p>
          <a:p>
            <a:endParaRPr lang="zh-TW" altLang="en-US" sz="2200" dirty="0">
              <a:latin typeface="微軟正黑體 Light" pitchFamily="34" charset="-120"/>
              <a:ea typeface="微軟正黑體 Light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圖片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1857364"/>
            <a:ext cx="3926156" cy="34956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1472" y="3673676"/>
            <a:ext cx="7553324" cy="1684150"/>
          </a:xfrm>
        </p:spPr>
        <p:txBody>
          <a:bodyPr/>
          <a:lstStyle/>
          <a:p>
            <a:r>
              <a:rPr lang="zh-TW" altLang="en-US" dirty="0" smtClean="0"/>
              <a:t>育光親子教育 經典幼兒園</a:t>
            </a:r>
            <a:endParaRPr lang="zh-TW" altLang="en-US" dirty="0"/>
          </a:p>
        </p:txBody>
      </p:sp>
      <p:pic>
        <p:nvPicPr>
          <p:cNvPr id="5" name="圖片 4" descr="C:\Users\john\Desktop\外埠\IMG_913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500042"/>
            <a:ext cx="435771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5"/>
          <p:cNvSpPr txBox="1"/>
          <p:nvPr/>
        </p:nvSpPr>
        <p:spPr>
          <a:xfrm>
            <a:off x="4643438" y="6215082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Malgun Gothic" pitchFamily="34" charset="-127"/>
                <a:ea typeface="Malgun Gothic" pitchFamily="34" charset="-127"/>
              </a:rPr>
              <a:t>參訪日期：</a:t>
            </a:r>
            <a:r>
              <a:rPr lang="en-US" altLang="zh-TW" b="1" dirty="0" smtClean="0">
                <a:latin typeface="Malgun Gothic" pitchFamily="34" charset="-127"/>
                <a:ea typeface="Malgun Gothic" pitchFamily="34" charset="-127"/>
              </a:rPr>
              <a:t>11/22(</a:t>
            </a:r>
            <a:r>
              <a:rPr lang="zh-TW" altLang="en-US" b="1" dirty="0" smtClean="0">
                <a:latin typeface="Malgun Gothic" pitchFamily="34" charset="-127"/>
                <a:ea typeface="Malgun Gothic" pitchFamily="34" charset="-127"/>
              </a:rPr>
              <a:t>三</a:t>
            </a:r>
            <a:r>
              <a:rPr lang="en-US" altLang="zh-TW" b="1" dirty="0" smtClean="0">
                <a:latin typeface="Malgun Gothic" pitchFamily="34" charset="-127"/>
                <a:ea typeface="Malgun Gothic" pitchFamily="34" charset="-127"/>
              </a:rPr>
              <a:t>)</a:t>
            </a:r>
            <a:r>
              <a:rPr lang="zh-TW" altLang="en-US" b="1" dirty="0" smtClean="0">
                <a:latin typeface="Malgun Gothic" pitchFamily="34" charset="-127"/>
                <a:ea typeface="Malgun Gothic" pitchFamily="34" charset="-127"/>
              </a:rPr>
              <a:t> </a:t>
            </a:r>
            <a:r>
              <a:rPr lang="en-US" altLang="zh-TW" b="1" dirty="0" smtClean="0">
                <a:latin typeface="Malgun Gothic" pitchFamily="34" charset="-127"/>
                <a:ea typeface="Malgun Gothic" pitchFamily="34" charset="-127"/>
              </a:rPr>
              <a:t>09</a:t>
            </a:r>
            <a:r>
              <a:rPr lang="zh-TW" altLang="en-US" b="1" dirty="0" smtClean="0">
                <a:latin typeface="Malgun Gothic" pitchFamily="34" charset="-127"/>
                <a:ea typeface="Malgun Gothic" pitchFamily="34" charset="-127"/>
              </a:rPr>
              <a:t>：</a:t>
            </a:r>
            <a:r>
              <a:rPr lang="en-US" altLang="zh-TW" b="1" dirty="0" smtClean="0">
                <a:latin typeface="Malgun Gothic" pitchFamily="34" charset="-127"/>
                <a:ea typeface="Malgun Gothic" pitchFamily="34" charset="-127"/>
              </a:rPr>
              <a:t>30~11</a:t>
            </a:r>
            <a:r>
              <a:rPr lang="zh-TW" altLang="en-US" b="1" dirty="0" smtClean="0">
                <a:latin typeface="Malgun Gothic" pitchFamily="34" charset="-127"/>
                <a:ea typeface="Malgun Gothic" pitchFamily="34" charset="-127"/>
              </a:rPr>
              <a:t>：</a:t>
            </a:r>
            <a:r>
              <a:rPr lang="en-US" altLang="zh-TW" b="1" dirty="0" smtClean="0">
                <a:latin typeface="Malgun Gothic" pitchFamily="34" charset="-127"/>
                <a:ea typeface="Malgun Gothic" pitchFamily="34" charset="-127"/>
              </a:rPr>
              <a:t>30</a:t>
            </a:r>
            <a:endParaRPr lang="zh-TW" altLang="en-US" b="1" dirty="0">
              <a:latin typeface="Malgun Gothic" pitchFamily="34" charset="-127"/>
              <a:ea typeface="Malgun Gothic" pitchFamily="34" charset="-127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參訪流程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142844" y="1357298"/>
          <a:ext cx="8786874" cy="5214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園所簡介</a:t>
            </a:r>
            <a:endParaRPr lang="zh-TW" altLang="en-US" dirty="0"/>
          </a:p>
        </p:txBody>
      </p:sp>
      <p:pic>
        <p:nvPicPr>
          <p:cNvPr id="6" name="內容版面配置區 5" descr="previe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72240" y="4286256"/>
            <a:ext cx="2286040" cy="2286040"/>
          </a:xfrm>
        </p:spPr>
      </p:pic>
      <p:sp>
        <p:nvSpPr>
          <p:cNvPr id="7" name="文字方塊 6"/>
          <p:cNvSpPr txBox="1"/>
          <p:nvPr/>
        </p:nvSpPr>
        <p:spPr>
          <a:xfrm>
            <a:off x="785786" y="1571612"/>
            <a:ext cx="657229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TW" altLang="en-US" sz="2400" b="1" dirty="0" smtClean="0">
                <a:latin typeface="+mn-ea"/>
              </a:rPr>
              <a:t>地址：</a:t>
            </a:r>
            <a:r>
              <a:rPr lang="zh-TW" altLang="en-US" sz="2400" dirty="0" smtClean="0">
                <a:latin typeface="+mn-ea"/>
              </a:rPr>
              <a:t>彰化縣員林市大仁南街</a:t>
            </a:r>
            <a:r>
              <a:rPr lang="en-US" altLang="zh-TW" sz="2400" dirty="0" smtClean="0">
                <a:latin typeface="+mn-ea"/>
              </a:rPr>
              <a:t>122</a:t>
            </a:r>
            <a:r>
              <a:rPr lang="zh-TW" altLang="en-US" sz="2400" dirty="0" smtClean="0">
                <a:latin typeface="+mn-ea"/>
              </a:rPr>
              <a:t>號</a:t>
            </a:r>
            <a:endParaRPr lang="en-US" altLang="zh-TW" sz="2400" dirty="0" smtClean="0">
              <a:latin typeface="+mn-ea"/>
            </a:endParaRPr>
          </a:p>
          <a:p>
            <a:pPr>
              <a:buFont typeface="Arial" pitchFamily="34" charset="0"/>
              <a:buChar char="•"/>
            </a:pPr>
            <a:r>
              <a:rPr lang="zh-TW" altLang="en-US" sz="2400" b="1" dirty="0" smtClean="0">
                <a:latin typeface="+mn-ea"/>
              </a:rPr>
              <a:t>課程模式：</a:t>
            </a:r>
            <a:r>
              <a:rPr lang="zh-TW" altLang="en-US" sz="2400" dirty="0" smtClean="0">
                <a:latin typeface="+mn-ea"/>
              </a:rPr>
              <a:t>蒙特梭利</a:t>
            </a:r>
            <a:r>
              <a:rPr lang="en-US" altLang="zh-TW" sz="2400" dirty="0" smtClean="0">
                <a:latin typeface="+mn-ea"/>
              </a:rPr>
              <a:t>+</a:t>
            </a:r>
            <a:r>
              <a:rPr lang="zh-TW" altLang="en-US" sz="2400" dirty="0" smtClean="0">
                <a:latin typeface="+mn-ea"/>
              </a:rPr>
              <a:t>主題式</a:t>
            </a:r>
            <a:endParaRPr lang="en-US" altLang="zh-TW" sz="2400" dirty="0" smtClean="0">
              <a:latin typeface="+mn-ea"/>
            </a:endParaRPr>
          </a:p>
          <a:p>
            <a:pPr>
              <a:buFont typeface="Arial" pitchFamily="34" charset="0"/>
              <a:buChar char="•"/>
            </a:pPr>
            <a:r>
              <a:rPr lang="zh-TW" altLang="en-US" sz="2400" b="1" dirty="0" smtClean="0">
                <a:latin typeface="+mn-ea"/>
              </a:rPr>
              <a:t>核心價值：</a:t>
            </a:r>
            <a:r>
              <a:rPr lang="zh-TW" altLang="en-US" sz="2400" dirty="0" smtClean="0">
                <a:latin typeface="+mn-ea"/>
              </a:rPr>
              <a:t>處處關懷、熱愛學習、人見人愛</a:t>
            </a:r>
            <a:endParaRPr lang="en-US" altLang="zh-TW" sz="2400" dirty="0" smtClean="0">
              <a:latin typeface="+mn-ea"/>
            </a:endParaRPr>
          </a:p>
          <a:p>
            <a:pPr>
              <a:buFont typeface="Arial" pitchFamily="34" charset="0"/>
              <a:buChar char="•"/>
            </a:pPr>
            <a:r>
              <a:rPr lang="zh-TW" altLang="en-US" sz="2400" b="1" dirty="0" smtClean="0">
                <a:latin typeface="+mn-ea"/>
              </a:rPr>
              <a:t>園所特色：  </a:t>
            </a:r>
            <a:endParaRPr lang="en-US" altLang="zh-TW" sz="2400" b="1" dirty="0" smtClean="0">
              <a:latin typeface="+mn-ea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zh-TW" altLang="en-US" sz="2400" dirty="0" smtClean="0">
                <a:latin typeface="+mn-ea"/>
              </a:rPr>
              <a:t>歐式建築風格</a:t>
            </a:r>
            <a:endParaRPr lang="en-US" altLang="zh-TW" sz="2400" dirty="0" smtClean="0">
              <a:latin typeface="+mn-ea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zh-TW" altLang="en-US" sz="2400" dirty="0" smtClean="0">
                <a:latin typeface="+mn-ea"/>
              </a:rPr>
              <a:t>互動式電子白板</a:t>
            </a:r>
            <a:endParaRPr lang="en-US" altLang="zh-TW" sz="2400" dirty="0" smtClean="0">
              <a:latin typeface="+mn-ea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zh-TW" altLang="en-US" sz="2400" dirty="0" smtClean="0">
                <a:latin typeface="+mn-ea"/>
              </a:rPr>
              <a:t>不沾手白沙沙坑</a:t>
            </a:r>
            <a:endParaRPr lang="en-US" altLang="zh-TW" sz="2400" dirty="0" smtClean="0">
              <a:latin typeface="+mn-ea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zh-TW" altLang="en-US" sz="2400" dirty="0" smtClean="0">
                <a:latin typeface="+mn-ea"/>
              </a:rPr>
              <a:t>重視運動</a:t>
            </a:r>
            <a:r>
              <a:rPr lang="en-US" altLang="zh-TW" sz="2400" dirty="0" smtClean="0">
                <a:latin typeface="+mn-ea"/>
              </a:rPr>
              <a:t>-</a:t>
            </a:r>
            <a:r>
              <a:rPr lang="zh-TW" altLang="en-US" sz="2400" dirty="0" smtClean="0">
                <a:latin typeface="+mn-ea"/>
              </a:rPr>
              <a:t>每間分校皆有操場</a:t>
            </a:r>
            <a:endParaRPr lang="en-US" altLang="zh-TW" sz="2400" dirty="0" smtClean="0">
              <a:latin typeface="+mn-ea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zh-TW" altLang="en-US" sz="2400" dirty="0" smtClean="0">
                <a:latin typeface="+mn-ea"/>
              </a:rPr>
              <a:t>重視閱讀</a:t>
            </a:r>
            <a:r>
              <a:rPr lang="en-US" altLang="zh-TW" sz="2400" dirty="0" smtClean="0">
                <a:latin typeface="+mn-ea"/>
              </a:rPr>
              <a:t>-</a:t>
            </a:r>
            <a:r>
              <a:rPr lang="zh-TW" altLang="en-US" sz="2400" dirty="0" smtClean="0">
                <a:latin typeface="+mn-ea"/>
              </a:rPr>
              <a:t>幼兒每天帶書回家閱讀</a:t>
            </a:r>
            <a:endParaRPr lang="en-US" altLang="zh-TW" sz="2400" dirty="0" smtClean="0">
              <a:latin typeface="+mn-ea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zh-TW" altLang="en-US" sz="2400" dirty="0" smtClean="0">
                <a:latin typeface="+mn-ea"/>
              </a:rPr>
              <a:t>著重在親子教育</a:t>
            </a:r>
            <a:endParaRPr lang="en-US" altLang="zh-TW" sz="2400" dirty="0" smtClean="0">
              <a:latin typeface="+mn-ea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zh-TW" altLang="en-US" sz="2400" dirty="0" smtClean="0">
                <a:latin typeface="+mn-ea"/>
              </a:rPr>
              <a:t>小學模擬教室</a:t>
            </a:r>
            <a:r>
              <a:rPr lang="en-US" altLang="zh-TW" sz="2400" dirty="0" smtClean="0">
                <a:latin typeface="+mn-ea"/>
              </a:rPr>
              <a:t>-</a:t>
            </a:r>
            <a:r>
              <a:rPr lang="zh-TW" altLang="en-US" sz="2400" dirty="0" smtClean="0">
                <a:latin typeface="+mn-ea"/>
              </a:rPr>
              <a:t>提供大班幼兒適應</a:t>
            </a:r>
            <a:endParaRPr lang="en-US" altLang="zh-TW" sz="2400" dirty="0" smtClean="0">
              <a:latin typeface="+mn-ea"/>
            </a:endParaRPr>
          </a:p>
          <a:p>
            <a:pPr marL="914400" lvl="1" indent="-457200"/>
            <a:r>
              <a:rPr lang="zh-TW" altLang="en-US" sz="2400" dirty="0" smtClean="0">
                <a:latin typeface="+mn-ea"/>
              </a:rPr>
              <a:t>                             小學生活</a:t>
            </a:r>
            <a:endParaRPr lang="en-US" altLang="zh-TW" sz="2400" dirty="0" smtClean="0">
              <a:latin typeface="+mn-ea"/>
            </a:endParaRPr>
          </a:p>
          <a:p>
            <a:pPr marL="914400" lvl="1" indent="-457200">
              <a:buFont typeface="+mj-lt"/>
              <a:buAutoNum type="arabicPeriod"/>
            </a:pPr>
            <a:endParaRPr lang="zh-TW" altLang="en-US" sz="2400" dirty="0"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訪談</a:t>
            </a:r>
            <a:r>
              <a:rPr lang="en-US" altLang="zh-TW" dirty="0" smtClean="0"/>
              <a:t>Q</a:t>
            </a:r>
            <a:r>
              <a:rPr lang="zh-TW" altLang="en-US" dirty="0" smtClean="0"/>
              <a:t>＆</a:t>
            </a:r>
            <a:r>
              <a:rPr lang="en-US" altLang="zh-TW" dirty="0" smtClean="0"/>
              <a:t>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71472" y="1571612"/>
            <a:ext cx="7886729" cy="4900634"/>
          </a:xfrm>
        </p:spPr>
        <p:txBody>
          <a:bodyPr>
            <a:normAutofit/>
          </a:bodyPr>
          <a:lstStyle/>
          <a:p>
            <a:pPr algn="just"/>
            <a:r>
              <a:rPr lang="en-US" sz="2400" b="1" dirty="0" smtClean="0">
                <a:latin typeface="微軟正黑體 Light" pitchFamily="34" charset="-120"/>
                <a:ea typeface="微軟正黑體 Light" pitchFamily="34" charset="-120"/>
              </a:rPr>
              <a:t>Q1</a:t>
            </a:r>
            <a:r>
              <a:rPr lang="zh-TW" altLang="en-US" sz="2400" b="1" dirty="0" smtClean="0">
                <a:latin typeface="微軟正黑體 Light" pitchFamily="34" charset="-120"/>
                <a:ea typeface="微軟正黑體 Light" pitchFamily="34" charset="-120"/>
              </a:rPr>
              <a:t>：貴校創立長達二十年，經歷過許多幼教環境的改變，有經歷過那些變動？是如何推展的？</a:t>
            </a:r>
          </a:p>
          <a:p>
            <a:pPr algn="just"/>
            <a:r>
              <a:rPr lang="en-US" sz="2400" dirty="0" smtClean="0">
                <a:latin typeface="微軟正黑體 Light" pitchFamily="34" charset="-120"/>
                <a:ea typeface="微軟正黑體 Light" pitchFamily="34" charset="-120"/>
              </a:rPr>
              <a:t>A1</a:t>
            </a:r>
            <a:r>
              <a:rPr lang="zh-TW" altLang="en-US" sz="2400" dirty="0" smtClean="0">
                <a:latin typeface="微軟正黑體 Light" pitchFamily="34" charset="-120"/>
                <a:ea typeface="微軟正黑體 Light" pitchFamily="34" charset="-120"/>
              </a:rPr>
              <a:t>：我們有想過哪些教學方式適合孩子，也到國外參訪過，發現蒙梭這套方法很不錯，蒙梭教具有三種好處，一是挫折感低，有自我修正的功能，二是能讓幼兒作息穩定，三是調整情緒，教具皆由個人操作，讓幼而學會自我溝通。除了蒙梭，我們也有加入新課綱的主題課程，角落學習、培養自我生活能力。</a:t>
            </a:r>
          </a:p>
          <a:p>
            <a:pPr algn="just"/>
            <a:r>
              <a:rPr lang="en-US" sz="2400" b="1" dirty="0" smtClean="0">
                <a:latin typeface="微軟正黑體 Light" pitchFamily="34" charset="-120"/>
                <a:ea typeface="微軟正黑體 Light" pitchFamily="34" charset="-120"/>
              </a:rPr>
              <a:t>Q2</a:t>
            </a:r>
            <a:r>
              <a:rPr lang="zh-TW" altLang="en-US" sz="2400" b="1" dirty="0" smtClean="0">
                <a:latin typeface="微軟正黑體 Light" pitchFamily="34" charset="-120"/>
                <a:ea typeface="微軟正黑體 Light" pitchFamily="34" charset="-120"/>
              </a:rPr>
              <a:t>：貴校最令人驚艷為科技及設備，請問創園時如何保養及維護？</a:t>
            </a:r>
          </a:p>
          <a:p>
            <a:pPr algn="just"/>
            <a:r>
              <a:rPr lang="en-US" sz="2400" dirty="0" smtClean="0">
                <a:latin typeface="微軟正黑體 Light" pitchFamily="34" charset="-120"/>
                <a:ea typeface="微軟正黑體 Light" pitchFamily="34" charset="-120"/>
              </a:rPr>
              <a:t>A2</a:t>
            </a:r>
            <a:r>
              <a:rPr lang="zh-TW" altLang="en-US" sz="2400" dirty="0" smtClean="0">
                <a:latin typeface="微軟正黑體 Light" pitchFamily="34" charset="-120"/>
                <a:ea typeface="微軟正黑體 Light" pitchFamily="34" charset="-120"/>
              </a:rPr>
              <a:t>：我們有管理中心，專門做行政及設備上的修繕，只要在網路上填需要修繕的設備，就會請相關人員做檢查。</a:t>
            </a:r>
          </a:p>
          <a:p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0035" y="1571612"/>
            <a:ext cx="8001056" cy="4857784"/>
          </a:xfrm>
        </p:spPr>
        <p:txBody>
          <a:bodyPr>
            <a:noAutofit/>
          </a:bodyPr>
          <a:lstStyle/>
          <a:p>
            <a:pPr algn="just"/>
            <a:r>
              <a:rPr lang="en-US" sz="2400" b="1" dirty="0" smtClean="0">
                <a:latin typeface="微軟正黑體 Light" pitchFamily="34" charset="-120"/>
                <a:ea typeface="微軟正黑體 Light" pitchFamily="34" charset="-120"/>
              </a:rPr>
              <a:t>Q3</a:t>
            </a:r>
            <a:r>
              <a:rPr lang="zh-TW" altLang="en-US" sz="2400" b="1" dirty="0" smtClean="0">
                <a:latin typeface="微軟正黑體 Light" pitchFamily="34" charset="-120"/>
                <a:ea typeface="微軟正黑體 Light" pitchFamily="34" charset="-120"/>
              </a:rPr>
              <a:t>：請問教室中的電子白板是在什麼時候使用？</a:t>
            </a:r>
          </a:p>
          <a:p>
            <a:pPr algn="just"/>
            <a:r>
              <a:rPr lang="en-US" sz="2400" dirty="0" smtClean="0">
                <a:latin typeface="微軟正黑體 Light" pitchFamily="34" charset="-120"/>
                <a:ea typeface="微軟正黑體 Light" pitchFamily="34" charset="-120"/>
              </a:rPr>
              <a:t>A3</a:t>
            </a:r>
            <a:r>
              <a:rPr lang="zh-TW" altLang="en-US" sz="2400" dirty="0" smtClean="0">
                <a:latin typeface="微軟正黑體 Light" pitchFamily="34" charset="-120"/>
                <a:ea typeface="微軟正黑體 Light" pitchFamily="34" charset="-120"/>
              </a:rPr>
              <a:t>：沒有一定，看教學需要，有些會利用遊戲教學，有時候講故事也會用電子白板，因為有些書太小，怕幼兒看不到，不過考量幼兒的視力，基本上不太常使用。</a:t>
            </a:r>
          </a:p>
          <a:p>
            <a:pPr algn="just"/>
            <a:r>
              <a:rPr lang="en-US" sz="2400" b="1" dirty="0" smtClean="0">
                <a:latin typeface="微軟正黑體 Light" pitchFamily="34" charset="-120"/>
                <a:ea typeface="微軟正黑體 Light" pitchFamily="34" charset="-120"/>
              </a:rPr>
              <a:t>Q4</a:t>
            </a:r>
            <a:r>
              <a:rPr lang="zh-TW" altLang="en-US" sz="2400" b="1" dirty="0" smtClean="0">
                <a:latin typeface="微軟正黑體 Light" pitchFamily="34" charset="-120"/>
                <a:ea typeface="微軟正黑體 Light" pitchFamily="34" charset="-120"/>
              </a:rPr>
              <a:t>：參訪時，看到外師上課時幼教老師有用英文對話，想請問老師有另外上英文課程？</a:t>
            </a:r>
          </a:p>
          <a:p>
            <a:pPr algn="just"/>
            <a:r>
              <a:rPr lang="en-US" sz="2400" dirty="0" smtClean="0">
                <a:latin typeface="微軟正黑體 Light" pitchFamily="34" charset="-120"/>
                <a:ea typeface="微軟正黑體 Light" pitchFamily="34" charset="-120"/>
              </a:rPr>
              <a:t>A4</a:t>
            </a:r>
            <a:r>
              <a:rPr lang="zh-TW" altLang="en-US" sz="2400" dirty="0" smtClean="0">
                <a:latin typeface="微軟正黑體 Light" pitchFamily="34" charset="-120"/>
                <a:ea typeface="微軟正黑體 Light" pitchFamily="34" charset="-120"/>
              </a:rPr>
              <a:t>：老師基本上是跟孩子一樣，從課堂中學習英文，日積月累培養出來的，是一種環境的氛圍，久而久之就會說了！工作也是一種學習！</a:t>
            </a:r>
          </a:p>
          <a:p>
            <a:endParaRPr lang="zh-TW" altLang="en-US" sz="2400" b="1" dirty="0">
              <a:latin typeface="微軟正黑體 Light" pitchFamily="34" charset="-120"/>
              <a:ea typeface="微軟正黑體 Light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1472" y="3673676"/>
            <a:ext cx="7553324" cy="1684150"/>
          </a:xfrm>
        </p:spPr>
        <p:txBody>
          <a:bodyPr/>
          <a:lstStyle/>
          <a:p>
            <a:r>
              <a:rPr lang="zh-TW" altLang="en-US" dirty="0" smtClean="0"/>
              <a:t>善美真幼兒園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4643438" y="6215082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Malgun Gothic" pitchFamily="34" charset="-127"/>
                <a:ea typeface="Malgun Gothic" pitchFamily="34" charset="-127"/>
              </a:rPr>
              <a:t>參訪日期：</a:t>
            </a:r>
            <a:r>
              <a:rPr lang="en-US" altLang="zh-TW" b="1" dirty="0" smtClean="0">
                <a:latin typeface="Malgun Gothic" pitchFamily="34" charset="-127"/>
                <a:ea typeface="Malgun Gothic" pitchFamily="34" charset="-127"/>
              </a:rPr>
              <a:t>11/22(</a:t>
            </a:r>
            <a:r>
              <a:rPr lang="zh-TW" altLang="en-US" b="1" dirty="0" smtClean="0">
                <a:latin typeface="Malgun Gothic" pitchFamily="34" charset="-127"/>
                <a:ea typeface="Malgun Gothic" pitchFamily="34" charset="-127"/>
              </a:rPr>
              <a:t>三</a:t>
            </a:r>
            <a:r>
              <a:rPr lang="en-US" altLang="zh-TW" b="1" dirty="0" smtClean="0">
                <a:latin typeface="Malgun Gothic" pitchFamily="34" charset="-127"/>
                <a:ea typeface="Malgun Gothic" pitchFamily="34" charset="-127"/>
              </a:rPr>
              <a:t>)</a:t>
            </a:r>
            <a:r>
              <a:rPr lang="zh-TW" altLang="en-US" b="1" dirty="0" smtClean="0">
                <a:latin typeface="Malgun Gothic" pitchFamily="34" charset="-127"/>
                <a:ea typeface="Malgun Gothic" pitchFamily="34" charset="-127"/>
              </a:rPr>
              <a:t> </a:t>
            </a:r>
            <a:r>
              <a:rPr lang="en-US" altLang="zh-TW" b="1" dirty="0" smtClean="0">
                <a:latin typeface="Malgun Gothic" pitchFamily="34" charset="-127"/>
                <a:ea typeface="Malgun Gothic" pitchFamily="34" charset="-127"/>
              </a:rPr>
              <a:t>14</a:t>
            </a:r>
            <a:r>
              <a:rPr lang="zh-TW" altLang="en-US" b="1" dirty="0" smtClean="0">
                <a:latin typeface="Malgun Gothic" pitchFamily="34" charset="-127"/>
                <a:ea typeface="Malgun Gothic" pitchFamily="34" charset="-127"/>
              </a:rPr>
              <a:t>：</a:t>
            </a:r>
            <a:r>
              <a:rPr lang="en-US" altLang="zh-TW" b="1" dirty="0" smtClean="0">
                <a:latin typeface="Malgun Gothic" pitchFamily="34" charset="-127"/>
                <a:ea typeface="Malgun Gothic" pitchFamily="34" charset="-127"/>
              </a:rPr>
              <a:t>00~16</a:t>
            </a:r>
            <a:r>
              <a:rPr lang="zh-TW" altLang="en-US" b="1" dirty="0" smtClean="0">
                <a:latin typeface="Malgun Gothic" pitchFamily="34" charset="-127"/>
                <a:ea typeface="Malgun Gothic" pitchFamily="34" charset="-127"/>
              </a:rPr>
              <a:t>：</a:t>
            </a:r>
            <a:r>
              <a:rPr lang="en-US" altLang="zh-TW" b="1" dirty="0" smtClean="0">
                <a:latin typeface="Malgun Gothic" pitchFamily="34" charset="-127"/>
                <a:ea typeface="Malgun Gothic" pitchFamily="34" charset="-127"/>
              </a:rPr>
              <a:t>00</a:t>
            </a:r>
            <a:endParaRPr lang="zh-TW" altLang="en-US" b="1" dirty="0">
              <a:latin typeface="Malgun Gothic" pitchFamily="34" charset="-127"/>
              <a:ea typeface="Malgun Gothic" pitchFamily="34" charset="-127"/>
            </a:endParaRPr>
          </a:p>
        </p:txBody>
      </p:sp>
      <p:pic>
        <p:nvPicPr>
          <p:cNvPr id="7" name="圖片 6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4214810" y="357166"/>
            <a:ext cx="4714908" cy="32147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參訪流程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142844" y="1357298"/>
          <a:ext cx="8786874" cy="5214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園所簡介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785786" y="1571612"/>
            <a:ext cx="65722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TW" altLang="en-US" sz="2400" b="1" dirty="0" smtClean="0">
                <a:latin typeface="+mn-ea"/>
              </a:rPr>
              <a:t>地址：</a:t>
            </a:r>
            <a:r>
              <a:rPr lang="zh-TW" altLang="en-US" sz="2400" dirty="0" smtClean="0">
                <a:latin typeface="+mn-ea"/>
              </a:rPr>
              <a:t>台中市西屯區台灣大道四段</a:t>
            </a:r>
            <a:r>
              <a:rPr lang="en-US" altLang="zh-TW" sz="2400" dirty="0" smtClean="0">
                <a:latin typeface="+mn-ea"/>
              </a:rPr>
              <a:t>1966</a:t>
            </a:r>
            <a:r>
              <a:rPr lang="zh-TW" altLang="en-US" sz="2400" dirty="0" smtClean="0">
                <a:latin typeface="+mn-ea"/>
              </a:rPr>
              <a:t>號</a:t>
            </a:r>
            <a:endParaRPr lang="en-US" altLang="zh-TW" sz="2400" dirty="0" smtClean="0">
              <a:latin typeface="+mn-ea"/>
            </a:endParaRPr>
          </a:p>
          <a:p>
            <a:pPr>
              <a:buFont typeface="Arial" pitchFamily="34" charset="0"/>
              <a:buChar char="•"/>
            </a:pPr>
            <a:r>
              <a:rPr lang="zh-TW" altLang="en-US" sz="2400" b="1" dirty="0" smtClean="0">
                <a:latin typeface="+mn-ea"/>
              </a:rPr>
              <a:t>課程模式：</a:t>
            </a:r>
            <a:r>
              <a:rPr lang="zh-TW" altLang="en-US" sz="2400" dirty="0" smtClean="0">
                <a:latin typeface="+mn-ea"/>
              </a:rPr>
              <a:t>華德福教育</a:t>
            </a:r>
            <a:endParaRPr lang="en-US" altLang="zh-TW" sz="2400" dirty="0" smtClean="0">
              <a:latin typeface="+mn-ea"/>
            </a:endParaRPr>
          </a:p>
          <a:p>
            <a:pPr>
              <a:buFont typeface="Arial" pitchFamily="34" charset="0"/>
              <a:buChar char="•"/>
            </a:pPr>
            <a:r>
              <a:rPr lang="zh-TW" altLang="en-US" sz="2400" b="1" dirty="0" smtClean="0">
                <a:latin typeface="+mn-ea"/>
              </a:rPr>
              <a:t>園所特色</a:t>
            </a:r>
            <a:r>
              <a:rPr lang="zh-TW" altLang="en-US" sz="2400" b="1" dirty="0" smtClean="0">
                <a:latin typeface="+mn-ea"/>
              </a:rPr>
              <a:t>：</a:t>
            </a:r>
            <a:endParaRPr lang="en-US" altLang="zh-TW" sz="2400" b="1" dirty="0" smtClean="0">
              <a:latin typeface="+mn-ea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zh-TW" altLang="en-US" sz="2400" dirty="0" smtClean="0">
                <a:latin typeface="+mn-ea"/>
              </a:rPr>
              <a:t>生機飲食</a:t>
            </a:r>
            <a:r>
              <a:rPr lang="en-US" altLang="zh-TW" sz="2400" dirty="0" smtClean="0">
                <a:latin typeface="+mn-ea"/>
              </a:rPr>
              <a:t>-</a:t>
            </a:r>
            <a:r>
              <a:rPr lang="zh-TW" altLang="en-US" sz="2400" dirty="0" smtClean="0">
                <a:latin typeface="+mn-ea"/>
              </a:rPr>
              <a:t>餐點為全素食</a:t>
            </a:r>
            <a:endParaRPr lang="en-US" altLang="zh-TW" sz="2400" dirty="0" smtClean="0">
              <a:latin typeface="+mn-ea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zh-TW" altLang="en-US" sz="2400" dirty="0" smtClean="0">
                <a:latin typeface="+mn-ea"/>
              </a:rPr>
              <a:t>自然</a:t>
            </a:r>
            <a:r>
              <a:rPr lang="zh-TW" altLang="en-US" sz="2400" dirty="0" smtClean="0">
                <a:latin typeface="+mn-ea"/>
              </a:rPr>
              <a:t>教育</a:t>
            </a:r>
            <a:r>
              <a:rPr lang="en-US" altLang="zh-TW" sz="2400" dirty="0" smtClean="0">
                <a:latin typeface="+mn-ea"/>
              </a:rPr>
              <a:t>-</a:t>
            </a:r>
            <a:r>
              <a:rPr lang="zh-TW" altLang="en-US" sz="2400" dirty="0" smtClean="0">
                <a:latin typeface="+mn-ea"/>
              </a:rPr>
              <a:t>以自然環境激發孩子的成長</a:t>
            </a:r>
            <a:endParaRPr lang="en-US" altLang="zh-TW" sz="2400" dirty="0" smtClean="0">
              <a:latin typeface="+mn-ea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zh-TW" altLang="en-US" sz="2400" dirty="0" smtClean="0">
                <a:latin typeface="+mn-ea"/>
              </a:rPr>
              <a:t>教室內的教具皆為自然</a:t>
            </a:r>
            <a:r>
              <a:rPr lang="zh-TW" altLang="en-US" sz="2400" dirty="0" smtClean="0">
                <a:latin typeface="+mn-ea"/>
              </a:rPr>
              <a:t>素材</a:t>
            </a:r>
            <a:endParaRPr lang="en-US" altLang="zh-TW" sz="2400" dirty="0" smtClean="0">
              <a:latin typeface="+mn-ea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zh-TW" altLang="en-US" sz="2400" dirty="0" smtClean="0">
                <a:latin typeface="+mn-ea"/>
              </a:rPr>
              <a:t>漂流木做成的遊</a:t>
            </a:r>
            <a:r>
              <a:rPr lang="zh-TW" altLang="en-US" sz="2400" dirty="0" smtClean="0">
                <a:latin typeface="+mn-ea"/>
              </a:rPr>
              <a:t>具</a:t>
            </a:r>
            <a:endParaRPr lang="en-US" altLang="zh-TW" sz="2400" dirty="0" smtClean="0">
              <a:latin typeface="+mn-ea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zh-TW" altLang="en-US" sz="2400" dirty="0" smtClean="0">
                <a:latin typeface="+mn-ea"/>
              </a:rPr>
              <a:t>園所內有孩子的菜圃及家長</a:t>
            </a:r>
            <a:r>
              <a:rPr lang="zh-TW" altLang="en-US" sz="2400" dirty="0" smtClean="0">
                <a:latin typeface="+mn-ea"/>
              </a:rPr>
              <a:t>一起參與</a:t>
            </a:r>
            <a:r>
              <a:rPr lang="zh-TW" altLang="en-US" sz="2400" dirty="0" smtClean="0">
                <a:latin typeface="+mn-ea"/>
              </a:rPr>
              <a:t>製作的柴燒</a:t>
            </a:r>
            <a:r>
              <a:rPr lang="zh-TW" altLang="en-US" sz="2400" dirty="0" smtClean="0">
                <a:latin typeface="+mn-ea"/>
              </a:rPr>
              <a:t>窯</a:t>
            </a:r>
            <a:endParaRPr lang="en-US" altLang="zh-TW" sz="2400" dirty="0" smtClean="0">
              <a:latin typeface="+mn-ea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zh-TW" altLang="en-US" sz="2400" dirty="0" smtClean="0">
                <a:latin typeface="+mn-ea"/>
              </a:rPr>
              <a:t>孩子跟著季節過</a:t>
            </a:r>
            <a:r>
              <a:rPr lang="zh-TW" altLang="en-US" sz="2400" dirty="0" smtClean="0">
                <a:latin typeface="+mn-ea"/>
              </a:rPr>
              <a:t>生活</a:t>
            </a:r>
            <a:r>
              <a:rPr lang="en-US" altLang="zh-TW" sz="2400" dirty="0" smtClean="0">
                <a:latin typeface="+mn-ea"/>
              </a:rPr>
              <a:t>(</a:t>
            </a:r>
            <a:r>
              <a:rPr lang="zh-TW" altLang="en-US" sz="2400" dirty="0" smtClean="0">
                <a:latin typeface="+mn-ea"/>
              </a:rPr>
              <a:t>過節</a:t>
            </a:r>
            <a:endParaRPr lang="en-US" altLang="zh-TW" sz="2400" dirty="0" smtClean="0">
              <a:latin typeface="+mn-ea"/>
            </a:endParaRPr>
          </a:p>
          <a:p>
            <a:pPr marL="914400" lvl="1" indent="-457200"/>
            <a:r>
              <a:rPr lang="zh-TW" altLang="en-US" sz="2400" dirty="0" smtClean="0">
                <a:latin typeface="+mn-ea"/>
              </a:rPr>
              <a:t> </a:t>
            </a:r>
            <a:r>
              <a:rPr lang="zh-TW" altLang="en-US" sz="2400" dirty="0" smtClean="0">
                <a:latin typeface="+mn-ea"/>
              </a:rPr>
              <a:t>     也以中國的傳統節慶為主</a:t>
            </a:r>
            <a:r>
              <a:rPr lang="en-US" altLang="zh-TW" sz="2400" dirty="0" smtClean="0">
                <a:latin typeface="+mn-ea"/>
              </a:rPr>
              <a:t>)</a:t>
            </a:r>
            <a:endParaRPr lang="en-US" altLang="zh-TW" sz="2400" dirty="0" smtClean="0">
              <a:latin typeface="+mn-ea"/>
            </a:endParaRPr>
          </a:p>
          <a:p>
            <a:pPr marL="914400" lvl="1" indent="-457200">
              <a:buFont typeface="+mj-lt"/>
              <a:buAutoNum type="arabicPeriod"/>
            </a:pPr>
            <a:endParaRPr lang="zh-TW" altLang="en-US" sz="2400" dirty="0">
              <a:latin typeface="+mn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8164" t="48959" r="56054" b="29167"/>
          <a:stretch>
            <a:fillRect/>
          </a:stretch>
        </p:blipFill>
        <p:spPr bwMode="auto">
          <a:xfrm>
            <a:off x="5572132" y="4966540"/>
            <a:ext cx="3214678" cy="1534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學術文獻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_9411640_TF03431380_TF03431380.potx" id="{923505AA-91E3-4B57-AABA-AC8EA251786D}" vid="{5F9510E3-AB57-464A-AC9C-E4DC9C0F09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tf03431380</Template>
  <TotalTime>168</TotalTime>
  <Words>1478</Words>
  <Application>Microsoft Office PowerPoint</Application>
  <PresentationFormat>如螢幕大小 (4:3)</PresentationFormat>
  <Paragraphs>107</Paragraphs>
  <Slides>17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18" baseType="lpstr">
      <vt:lpstr>學術文獻 16x9</vt:lpstr>
      <vt:lpstr>幼兒教育學系 107級 外埠教育參觀 </vt:lpstr>
      <vt:lpstr>育光親子教育 經典幼兒園</vt:lpstr>
      <vt:lpstr>參訪流程</vt:lpstr>
      <vt:lpstr>園所簡介</vt:lpstr>
      <vt:lpstr>訪談Q＆A</vt:lpstr>
      <vt:lpstr>投影片 6</vt:lpstr>
      <vt:lpstr>善美真幼兒園</vt:lpstr>
      <vt:lpstr>參訪流程</vt:lpstr>
      <vt:lpstr>園所簡介</vt:lpstr>
      <vt:lpstr>訪談Q＆A</vt:lpstr>
      <vt:lpstr>投影片 11</vt:lpstr>
      <vt:lpstr>諾瓦小學暨幼兒園</vt:lpstr>
      <vt:lpstr>園所簡介</vt:lpstr>
      <vt:lpstr>參訪流程</vt:lpstr>
      <vt:lpstr>訪談Q＆A</vt:lpstr>
      <vt:lpstr>投影片 16</vt:lpstr>
      <vt:lpstr>投影片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幼兒教育學系107級 </dc:title>
  <dc:creator>USER</dc:creator>
  <cp:lastModifiedBy>USER</cp:lastModifiedBy>
  <cp:revision>26</cp:revision>
  <dcterms:created xsi:type="dcterms:W3CDTF">2017-11-27T07:44:45Z</dcterms:created>
  <dcterms:modified xsi:type="dcterms:W3CDTF">2017-12-04T05:57:41Z</dcterms:modified>
</cp:coreProperties>
</file>