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6" r:id="rId4"/>
    <p:sldId id="277" r:id="rId5"/>
    <p:sldId id="278" r:id="rId6"/>
    <p:sldId id="279" r:id="rId7"/>
    <p:sldId id="280" r:id="rId8"/>
    <p:sldId id="281" r:id="rId9"/>
    <p:sldId id="289" r:id="rId10"/>
    <p:sldId id="282" r:id="rId11"/>
    <p:sldId id="284" r:id="rId12"/>
    <p:sldId id="283" r:id="rId13"/>
    <p:sldId id="285" r:id="rId14"/>
    <p:sldId id="286" r:id="rId15"/>
    <p:sldId id="287" r:id="rId16"/>
    <p:sldId id="292" r:id="rId17"/>
    <p:sldId id="288" r:id="rId18"/>
    <p:sldId id="290" r:id="rId19"/>
    <p:sldId id="291" r:id="rId20"/>
    <p:sldId id="29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AF8BA79A-838C-44F5-AEC5-8EDB734F332E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4"/>
            <p14:sldId id="275"/>
            <p14:sldId id="273"/>
            <p14:sldId id="271"/>
            <p14:sldId id="272"/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1E2714-5EA6-4E74-86F7-DF9930E5FA50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90F0DA-7B5A-4DFF-B29F-08DD840CFC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eh Szu-Yu\Downloads\15536898_120300001138161725_69329255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331640" y="4149080"/>
            <a:ext cx="6444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國立嘉義大學</a:t>
            </a:r>
            <a:r>
              <a:rPr lang="en-US" altLang="zh-TW" sz="3200" b="1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106</a:t>
            </a:r>
            <a:r>
              <a:rPr lang="zh-TW" altLang="en-US" sz="3200" b="1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級特殊教育學系</a:t>
            </a:r>
            <a:endParaRPr lang="en-US" altLang="zh-TW" sz="3200" b="1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endParaRPr lang="en-US" altLang="zh-TW" sz="3200" b="1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     外埠教育參觀之成果</a:t>
            </a:r>
            <a:endParaRPr lang="zh-TW" altLang="en-US" sz="3200" b="1" dirty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4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3" name="Picture 3" descr="C:\Users\Yeh Szu-Yu\Downloads\15595540_120300001137744445_78276581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783" y="0"/>
            <a:ext cx="6675217" cy="3754809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724128" y="4293096"/>
            <a:ext cx="341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參觀項目：幼兒跟成人，裡面的教室安排及設施都很不同，讓我們學到許多東西。</a:t>
            </a:r>
            <a:endParaRPr lang="zh-TW" altLang="en-US" sz="2400" dirty="0"/>
          </a:p>
        </p:txBody>
      </p:sp>
      <p:pic>
        <p:nvPicPr>
          <p:cNvPr id="5124" name="Picture 4" descr="C:\Users\Yeh Szu-Yu\Downloads\15502894_120300001133600594_124708872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8177"/>
            <a:ext cx="5724128" cy="3219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Yeh Szu-Yu\Downloads\15515657_120300001136956218_167672030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eh Szu-Yu\Downloads\15555607_120300001134735800_803218609_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6722" cy="772750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652120" y="1052736"/>
            <a:ext cx="2400657" cy="5085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600" dirty="0" smtClean="0">
                <a:latin typeface="王漢宗特圓體繁" pitchFamily="18" charset="-120"/>
                <a:ea typeface="王漢宗特圓體繁" pitchFamily="18" charset="-120"/>
              </a:rPr>
              <a:t>參觀學校</a:t>
            </a:r>
            <a:r>
              <a:rPr lang="en-US" altLang="zh-TW" sz="36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3600" dirty="0" smtClean="0">
                <a:latin typeface="王漢宗特圓體繁" pitchFamily="18" charset="-120"/>
                <a:ea typeface="王漢宗特圓體繁" pitchFamily="18" charset="-120"/>
              </a:rPr>
              <a:t>三</a:t>
            </a:r>
            <a:r>
              <a:rPr lang="en-US" altLang="zh-TW" sz="3600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3600" dirty="0" smtClean="0">
                <a:latin typeface="王漢宗特圓體繁" pitchFamily="18" charset="-120"/>
                <a:ea typeface="王漢宗特圓體繁" pitchFamily="18" charset="-120"/>
              </a:rPr>
              <a:t>：臺北市立士東國小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士東國小資優班</a:t>
            </a:r>
            <a:r>
              <a:rPr lang="zh-TW" altLang="en-US" dirty="0" smtClean="0"/>
              <a:t>「垃圾」展覽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Yeh Szu-Yu\Downloads\15556180_120300001134155977_94369761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展覽進去就可以看到學生精心設計的創意標題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Yeh Szu-Yu\Downloads\15556215_120300001132176979_75079232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5" name="橢圓 4"/>
          <p:cNvSpPr/>
          <p:nvPr/>
        </p:nvSpPr>
        <p:spPr>
          <a:xfrm>
            <a:off x="2843808" y="1844824"/>
            <a:ext cx="3744416" cy="223224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Yeh Szu-Yu\Downloads\15556417_120300001140237666_66416395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238"/>
            <a:ext cx="5220072" cy="6963238"/>
          </a:xfrm>
          <a:prstGeom prst="rect">
            <a:avLst/>
          </a:prstGeom>
          <a:noFill/>
        </p:spPr>
      </p:pic>
      <p:pic>
        <p:nvPicPr>
          <p:cNvPr id="10242" name="Picture 2" descr="C:\Users\Yeh Szu-Yu\Downloads\15556253_120300001134660137_119765343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309" y="0"/>
            <a:ext cx="2674691" cy="475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C:\Users\Yeh Szu-Yu\Downloads\15537074_120300001141872754_150325633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7632170" cy="4293096"/>
          </a:xfrm>
          <a:prstGeom prst="rect">
            <a:avLst/>
          </a:prstGeom>
          <a:noFill/>
        </p:spPr>
      </p:pic>
      <p:pic>
        <p:nvPicPr>
          <p:cNvPr id="5" name="Picture 5" descr="C:\Users\Yeh Szu-Yu\Downloads\15595913_120300001134722617_47314533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8" y="0"/>
            <a:ext cx="4186232" cy="313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爆炸 1 6"/>
          <p:cNvSpPr/>
          <p:nvPr/>
        </p:nvSpPr>
        <p:spPr>
          <a:xfrm>
            <a:off x="611560" y="4149080"/>
            <a:ext cx="3528392" cy="270892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291" name="Picture 3" descr="C:\Users\Yeh Szu-Yu\Downloads\15540220_120300001130921887_129463446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634798" cy="618251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Yeh Szu-Yu\Downloads\15595517_120300001134631467_48546964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84151" cy="3478585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043608" y="51571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學生創意作品</a:t>
            </a:r>
            <a:endParaRPr lang="zh-TW" altLang="en-US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C:\Users\Yeh Szu-Yu\Downloads\15502853_120300001139278148_64514974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1"/>
            <a:ext cx="3851920" cy="6847859"/>
          </a:xfrm>
          <a:prstGeom prst="rect">
            <a:avLst/>
          </a:prstGeom>
          <a:noFill/>
        </p:spPr>
      </p:pic>
      <p:pic>
        <p:nvPicPr>
          <p:cNvPr id="13316" name="Picture 4" descr="C:\Users\Yeh Szu-Yu\Downloads\15595596_120300001138501915_185783340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  <p:sp>
        <p:nvSpPr>
          <p:cNvPr id="9" name="橢圓形圖說文字 8"/>
          <p:cNvSpPr/>
          <p:nvPr/>
        </p:nvSpPr>
        <p:spPr>
          <a:xfrm>
            <a:off x="2843808" y="2564904"/>
            <a:ext cx="2160240" cy="187220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059832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題目：檳狼</a:t>
            </a:r>
            <a:endParaRPr lang="zh-TW" altLang="en-US" sz="2400" b="1" dirty="0"/>
          </a:p>
        </p:txBody>
      </p:sp>
      <p:sp>
        <p:nvSpPr>
          <p:cNvPr id="11" name="橢圓 10"/>
          <p:cNvSpPr/>
          <p:nvPr/>
        </p:nvSpPr>
        <p:spPr>
          <a:xfrm>
            <a:off x="0" y="4365104"/>
            <a:ext cx="3635896" cy="165618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6" descr="C:\Users\Yeh Szu-Yu\Downloads\15595758_120300001137269662_72316715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83"/>
            <a:ext cx="5148064" cy="6867183"/>
          </a:xfrm>
          <a:prstGeom prst="rect">
            <a:avLst/>
          </a:prstGeom>
          <a:noFill/>
        </p:spPr>
      </p:pic>
      <p:sp>
        <p:nvSpPr>
          <p:cNvPr id="5" name="橢圓形圖說文字 4"/>
          <p:cNvSpPr/>
          <p:nvPr/>
        </p:nvSpPr>
        <p:spPr>
          <a:xfrm>
            <a:off x="4427984" y="620688"/>
            <a:ext cx="4248472" cy="34563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04048" y="980728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除了作品外，也有學生寫的作品介紹以及製作作品的歷程，這個對於我們資優課程很受用，知道學生如何構思，並可以歸納出如何引導學生思考。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475656" y="26064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參觀學校</a:t>
            </a:r>
            <a:r>
              <a:rPr lang="en-US" altLang="zh-TW" sz="44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一</a:t>
            </a:r>
            <a:r>
              <a:rPr lang="en-US" altLang="zh-TW" sz="4400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：道禾小學</a:t>
            </a:r>
            <a:endParaRPr lang="en-US" altLang="zh-TW" sz="4400" dirty="0" smtClean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Yeh Szu-Yu\Downloads\15536692_120300001134819989_205216129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168341" cy="5517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84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Yeh Szu-Yu\Downloads\15556068_120300001138400880_1148561219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4635084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此次外埠參觀時間只有短短的三天，但是之中所習得的東西卻是可以永遠帶在身上的利器，非常感謝主任及老師的陪伴，更謝謝以上三所的參訪學校，更要謝謝的是師培安排此次的外埠參觀活動，我想這三天是本班永遠的回憶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Yeh Szu-Yu\Downloads\15515544_120300001135518749_46488675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3"/>
            <a:ext cx="9144000" cy="6854907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198884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FFF00"/>
                </a:solidFill>
              </a:rPr>
              <a:t>道禾國小希望透過望丶聞丶問丶切，閱讀兒童、依據孩子個別諮詢進行適性發展，並於節氣生活體驗及戶外探索、課室教學中，實踐知行合一。結合故事、時事、以探訪、分享、培養孩子身心靈合一的價值觀與生命態度，讓孩子充滿自信、勇氣與意志力的人格特質，經由感受、理解、進而能感恩與敬虔；而非僅一般學校教育較著重可看見的量化成績與智育，因為孩子的成功與喜悅，絕大部份仍來自於人格教育與態度及價值觀的建立，是一種帶得走且終生受用的基石。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0" y="0"/>
            <a:ext cx="4716016" cy="249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 descr="C:\Users\Yeh Szu-Yu\Downloads\15556366_120300001133178108_185473411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745" y="-1179512"/>
            <a:ext cx="4368255" cy="5826969"/>
          </a:xfrm>
          <a:prstGeom prst="rect">
            <a:avLst/>
          </a:prstGeom>
          <a:noFill/>
        </p:spPr>
      </p:pic>
      <p:pic>
        <p:nvPicPr>
          <p:cNvPr id="4098" name="Picture 2" descr="C:\Users\Yeh Szu-Yu\Downloads\15515736_120300001129302449_108508707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0320"/>
            <a:ext cx="7071432" cy="397768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79512" y="40466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我們認真聆聽其學校的教學理念及豐富的課程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內容。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eh Szu-Yu\Downloads\15595649_120300001125188814_135116259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54769"/>
            <a:ext cx="3888432" cy="6912769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146317" y="476672"/>
            <a:ext cx="3170099" cy="6381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參觀學校</a:t>
            </a:r>
            <a:r>
              <a:rPr lang="en-US" altLang="zh-TW" sz="44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二</a:t>
            </a:r>
            <a:r>
              <a:rPr lang="en-US" altLang="zh-TW" sz="4400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：</a:t>
            </a:r>
            <a:endParaRPr lang="en-US" altLang="zh-TW" sz="4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         第一</a:t>
            </a:r>
            <a:r>
              <a:rPr lang="zh-TW" altLang="en-US" sz="4400" dirty="0" smtClean="0">
                <a:latin typeface="王漢宗特圓體繁" pitchFamily="18" charset="-120"/>
                <a:ea typeface="王漢宗特圓體繁" pitchFamily="18" charset="-120"/>
              </a:rPr>
              <a:t>社福機構</a:t>
            </a:r>
            <a:endParaRPr lang="en-US" altLang="zh-TW" sz="4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Yeh Szu-Yu\Downloads\15555376_120300001134225367_176143086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694" y="3541890"/>
            <a:ext cx="5895306" cy="3316110"/>
          </a:xfrm>
          <a:prstGeom prst="rect">
            <a:avLst/>
          </a:prstGeom>
          <a:noFill/>
        </p:spPr>
      </p:pic>
      <p:pic>
        <p:nvPicPr>
          <p:cNvPr id="2051" name="Picture 3" descr="C:\Users\Yeh Szu-Yu\Downloads\15595827_120300001130925458_102613922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3831" cy="3557155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6732240" y="3789040"/>
            <a:ext cx="2160240" cy="3356992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067944" y="404664"/>
            <a:ext cx="2160240" cy="3356992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300192" y="11247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負重背心體驗</a:t>
            </a:r>
            <a:endParaRPr lang="zh-TW" altLang="en-US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 rot="10978134">
            <a:off x="4850587" y="2600736"/>
            <a:ext cx="4230243" cy="254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Yeh Szu-Yu\Downloads\15555336_120300001135149434_27337830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142"/>
            <a:ext cx="3851920" cy="684785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111552" y="350100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許多職能工作小遊戲</a:t>
            </a:r>
            <a:endParaRPr lang="zh-TW" altLang="en-US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每個小遊戲的擺設及想法都值得我們學習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Yeh Szu-Yu\Downloads\15556142_120300001128544546_18100312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刺激手部末端之遊戲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Yeh Szu-Yu\Downloads\15556464_120300001132080521_25425941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34673" cy="4688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382</Words>
  <Application>Microsoft Office PowerPoint</Application>
  <PresentationFormat>如螢幕大小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旅程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每個小遊戲的擺設及想法都值得我們學習</vt:lpstr>
      <vt:lpstr>刺激手部末端之遊戲</vt:lpstr>
      <vt:lpstr>投影片 10</vt:lpstr>
      <vt:lpstr>投影片 11</vt:lpstr>
      <vt:lpstr>投影片 12</vt:lpstr>
      <vt:lpstr>士東國小資優班「垃圾」展覽</vt:lpstr>
      <vt:lpstr>展覽進去就可以看到學生精心設計的創意標題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w7</dc:creator>
  <cp:lastModifiedBy>Yeh Szu-Yu</cp:lastModifiedBy>
  <cp:revision>43</cp:revision>
  <dcterms:created xsi:type="dcterms:W3CDTF">2015-12-07T14:10:30Z</dcterms:created>
  <dcterms:modified xsi:type="dcterms:W3CDTF">2016-12-15T16:18:37Z</dcterms:modified>
</cp:coreProperties>
</file>