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3" r:id="rId1"/>
  </p:sldMasterIdLst>
  <p:notesMasterIdLst>
    <p:notesMasterId r:id="rId27"/>
  </p:notesMasterIdLst>
  <p:handoutMasterIdLst>
    <p:handoutMasterId r:id="rId28"/>
  </p:handoutMasterIdLst>
  <p:sldIdLst>
    <p:sldId id="275" r:id="rId2"/>
    <p:sldId id="271" r:id="rId3"/>
    <p:sldId id="286" r:id="rId4"/>
    <p:sldId id="272" r:id="rId5"/>
    <p:sldId id="273" r:id="rId6"/>
    <p:sldId id="288" r:id="rId7"/>
    <p:sldId id="289" r:id="rId8"/>
    <p:sldId id="290" r:id="rId9"/>
    <p:sldId id="291" r:id="rId10"/>
    <p:sldId id="293" r:id="rId11"/>
    <p:sldId id="287" r:id="rId12"/>
    <p:sldId id="294" r:id="rId13"/>
    <p:sldId id="303" r:id="rId14"/>
    <p:sldId id="295" r:id="rId15"/>
    <p:sldId id="304" r:id="rId16"/>
    <p:sldId id="305" r:id="rId17"/>
    <p:sldId id="296" r:id="rId18"/>
    <p:sldId id="297" r:id="rId19"/>
    <p:sldId id="298" r:id="rId20"/>
    <p:sldId id="299" r:id="rId21"/>
    <p:sldId id="300" r:id="rId22"/>
    <p:sldId id="301" r:id="rId23"/>
    <p:sldId id="258" r:id="rId24"/>
    <p:sldId id="274" r:id="rId25"/>
    <p:sldId id="302" r:id="rId26"/>
  </p:sldIdLst>
  <p:sldSz cx="9144000" cy="6858000" type="screen4x3"/>
  <p:notesSz cx="9939338" cy="68072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06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04" autoAdjust="0"/>
  </p:normalViewPr>
  <p:slideViewPr>
    <p:cSldViewPr>
      <p:cViewPr varScale="1">
        <p:scale>
          <a:sx n="99" d="100"/>
          <a:sy n="99" d="100"/>
        </p:scale>
        <p:origin x="24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B6633F-020E-4239-B46D-6F82FF0CD005}" type="doc">
      <dgm:prSet loTypeId="urn:microsoft.com/office/officeart/2005/8/layout/list1" loCatId="list" qsTypeId="urn:microsoft.com/office/officeart/2005/8/quickstyle/simple3" qsCatId="simple" csTypeId="urn:microsoft.com/office/officeart/2005/8/colors/accent5_5" csCatId="accent5" phldr="1"/>
      <dgm:spPr/>
      <dgm:t>
        <a:bodyPr/>
        <a:lstStyle/>
        <a:p>
          <a:endParaRPr lang="zh-TW" altLang="en-US"/>
        </a:p>
      </dgm:t>
    </dgm:pt>
    <dgm:pt modelId="{0396100D-8536-496B-8909-958C4D581374}">
      <dgm:prSet phldrT="[文字]" custT="1"/>
      <dgm:spPr>
        <a:solidFill>
          <a:schemeClr val="accent1">
            <a:lumMod val="20000"/>
            <a:lumOff val="80000"/>
            <a:alpha val="90000"/>
          </a:schemeClr>
        </a:solidFill>
      </dgm:spPr>
      <dgm:t>
        <a:bodyPr/>
        <a:lstStyle/>
        <a:p>
          <a:pPr>
            <a:lnSpc>
              <a:spcPts val="2200"/>
            </a:lnSpc>
          </a:pPr>
          <a:r>
            <a:rPr lang="zh-TW" altLang="en-US" sz="2800" b="1" dirty="0" smtClean="0">
              <a:latin typeface="標楷體" pitchFamily="65" charset="-120"/>
              <a:ea typeface="標楷體" pitchFamily="65" charset="-120"/>
            </a:rPr>
            <a:t>目標</a:t>
          </a:r>
          <a:r>
            <a:rPr lang="en-US" altLang="zh-TW" sz="2800" b="1" dirty="0" smtClean="0">
              <a:latin typeface="標楷體" pitchFamily="65" charset="-120"/>
              <a:ea typeface="標楷體" pitchFamily="65" charset="-120"/>
            </a:rPr>
            <a:t>1</a:t>
          </a:r>
        </a:p>
        <a:p>
          <a:pPr>
            <a:lnSpc>
              <a:spcPts val="2200"/>
            </a:lnSpc>
          </a:pPr>
          <a:r>
            <a:rPr lang="zh-TW" altLang="en-US" sz="2800" b="1" dirty="0" smtClean="0">
              <a:latin typeface="標楷體" pitchFamily="65" charset="-120"/>
              <a:ea typeface="標楷體" pitchFamily="65" charset="-120"/>
            </a:rPr>
            <a:t>建立多元升等制度、引導教師專業多元分工</a:t>
          </a:r>
          <a:endParaRPr lang="zh-TW" altLang="en-US" sz="2800" dirty="0">
            <a:latin typeface="標楷體" pitchFamily="65" charset="-120"/>
            <a:ea typeface="標楷體" pitchFamily="65" charset="-120"/>
          </a:endParaRPr>
        </a:p>
      </dgm:t>
    </dgm:pt>
    <dgm:pt modelId="{359B6B31-10D6-4A51-A653-65E028F8E615}" type="parTrans" cxnId="{763FACE0-DA69-47B2-AADF-61B7A3E1DC1B}">
      <dgm:prSet/>
      <dgm:spPr/>
      <dgm:t>
        <a:bodyPr/>
        <a:lstStyle/>
        <a:p>
          <a:endParaRPr lang="zh-TW" altLang="en-US"/>
        </a:p>
      </dgm:t>
    </dgm:pt>
    <dgm:pt modelId="{F2E646E8-05F2-4F42-AD5E-63CB7F8F0B4F}" type="sibTrans" cxnId="{763FACE0-DA69-47B2-AADF-61B7A3E1DC1B}">
      <dgm:prSet/>
      <dgm:spPr/>
      <dgm:t>
        <a:bodyPr/>
        <a:lstStyle/>
        <a:p>
          <a:endParaRPr lang="zh-TW" altLang="en-US"/>
        </a:p>
      </dgm:t>
    </dgm:pt>
    <dgm:pt modelId="{0A569563-5716-40A7-A61F-EFFBD3B1FA48}">
      <dgm:prSet custT="1"/>
      <dgm:spPr/>
      <dgm:t>
        <a:bodyPr/>
        <a:lstStyle/>
        <a:p>
          <a:r>
            <a:rPr lang="zh-TW" altLang="en-US" sz="2800" dirty="0" smtClean="0">
              <a:latin typeface="標楷體" pitchFamily="65" charset="-120"/>
              <a:ea typeface="標楷體" pitchFamily="65" charset="-120"/>
            </a:rPr>
            <a:t>建立多元升等制度，並展現該類型重要價值思維</a:t>
          </a:r>
          <a:r>
            <a:rPr lang="zh-TW" sz="2800" dirty="0" smtClean="0"/>
            <a:t>。</a:t>
          </a:r>
          <a:endParaRPr lang="zh-TW" altLang="en-US" sz="2800" dirty="0">
            <a:latin typeface="標楷體" pitchFamily="65" charset="-120"/>
            <a:ea typeface="標楷體" pitchFamily="65" charset="-120"/>
          </a:endParaRPr>
        </a:p>
      </dgm:t>
    </dgm:pt>
    <dgm:pt modelId="{9B50C670-1227-439F-869B-05C71ECE071F}" type="parTrans" cxnId="{0B2B7253-005D-4E5D-B7F1-ED6BEC1631AA}">
      <dgm:prSet/>
      <dgm:spPr/>
      <dgm:t>
        <a:bodyPr/>
        <a:lstStyle/>
        <a:p>
          <a:endParaRPr lang="zh-TW" altLang="en-US"/>
        </a:p>
      </dgm:t>
    </dgm:pt>
    <dgm:pt modelId="{4EF4B086-86F8-4002-9199-644BB4F05684}" type="sibTrans" cxnId="{0B2B7253-005D-4E5D-B7F1-ED6BEC1631AA}">
      <dgm:prSet/>
      <dgm:spPr/>
      <dgm:t>
        <a:bodyPr/>
        <a:lstStyle/>
        <a:p>
          <a:endParaRPr lang="zh-TW" altLang="en-US"/>
        </a:p>
      </dgm:t>
    </dgm:pt>
    <dgm:pt modelId="{365ADEB6-E575-4DA2-BB2F-B313F70C8A3B}">
      <dgm:prSet custT="1"/>
      <dgm:spPr/>
      <dgm:t>
        <a:bodyPr/>
        <a:lstStyle/>
        <a:p>
          <a:r>
            <a:rPr lang="zh-TW" altLang="en-US" sz="2800" dirty="0" smtClean="0">
              <a:latin typeface="標楷體" pitchFamily="65" charset="-120"/>
              <a:ea typeface="標楷體" pitchFamily="65" charset="-120"/>
            </a:rPr>
            <a:t>教學研究型教師，研究重點將與學生學習及教學成效相關</a:t>
          </a:r>
          <a:r>
            <a:rPr lang="zh-TW" sz="2800" dirty="0" smtClean="0"/>
            <a:t>。</a:t>
          </a:r>
          <a:endParaRPr lang="zh-TW" altLang="en-US" sz="2800" dirty="0">
            <a:latin typeface="標楷體" pitchFamily="65" charset="-120"/>
            <a:ea typeface="標楷體" pitchFamily="65" charset="-120"/>
          </a:endParaRPr>
        </a:p>
      </dgm:t>
    </dgm:pt>
    <dgm:pt modelId="{480D5405-832F-4803-8CEF-C1627381931B}" type="parTrans" cxnId="{35104E3D-1422-450B-BDCD-3087D4096064}">
      <dgm:prSet/>
      <dgm:spPr/>
      <dgm:t>
        <a:bodyPr/>
        <a:lstStyle/>
        <a:p>
          <a:endParaRPr lang="zh-TW" altLang="en-US"/>
        </a:p>
      </dgm:t>
    </dgm:pt>
    <dgm:pt modelId="{A91569FA-A334-4241-A966-B326910E5671}" type="sibTrans" cxnId="{35104E3D-1422-450B-BDCD-3087D4096064}">
      <dgm:prSet/>
      <dgm:spPr/>
      <dgm:t>
        <a:bodyPr/>
        <a:lstStyle/>
        <a:p>
          <a:endParaRPr lang="zh-TW" altLang="en-US"/>
        </a:p>
      </dgm:t>
    </dgm:pt>
    <dgm:pt modelId="{9461BEB8-158E-4ED2-98CB-839A313A1A17}">
      <dgm:prSet custT="1"/>
      <dgm:spPr/>
      <dgm:t>
        <a:bodyPr/>
        <a:lstStyle/>
        <a:p>
          <a:r>
            <a:rPr lang="zh-TW" altLang="en-US" sz="2800" dirty="0" smtClean="0">
              <a:latin typeface="標楷體" pitchFamily="65" charset="-120"/>
              <a:ea typeface="標楷體" pitchFamily="65" charset="-120"/>
            </a:rPr>
            <a:t>技術應用研究型教師，研究與產學合作之重要實務貢獻</a:t>
          </a:r>
          <a:r>
            <a:rPr lang="zh-TW" sz="2800" dirty="0" smtClean="0"/>
            <a:t>。</a:t>
          </a:r>
          <a:endParaRPr lang="zh-TW" altLang="en-US" sz="2800" dirty="0">
            <a:latin typeface="標楷體" pitchFamily="65" charset="-120"/>
            <a:ea typeface="標楷體" pitchFamily="65" charset="-120"/>
          </a:endParaRPr>
        </a:p>
      </dgm:t>
    </dgm:pt>
    <dgm:pt modelId="{9D5514F9-6C4C-4501-808F-03C1FA553DE9}" type="parTrans" cxnId="{E068FC20-126B-4150-B42D-D0F6A418C90F}">
      <dgm:prSet/>
      <dgm:spPr/>
      <dgm:t>
        <a:bodyPr/>
        <a:lstStyle/>
        <a:p>
          <a:endParaRPr lang="zh-TW" altLang="en-US"/>
        </a:p>
      </dgm:t>
    </dgm:pt>
    <dgm:pt modelId="{0C33F694-B4EB-4D38-B593-F6ED8E5188F8}" type="sibTrans" cxnId="{E068FC20-126B-4150-B42D-D0F6A418C90F}">
      <dgm:prSet/>
      <dgm:spPr/>
      <dgm:t>
        <a:bodyPr/>
        <a:lstStyle/>
        <a:p>
          <a:endParaRPr lang="zh-TW" altLang="en-US"/>
        </a:p>
      </dgm:t>
    </dgm:pt>
    <dgm:pt modelId="{0CCC7D13-CA1C-46F6-81AB-140D297EEAD3}" type="pres">
      <dgm:prSet presAssocID="{0CB6633F-020E-4239-B46D-6F82FF0CD005}" presName="linear" presStyleCnt="0">
        <dgm:presLayoutVars>
          <dgm:dir/>
          <dgm:animLvl val="lvl"/>
          <dgm:resizeHandles val="exact"/>
        </dgm:presLayoutVars>
      </dgm:prSet>
      <dgm:spPr/>
      <dgm:t>
        <a:bodyPr/>
        <a:lstStyle/>
        <a:p>
          <a:endParaRPr lang="zh-TW" altLang="en-US"/>
        </a:p>
      </dgm:t>
    </dgm:pt>
    <dgm:pt modelId="{81BB664C-507D-4991-9786-4DE26853A434}" type="pres">
      <dgm:prSet presAssocID="{0396100D-8536-496B-8909-958C4D581374}" presName="parentLin" presStyleCnt="0"/>
      <dgm:spPr/>
      <dgm:t>
        <a:bodyPr/>
        <a:lstStyle/>
        <a:p>
          <a:endParaRPr lang="zh-TW" altLang="en-US"/>
        </a:p>
      </dgm:t>
    </dgm:pt>
    <dgm:pt modelId="{ED196A5B-5AB8-4E80-BE2A-9CAA52349481}" type="pres">
      <dgm:prSet presAssocID="{0396100D-8536-496B-8909-958C4D581374}" presName="parentLeftMargin" presStyleLbl="node1" presStyleIdx="0" presStyleCnt="1"/>
      <dgm:spPr/>
      <dgm:t>
        <a:bodyPr/>
        <a:lstStyle/>
        <a:p>
          <a:endParaRPr lang="zh-TW" altLang="en-US"/>
        </a:p>
      </dgm:t>
    </dgm:pt>
    <dgm:pt modelId="{B4254ACF-8B7D-4730-9F68-D7B930B3DE19}" type="pres">
      <dgm:prSet presAssocID="{0396100D-8536-496B-8909-958C4D581374}" presName="parentText" presStyleLbl="node1" presStyleIdx="0" presStyleCnt="1" custScaleX="136884" custScaleY="758633" custLinFactX="-1365" custLinFactNeighborX="-100000" custLinFactNeighborY="-25923">
        <dgm:presLayoutVars>
          <dgm:chMax val="0"/>
          <dgm:bulletEnabled val="1"/>
        </dgm:presLayoutVars>
      </dgm:prSet>
      <dgm:spPr/>
      <dgm:t>
        <a:bodyPr/>
        <a:lstStyle/>
        <a:p>
          <a:endParaRPr lang="zh-TW" altLang="en-US"/>
        </a:p>
      </dgm:t>
    </dgm:pt>
    <dgm:pt modelId="{84629B2D-A0A7-4C0A-82CA-F9E74ED39223}" type="pres">
      <dgm:prSet presAssocID="{0396100D-8536-496B-8909-958C4D581374}" presName="negativeSpace" presStyleCnt="0"/>
      <dgm:spPr/>
      <dgm:t>
        <a:bodyPr/>
        <a:lstStyle/>
        <a:p>
          <a:endParaRPr lang="zh-TW" altLang="en-US"/>
        </a:p>
      </dgm:t>
    </dgm:pt>
    <dgm:pt modelId="{13E4D5E7-088E-44A5-8711-9338FD16D0DE}" type="pres">
      <dgm:prSet presAssocID="{0396100D-8536-496B-8909-958C4D581374}" presName="childText" presStyleLbl="conFgAcc1" presStyleIdx="0" presStyleCnt="1" custScaleX="99224" custScaleY="124966">
        <dgm:presLayoutVars>
          <dgm:bulletEnabled val="1"/>
        </dgm:presLayoutVars>
      </dgm:prSet>
      <dgm:spPr/>
      <dgm:t>
        <a:bodyPr/>
        <a:lstStyle/>
        <a:p>
          <a:endParaRPr lang="zh-TW" altLang="en-US"/>
        </a:p>
      </dgm:t>
    </dgm:pt>
  </dgm:ptLst>
  <dgm:cxnLst>
    <dgm:cxn modelId="{35104E3D-1422-450B-BDCD-3087D4096064}" srcId="{0396100D-8536-496B-8909-958C4D581374}" destId="{365ADEB6-E575-4DA2-BB2F-B313F70C8A3B}" srcOrd="1" destOrd="0" parTransId="{480D5405-832F-4803-8CEF-C1627381931B}" sibTransId="{A91569FA-A334-4241-A966-B326910E5671}"/>
    <dgm:cxn modelId="{F851B788-781F-4728-9435-1A861A8C514E}" type="presOf" srcId="{9461BEB8-158E-4ED2-98CB-839A313A1A17}" destId="{13E4D5E7-088E-44A5-8711-9338FD16D0DE}" srcOrd="0" destOrd="2" presId="urn:microsoft.com/office/officeart/2005/8/layout/list1"/>
    <dgm:cxn modelId="{D6536EAA-57D4-4C13-8623-CEBA7CE039C8}" type="presOf" srcId="{0396100D-8536-496B-8909-958C4D581374}" destId="{ED196A5B-5AB8-4E80-BE2A-9CAA52349481}" srcOrd="0" destOrd="0" presId="urn:microsoft.com/office/officeart/2005/8/layout/list1"/>
    <dgm:cxn modelId="{97140CE3-E7BE-4491-BDC8-612A4F99E5B3}" type="presOf" srcId="{0CB6633F-020E-4239-B46D-6F82FF0CD005}" destId="{0CCC7D13-CA1C-46F6-81AB-140D297EEAD3}" srcOrd="0" destOrd="0" presId="urn:microsoft.com/office/officeart/2005/8/layout/list1"/>
    <dgm:cxn modelId="{5820202C-BA69-42E6-8E29-7ADD1518484A}" type="presOf" srcId="{0396100D-8536-496B-8909-958C4D581374}" destId="{B4254ACF-8B7D-4730-9F68-D7B930B3DE19}" srcOrd="1" destOrd="0" presId="urn:microsoft.com/office/officeart/2005/8/layout/list1"/>
    <dgm:cxn modelId="{0A1ECA32-7DE0-4C61-AF88-0B9DD094DD8C}" type="presOf" srcId="{365ADEB6-E575-4DA2-BB2F-B313F70C8A3B}" destId="{13E4D5E7-088E-44A5-8711-9338FD16D0DE}" srcOrd="0" destOrd="1" presId="urn:microsoft.com/office/officeart/2005/8/layout/list1"/>
    <dgm:cxn modelId="{763FACE0-DA69-47B2-AADF-61B7A3E1DC1B}" srcId="{0CB6633F-020E-4239-B46D-6F82FF0CD005}" destId="{0396100D-8536-496B-8909-958C4D581374}" srcOrd="0" destOrd="0" parTransId="{359B6B31-10D6-4A51-A653-65E028F8E615}" sibTransId="{F2E646E8-05F2-4F42-AD5E-63CB7F8F0B4F}"/>
    <dgm:cxn modelId="{E068FC20-126B-4150-B42D-D0F6A418C90F}" srcId="{0396100D-8536-496B-8909-958C4D581374}" destId="{9461BEB8-158E-4ED2-98CB-839A313A1A17}" srcOrd="2" destOrd="0" parTransId="{9D5514F9-6C4C-4501-808F-03C1FA553DE9}" sibTransId="{0C33F694-B4EB-4D38-B593-F6ED8E5188F8}"/>
    <dgm:cxn modelId="{375BE96A-6149-4059-A911-58FD56E3BB32}" type="presOf" srcId="{0A569563-5716-40A7-A61F-EFFBD3B1FA48}" destId="{13E4D5E7-088E-44A5-8711-9338FD16D0DE}" srcOrd="0" destOrd="0" presId="urn:microsoft.com/office/officeart/2005/8/layout/list1"/>
    <dgm:cxn modelId="{0B2B7253-005D-4E5D-B7F1-ED6BEC1631AA}" srcId="{0396100D-8536-496B-8909-958C4D581374}" destId="{0A569563-5716-40A7-A61F-EFFBD3B1FA48}" srcOrd="0" destOrd="0" parTransId="{9B50C670-1227-439F-869B-05C71ECE071F}" sibTransId="{4EF4B086-86F8-4002-9199-644BB4F05684}"/>
    <dgm:cxn modelId="{70A1F821-CDB6-4547-B5E0-821FE3E02BD6}" type="presParOf" srcId="{0CCC7D13-CA1C-46F6-81AB-140D297EEAD3}" destId="{81BB664C-507D-4991-9786-4DE26853A434}" srcOrd="0" destOrd="0" presId="urn:microsoft.com/office/officeart/2005/8/layout/list1"/>
    <dgm:cxn modelId="{3E528FB6-4BAB-4083-B4DE-0E989A74DD6F}" type="presParOf" srcId="{81BB664C-507D-4991-9786-4DE26853A434}" destId="{ED196A5B-5AB8-4E80-BE2A-9CAA52349481}" srcOrd="0" destOrd="0" presId="urn:microsoft.com/office/officeart/2005/8/layout/list1"/>
    <dgm:cxn modelId="{AB6FD089-6790-4CD0-AB9B-46440C32BDAE}" type="presParOf" srcId="{81BB664C-507D-4991-9786-4DE26853A434}" destId="{B4254ACF-8B7D-4730-9F68-D7B930B3DE19}" srcOrd="1" destOrd="0" presId="urn:microsoft.com/office/officeart/2005/8/layout/list1"/>
    <dgm:cxn modelId="{32AD9C58-B8C1-47DA-B624-8DD3534D029B}" type="presParOf" srcId="{0CCC7D13-CA1C-46F6-81AB-140D297EEAD3}" destId="{84629B2D-A0A7-4C0A-82CA-F9E74ED39223}" srcOrd="1" destOrd="0" presId="urn:microsoft.com/office/officeart/2005/8/layout/list1"/>
    <dgm:cxn modelId="{58988425-2647-4BC9-81BE-16F2B3BC97A9}" type="presParOf" srcId="{0CCC7D13-CA1C-46F6-81AB-140D297EEAD3}" destId="{13E4D5E7-088E-44A5-8711-9338FD16D0DE}"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C219C17-927D-4FA8-A9EB-EFE5FEB2306C}" type="doc">
      <dgm:prSet loTypeId="urn:diagrams.loki3.com/BracketList+Icon" loCatId="list" qsTypeId="urn:microsoft.com/office/officeart/2005/8/quickstyle/simple1" qsCatId="simple" csTypeId="urn:microsoft.com/office/officeart/2005/8/colors/accent1_2" csCatId="accent1" phldr="1"/>
      <dgm:spPr/>
      <dgm:t>
        <a:bodyPr/>
        <a:lstStyle/>
        <a:p>
          <a:endParaRPr lang="zh-TW" altLang="en-US"/>
        </a:p>
      </dgm:t>
    </dgm:pt>
    <dgm:pt modelId="{4A1EFB70-624C-48AB-B814-22A8707CB6C7}">
      <dgm:prSet phldrT="[文字]" custT="1"/>
      <dgm:spPr/>
      <dgm:t>
        <a:bodyPr/>
        <a:lstStyle/>
        <a:p>
          <a:pPr algn="l"/>
          <a:r>
            <a:rPr lang="zh-TW" altLang="en-US" sz="2800" b="1" dirty="0" smtClean="0">
              <a:latin typeface="標楷體" pitchFamily="65" charset="-120"/>
              <a:ea typeface="標楷體" pitchFamily="65" charset="-120"/>
            </a:rPr>
            <a:t>計畫項目重點及審查評議配分</a:t>
          </a:r>
          <a:endParaRPr lang="zh-TW" altLang="en-US" sz="2800" b="1" dirty="0">
            <a:latin typeface="標楷體" pitchFamily="65" charset="-120"/>
            <a:ea typeface="標楷體" pitchFamily="65" charset="-120"/>
          </a:endParaRPr>
        </a:p>
      </dgm:t>
    </dgm:pt>
    <dgm:pt modelId="{EA3B8057-A631-4EA6-BA61-C50B00F5349E}" type="parTrans" cxnId="{68E032A0-B40C-47D4-9B47-2955152AEEFE}">
      <dgm:prSet/>
      <dgm:spPr/>
      <dgm:t>
        <a:bodyPr/>
        <a:lstStyle/>
        <a:p>
          <a:endParaRPr lang="zh-TW" altLang="en-US"/>
        </a:p>
      </dgm:t>
    </dgm:pt>
    <dgm:pt modelId="{59CD7CB9-27A9-47E1-88CC-BDCF47B3BDF8}" type="sibTrans" cxnId="{68E032A0-B40C-47D4-9B47-2955152AEEFE}">
      <dgm:prSet/>
      <dgm:spPr/>
      <dgm:t>
        <a:bodyPr/>
        <a:lstStyle/>
        <a:p>
          <a:endParaRPr lang="zh-TW" altLang="en-US"/>
        </a:p>
      </dgm:t>
    </dgm:pt>
    <dgm:pt modelId="{E6F92B90-F241-48CF-A13A-9C3C545C4917}">
      <dgm:prSet phldrT="[文字]"/>
      <dgm:spPr/>
      <dgm:t>
        <a:bodyPr/>
        <a:lstStyle/>
        <a:p>
          <a:endParaRPr lang="zh-TW" altLang="en-US" dirty="0"/>
        </a:p>
      </dgm:t>
    </dgm:pt>
    <dgm:pt modelId="{E28CB83B-17DF-4D43-9B8B-30617059E746}" type="parTrans" cxnId="{416C89CC-E14F-4B51-A309-090F8171875A}">
      <dgm:prSet/>
      <dgm:spPr/>
      <dgm:t>
        <a:bodyPr/>
        <a:lstStyle/>
        <a:p>
          <a:endParaRPr lang="zh-TW" altLang="en-US"/>
        </a:p>
      </dgm:t>
    </dgm:pt>
    <dgm:pt modelId="{4E864798-8840-4833-AA30-B5913E4E01D0}" type="sibTrans" cxnId="{416C89CC-E14F-4B51-A309-090F8171875A}">
      <dgm:prSet/>
      <dgm:spPr/>
      <dgm:t>
        <a:bodyPr/>
        <a:lstStyle/>
        <a:p>
          <a:endParaRPr lang="zh-TW" altLang="en-US"/>
        </a:p>
      </dgm:t>
    </dgm:pt>
    <dgm:pt modelId="{2E0D1FE8-65F7-474E-8F46-2C6AA2AABF77}">
      <dgm:prSet phldrT="[文字]"/>
      <dgm:spPr/>
      <dgm:t>
        <a:bodyPr/>
        <a:lstStyle/>
        <a:p>
          <a:r>
            <a:rPr lang="zh-TW" b="1" dirty="0" smtClean="0">
              <a:solidFill>
                <a:srgbClr val="FFFF00"/>
              </a:solidFill>
              <a:latin typeface="標楷體" pitchFamily="65" charset="-120"/>
              <a:ea typeface="標楷體" pitchFamily="65" charset="-120"/>
            </a:rPr>
            <a:t>學校協助或鼓勵教師以新制提出升等相關措施</a:t>
          </a:r>
          <a:r>
            <a:rPr lang="zh-TW" dirty="0" smtClean="0">
              <a:solidFill>
                <a:srgbClr val="FFFF00"/>
              </a:solidFill>
              <a:latin typeface="標楷體" pitchFamily="65" charset="-120"/>
              <a:ea typeface="標楷體" pitchFamily="65" charset="-120"/>
            </a:rPr>
            <a:t>（</a:t>
          </a:r>
          <a:r>
            <a:rPr lang="en-US" altLang="zh-TW" dirty="0" smtClean="0">
              <a:solidFill>
                <a:srgbClr val="FFFF00"/>
              </a:solidFill>
              <a:latin typeface="標楷體" pitchFamily="65" charset="-120"/>
              <a:ea typeface="標楷體" pitchFamily="65" charset="-120"/>
            </a:rPr>
            <a:t>10%</a:t>
          </a:r>
          <a:r>
            <a:rPr lang="zh-TW" dirty="0" smtClean="0">
              <a:solidFill>
                <a:srgbClr val="FFFF00"/>
              </a:solidFill>
              <a:latin typeface="標楷體" pitchFamily="65" charset="-120"/>
              <a:ea typeface="標楷體" pitchFamily="65" charset="-120"/>
            </a:rPr>
            <a:t>）</a:t>
          </a:r>
          <a:endParaRPr lang="zh-TW" altLang="en-US" dirty="0">
            <a:solidFill>
              <a:srgbClr val="FFFF00"/>
            </a:solidFill>
            <a:latin typeface="標楷體" pitchFamily="65" charset="-120"/>
            <a:ea typeface="標楷體" pitchFamily="65" charset="-120"/>
          </a:endParaRPr>
        </a:p>
      </dgm:t>
    </dgm:pt>
    <dgm:pt modelId="{FD171F02-FF2A-4CF2-A70F-1A553355EC52}" type="parTrans" cxnId="{A24EC268-681C-4A52-90AF-9E74656DD98A}">
      <dgm:prSet/>
      <dgm:spPr/>
      <dgm:t>
        <a:bodyPr/>
        <a:lstStyle/>
        <a:p>
          <a:endParaRPr lang="zh-TW" altLang="en-US"/>
        </a:p>
      </dgm:t>
    </dgm:pt>
    <dgm:pt modelId="{5ED42492-7116-4891-9DF9-C1FF077E9FE2}" type="sibTrans" cxnId="{A24EC268-681C-4A52-90AF-9E74656DD98A}">
      <dgm:prSet/>
      <dgm:spPr/>
      <dgm:t>
        <a:bodyPr/>
        <a:lstStyle/>
        <a:p>
          <a:endParaRPr lang="zh-TW" altLang="en-US"/>
        </a:p>
      </dgm:t>
    </dgm:pt>
    <dgm:pt modelId="{CC917417-A07B-4271-BB3E-7CA926559905}">
      <dgm:prSet phldrT="[文字]"/>
      <dgm:spPr/>
      <dgm:t>
        <a:bodyPr/>
        <a:lstStyle/>
        <a:p>
          <a:r>
            <a:rPr lang="zh-TW" b="1" dirty="0" smtClean="0">
              <a:solidFill>
                <a:srgbClr val="FFFF00"/>
              </a:solidFill>
              <a:latin typeface="標楷體" pitchFamily="65" charset="-120"/>
              <a:ea typeface="標楷體" pitchFamily="65" charset="-120"/>
            </a:rPr>
            <a:t>學校預期以新制提出升等教師人數比例及特色成效説明</a:t>
          </a:r>
          <a:r>
            <a:rPr lang="zh-TW" dirty="0" smtClean="0">
              <a:solidFill>
                <a:srgbClr val="FFFF00"/>
              </a:solidFill>
              <a:latin typeface="標楷體" pitchFamily="65" charset="-120"/>
              <a:ea typeface="標楷體" pitchFamily="65" charset="-120"/>
            </a:rPr>
            <a:t>（</a:t>
          </a:r>
          <a:r>
            <a:rPr lang="en-US" altLang="zh-TW" dirty="0" smtClean="0">
              <a:solidFill>
                <a:srgbClr val="FFFF00"/>
              </a:solidFill>
              <a:latin typeface="標楷體" pitchFamily="65" charset="-120"/>
              <a:ea typeface="標楷體" pitchFamily="65" charset="-120"/>
            </a:rPr>
            <a:t>10%</a:t>
          </a:r>
          <a:r>
            <a:rPr lang="zh-TW" dirty="0" smtClean="0">
              <a:solidFill>
                <a:srgbClr val="FFFF00"/>
              </a:solidFill>
              <a:latin typeface="標楷體" pitchFamily="65" charset="-120"/>
              <a:ea typeface="標楷體" pitchFamily="65" charset="-120"/>
            </a:rPr>
            <a:t>）</a:t>
          </a:r>
          <a:endParaRPr lang="zh-TW" altLang="en-US" dirty="0">
            <a:solidFill>
              <a:srgbClr val="FFFF00"/>
            </a:solidFill>
            <a:latin typeface="標楷體" pitchFamily="65" charset="-120"/>
            <a:ea typeface="標楷體" pitchFamily="65" charset="-120"/>
          </a:endParaRPr>
        </a:p>
      </dgm:t>
    </dgm:pt>
    <dgm:pt modelId="{1BC432C0-DC6E-47DD-B04F-67CFC5B8440E}" type="parTrans" cxnId="{782EA494-5F88-44D6-91C1-8DEB597A95AF}">
      <dgm:prSet/>
      <dgm:spPr/>
      <dgm:t>
        <a:bodyPr/>
        <a:lstStyle/>
        <a:p>
          <a:endParaRPr lang="zh-TW" altLang="en-US"/>
        </a:p>
      </dgm:t>
    </dgm:pt>
    <dgm:pt modelId="{6E8FC3C6-213E-4B7D-9374-49537946DBF4}" type="sibTrans" cxnId="{782EA494-5F88-44D6-91C1-8DEB597A95AF}">
      <dgm:prSet/>
      <dgm:spPr/>
      <dgm:t>
        <a:bodyPr/>
        <a:lstStyle/>
        <a:p>
          <a:endParaRPr lang="zh-TW" altLang="en-US"/>
        </a:p>
      </dgm:t>
    </dgm:pt>
    <dgm:pt modelId="{0BA74585-A695-4F6F-964F-46D54B10D1BE}" type="pres">
      <dgm:prSet presAssocID="{6C219C17-927D-4FA8-A9EB-EFE5FEB2306C}" presName="Name0" presStyleCnt="0">
        <dgm:presLayoutVars>
          <dgm:dir/>
          <dgm:animLvl val="lvl"/>
          <dgm:resizeHandles val="exact"/>
        </dgm:presLayoutVars>
      </dgm:prSet>
      <dgm:spPr/>
      <dgm:t>
        <a:bodyPr/>
        <a:lstStyle/>
        <a:p>
          <a:endParaRPr lang="zh-TW" altLang="en-US"/>
        </a:p>
      </dgm:t>
    </dgm:pt>
    <dgm:pt modelId="{33B4618C-3FF0-4C1A-A052-541D0ABFB829}" type="pres">
      <dgm:prSet presAssocID="{4A1EFB70-624C-48AB-B814-22A8707CB6C7}" presName="linNode" presStyleCnt="0"/>
      <dgm:spPr/>
    </dgm:pt>
    <dgm:pt modelId="{09BB151B-49D7-4A40-B98A-8CB145F9F755}" type="pres">
      <dgm:prSet presAssocID="{4A1EFB70-624C-48AB-B814-22A8707CB6C7}" presName="parTx" presStyleLbl="revTx" presStyleIdx="0" presStyleCnt="1" custScaleX="154873">
        <dgm:presLayoutVars>
          <dgm:chMax val="1"/>
          <dgm:bulletEnabled val="1"/>
        </dgm:presLayoutVars>
      </dgm:prSet>
      <dgm:spPr/>
      <dgm:t>
        <a:bodyPr/>
        <a:lstStyle/>
        <a:p>
          <a:endParaRPr lang="zh-TW" altLang="en-US"/>
        </a:p>
      </dgm:t>
    </dgm:pt>
    <dgm:pt modelId="{76B6B714-0FF8-4B24-ACF9-966CF77A5D30}" type="pres">
      <dgm:prSet presAssocID="{4A1EFB70-624C-48AB-B814-22A8707CB6C7}" presName="bracket" presStyleLbl="parChTrans1D1" presStyleIdx="0" presStyleCnt="1"/>
      <dgm:spPr/>
    </dgm:pt>
    <dgm:pt modelId="{EEB7EF80-9854-4D5D-962C-D5F1FE6C3CCE}" type="pres">
      <dgm:prSet presAssocID="{4A1EFB70-624C-48AB-B814-22A8707CB6C7}" presName="spH" presStyleCnt="0"/>
      <dgm:spPr/>
    </dgm:pt>
    <dgm:pt modelId="{4B082591-2C33-4A4C-B88A-D116DD618121}" type="pres">
      <dgm:prSet presAssocID="{4A1EFB70-624C-48AB-B814-22A8707CB6C7}" presName="desTx" presStyleLbl="node1" presStyleIdx="0" presStyleCnt="1" custScaleX="140732" custScaleY="73598">
        <dgm:presLayoutVars>
          <dgm:bulletEnabled val="1"/>
        </dgm:presLayoutVars>
      </dgm:prSet>
      <dgm:spPr/>
      <dgm:t>
        <a:bodyPr/>
        <a:lstStyle/>
        <a:p>
          <a:endParaRPr lang="zh-TW" altLang="en-US"/>
        </a:p>
      </dgm:t>
    </dgm:pt>
  </dgm:ptLst>
  <dgm:cxnLst>
    <dgm:cxn modelId="{A24EC268-681C-4A52-90AF-9E74656DD98A}" srcId="{4A1EFB70-624C-48AB-B814-22A8707CB6C7}" destId="{2E0D1FE8-65F7-474E-8F46-2C6AA2AABF77}" srcOrd="1" destOrd="0" parTransId="{FD171F02-FF2A-4CF2-A70F-1A553355EC52}" sibTransId="{5ED42492-7116-4891-9DF9-C1FF077E9FE2}"/>
    <dgm:cxn modelId="{90C1227D-5BDD-486F-94E7-4CF7E4115C83}" type="presOf" srcId="{CC917417-A07B-4271-BB3E-7CA926559905}" destId="{4B082591-2C33-4A4C-B88A-D116DD618121}" srcOrd="0" destOrd="2" presId="urn:diagrams.loki3.com/BracketList+Icon"/>
    <dgm:cxn modelId="{782EA494-5F88-44D6-91C1-8DEB597A95AF}" srcId="{4A1EFB70-624C-48AB-B814-22A8707CB6C7}" destId="{CC917417-A07B-4271-BB3E-7CA926559905}" srcOrd="2" destOrd="0" parTransId="{1BC432C0-DC6E-47DD-B04F-67CFC5B8440E}" sibTransId="{6E8FC3C6-213E-4B7D-9374-49537946DBF4}"/>
    <dgm:cxn modelId="{D038EE68-BC34-44DB-8461-A1A8F591CE50}" type="presOf" srcId="{4A1EFB70-624C-48AB-B814-22A8707CB6C7}" destId="{09BB151B-49D7-4A40-B98A-8CB145F9F755}" srcOrd="0" destOrd="0" presId="urn:diagrams.loki3.com/BracketList+Icon"/>
    <dgm:cxn modelId="{416C89CC-E14F-4B51-A309-090F8171875A}" srcId="{4A1EFB70-624C-48AB-B814-22A8707CB6C7}" destId="{E6F92B90-F241-48CF-A13A-9C3C545C4917}" srcOrd="0" destOrd="0" parTransId="{E28CB83B-17DF-4D43-9B8B-30617059E746}" sibTransId="{4E864798-8840-4833-AA30-B5913E4E01D0}"/>
    <dgm:cxn modelId="{A8BF4D9A-86E9-41BD-BBD1-0A36F9308CD1}" type="presOf" srcId="{E6F92B90-F241-48CF-A13A-9C3C545C4917}" destId="{4B082591-2C33-4A4C-B88A-D116DD618121}" srcOrd="0" destOrd="0" presId="urn:diagrams.loki3.com/BracketList+Icon"/>
    <dgm:cxn modelId="{7FFDB936-E664-4B41-BD52-813191B69C05}" type="presOf" srcId="{6C219C17-927D-4FA8-A9EB-EFE5FEB2306C}" destId="{0BA74585-A695-4F6F-964F-46D54B10D1BE}" srcOrd="0" destOrd="0" presId="urn:diagrams.loki3.com/BracketList+Icon"/>
    <dgm:cxn modelId="{68E032A0-B40C-47D4-9B47-2955152AEEFE}" srcId="{6C219C17-927D-4FA8-A9EB-EFE5FEB2306C}" destId="{4A1EFB70-624C-48AB-B814-22A8707CB6C7}" srcOrd="0" destOrd="0" parTransId="{EA3B8057-A631-4EA6-BA61-C50B00F5349E}" sibTransId="{59CD7CB9-27A9-47E1-88CC-BDCF47B3BDF8}"/>
    <dgm:cxn modelId="{71C9FF88-F04B-4806-B410-5B9E851B108D}" type="presOf" srcId="{2E0D1FE8-65F7-474E-8F46-2C6AA2AABF77}" destId="{4B082591-2C33-4A4C-B88A-D116DD618121}" srcOrd="0" destOrd="1" presId="urn:diagrams.loki3.com/BracketList+Icon"/>
    <dgm:cxn modelId="{1C36503B-6A9E-493B-8ED5-05EBF09392DB}" type="presParOf" srcId="{0BA74585-A695-4F6F-964F-46D54B10D1BE}" destId="{33B4618C-3FF0-4C1A-A052-541D0ABFB829}" srcOrd="0" destOrd="0" presId="urn:diagrams.loki3.com/BracketList+Icon"/>
    <dgm:cxn modelId="{6BA630DC-2B74-4C4D-B5EF-E117865F955F}" type="presParOf" srcId="{33B4618C-3FF0-4C1A-A052-541D0ABFB829}" destId="{09BB151B-49D7-4A40-B98A-8CB145F9F755}" srcOrd="0" destOrd="0" presId="urn:diagrams.loki3.com/BracketList+Icon"/>
    <dgm:cxn modelId="{256EFEF8-DEEC-4AF0-B181-295CDC50C96F}" type="presParOf" srcId="{33B4618C-3FF0-4C1A-A052-541D0ABFB829}" destId="{76B6B714-0FF8-4B24-ACF9-966CF77A5D30}" srcOrd="1" destOrd="0" presId="urn:diagrams.loki3.com/BracketList+Icon"/>
    <dgm:cxn modelId="{859B8241-8E69-43B7-A64D-699D581EA6BE}" type="presParOf" srcId="{33B4618C-3FF0-4C1A-A052-541D0ABFB829}" destId="{EEB7EF80-9854-4D5D-962C-D5F1FE6C3CCE}" srcOrd="2" destOrd="0" presId="urn:diagrams.loki3.com/BracketList+Icon"/>
    <dgm:cxn modelId="{06A7EBD9-3D1C-4F0C-A177-02675A5C5805}" type="presParOf" srcId="{33B4618C-3FF0-4C1A-A052-541D0ABFB829}" destId="{4B082591-2C33-4A4C-B88A-D116DD618121}" srcOrd="3" destOrd="0" presId="urn:diagrams.loki3.com/Bracket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C88E334-0FBF-44CD-AB04-41AAE810946C}" type="doc">
      <dgm:prSet loTypeId="urn:diagrams.loki3.com/BracketList+Icon" loCatId="list" qsTypeId="urn:microsoft.com/office/officeart/2005/8/quickstyle/simple1" qsCatId="simple" csTypeId="urn:microsoft.com/office/officeart/2005/8/colors/accent1_2" csCatId="accent1" phldr="1"/>
      <dgm:spPr/>
      <dgm:t>
        <a:bodyPr/>
        <a:lstStyle/>
        <a:p>
          <a:endParaRPr lang="zh-TW" altLang="en-US"/>
        </a:p>
      </dgm:t>
    </dgm:pt>
    <dgm:pt modelId="{74FA4369-5CC4-4491-84C3-70A086608E67}">
      <dgm:prSet phldrT="[文字]" custT="1"/>
      <dgm:spPr/>
      <dgm:t>
        <a:bodyPr/>
        <a:lstStyle/>
        <a:p>
          <a:pPr algn="l"/>
          <a:r>
            <a:rPr lang="zh-TW" altLang="en-US" sz="2800" b="1" dirty="0" smtClean="0"/>
            <a:t>經費補助及額度</a:t>
          </a:r>
          <a:endParaRPr lang="zh-TW" altLang="en-US" sz="2800" b="1" dirty="0"/>
        </a:p>
      </dgm:t>
    </dgm:pt>
    <dgm:pt modelId="{66E8368F-333F-4AE2-BFE8-DECD4AF25310}" type="parTrans" cxnId="{B264AF93-8A75-450F-A58F-65AECCC7D679}">
      <dgm:prSet/>
      <dgm:spPr/>
      <dgm:t>
        <a:bodyPr/>
        <a:lstStyle/>
        <a:p>
          <a:endParaRPr lang="zh-TW" altLang="en-US"/>
        </a:p>
      </dgm:t>
    </dgm:pt>
    <dgm:pt modelId="{C6CC5898-792F-4766-8911-80BFFE99A16D}" type="sibTrans" cxnId="{B264AF93-8A75-450F-A58F-65AECCC7D679}">
      <dgm:prSet/>
      <dgm:spPr/>
      <dgm:t>
        <a:bodyPr/>
        <a:lstStyle/>
        <a:p>
          <a:endParaRPr lang="zh-TW" altLang="en-US"/>
        </a:p>
      </dgm:t>
    </dgm:pt>
    <dgm:pt modelId="{B43C8B1D-D33D-43C6-A01B-D24C1BF6672A}">
      <dgm:prSet phldrT="[文字]"/>
      <dgm:spPr/>
      <dgm:t>
        <a:bodyPr/>
        <a:lstStyle/>
        <a:p>
          <a:r>
            <a:rPr lang="zh-TW" dirty="0" smtClean="0">
              <a:latin typeface="標楷體" pitchFamily="65" charset="-120"/>
              <a:ea typeface="標楷體" pitchFamily="65" charset="-120"/>
            </a:rPr>
            <a:t>本計畫採部分補助，學校配合款不得低於本部補助經費額度之</a:t>
          </a:r>
          <a:r>
            <a:rPr lang="zh-TW" b="1" dirty="0" smtClean="0">
              <a:latin typeface="標楷體" pitchFamily="65" charset="-120"/>
              <a:ea typeface="標楷體" pitchFamily="65" charset="-120"/>
            </a:rPr>
            <a:t>百分之十</a:t>
          </a:r>
          <a:endParaRPr lang="zh-TW" altLang="en-US" b="1" dirty="0">
            <a:latin typeface="標楷體" pitchFamily="65" charset="-120"/>
            <a:ea typeface="標楷體" pitchFamily="65" charset="-120"/>
          </a:endParaRPr>
        </a:p>
      </dgm:t>
    </dgm:pt>
    <dgm:pt modelId="{0FD3CF3D-4A73-476B-9345-F0BE52440147}" type="parTrans" cxnId="{944C8CB6-F75E-403A-848D-E8950D90959B}">
      <dgm:prSet/>
      <dgm:spPr/>
      <dgm:t>
        <a:bodyPr/>
        <a:lstStyle/>
        <a:p>
          <a:endParaRPr lang="zh-TW" altLang="en-US"/>
        </a:p>
      </dgm:t>
    </dgm:pt>
    <dgm:pt modelId="{D477139F-D56A-43DD-96F7-4B859BADFD23}" type="sibTrans" cxnId="{944C8CB6-F75E-403A-848D-E8950D90959B}">
      <dgm:prSet/>
      <dgm:spPr/>
      <dgm:t>
        <a:bodyPr/>
        <a:lstStyle/>
        <a:p>
          <a:endParaRPr lang="zh-TW" altLang="en-US"/>
        </a:p>
      </dgm:t>
    </dgm:pt>
    <dgm:pt modelId="{BA2F5C4B-7516-49AC-A43A-22741C08BA18}">
      <dgm:prSet phldrT="[文字]"/>
      <dgm:spPr/>
      <dgm:t>
        <a:bodyPr/>
        <a:lstStyle/>
        <a:p>
          <a:r>
            <a:rPr lang="zh-TW" dirty="0" smtClean="0">
              <a:latin typeface="標楷體" pitchFamily="65" charset="-120"/>
              <a:ea typeface="標楷體" pitchFamily="65" charset="-120"/>
            </a:rPr>
            <a:t>本部依審查結果，擇優補助試辦學校，</a:t>
          </a:r>
          <a:r>
            <a:rPr lang="zh-TW" b="1" dirty="0" smtClean="0">
              <a:latin typeface="標楷體" pitchFamily="65" charset="-120"/>
              <a:ea typeface="標楷體" pitchFamily="65" charset="-120"/>
            </a:rPr>
            <a:t>每校每學年最高新臺幣一百萬元</a:t>
          </a:r>
          <a:r>
            <a:rPr lang="zh-TW" dirty="0" smtClean="0">
              <a:latin typeface="標楷體" pitchFamily="65" charset="-120"/>
              <a:ea typeface="標楷體" pitchFamily="65" charset="-120"/>
            </a:rPr>
            <a:t>。但當年度業獲本部補助邁向頂尖大學計畫、獎勵大學教學卓越計畫或發展典範科技大學計畫超過新臺幣三千萬元者，補助費用以新臺幣五十萬元為限</a:t>
          </a:r>
          <a:endParaRPr lang="zh-TW" altLang="en-US" dirty="0">
            <a:latin typeface="標楷體" pitchFamily="65" charset="-120"/>
            <a:ea typeface="標楷體" pitchFamily="65" charset="-120"/>
          </a:endParaRPr>
        </a:p>
      </dgm:t>
    </dgm:pt>
    <dgm:pt modelId="{29ABAFA5-78A1-4D3E-9C29-79D220FD6C4F}" type="parTrans" cxnId="{9DD0B134-F58B-4777-8A38-407DB9E3FFB9}">
      <dgm:prSet/>
      <dgm:spPr/>
      <dgm:t>
        <a:bodyPr/>
        <a:lstStyle/>
        <a:p>
          <a:endParaRPr lang="zh-TW" altLang="en-US"/>
        </a:p>
      </dgm:t>
    </dgm:pt>
    <dgm:pt modelId="{527FA88E-05F9-4CFC-B09E-54FFB7BF29F8}" type="sibTrans" cxnId="{9DD0B134-F58B-4777-8A38-407DB9E3FFB9}">
      <dgm:prSet/>
      <dgm:spPr/>
      <dgm:t>
        <a:bodyPr/>
        <a:lstStyle/>
        <a:p>
          <a:endParaRPr lang="zh-TW" altLang="en-US"/>
        </a:p>
      </dgm:t>
    </dgm:pt>
    <dgm:pt modelId="{DC79FB14-AD1E-49EC-96D1-CE747547BE67}" type="pres">
      <dgm:prSet presAssocID="{3C88E334-0FBF-44CD-AB04-41AAE810946C}" presName="Name0" presStyleCnt="0">
        <dgm:presLayoutVars>
          <dgm:dir/>
          <dgm:animLvl val="lvl"/>
          <dgm:resizeHandles val="exact"/>
        </dgm:presLayoutVars>
      </dgm:prSet>
      <dgm:spPr/>
      <dgm:t>
        <a:bodyPr/>
        <a:lstStyle/>
        <a:p>
          <a:endParaRPr lang="zh-TW" altLang="en-US"/>
        </a:p>
      </dgm:t>
    </dgm:pt>
    <dgm:pt modelId="{A8873ABF-7810-40DF-97D0-9AE9B3EAE3DF}" type="pres">
      <dgm:prSet presAssocID="{74FA4369-5CC4-4491-84C3-70A086608E67}" presName="linNode" presStyleCnt="0"/>
      <dgm:spPr/>
    </dgm:pt>
    <dgm:pt modelId="{57DA0448-B006-450A-A58B-083E0BB2282C}" type="pres">
      <dgm:prSet presAssocID="{74FA4369-5CC4-4491-84C3-70A086608E67}" presName="parTx" presStyleLbl="revTx" presStyleIdx="0" presStyleCnt="1" custScaleY="206641">
        <dgm:presLayoutVars>
          <dgm:chMax val="1"/>
          <dgm:bulletEnabled val="1"/>
        </dgm:presLayoutVars>
      </dgm:prSet>
      <dgm:spPr/>
      <dgm:t>
        <a:bodyPr/>
        <a:lstStyle/>
        <a:p>
          <a:endParaRPr lang="zh-TW" altLang="en-US"/>
        </a:p>
      </dgm:t>
    </dgm:pt>
    <dgm:pt modelId="{DF0CB56D-BA01-420A-8FE7-D5C574768A78}" type="pres">
      <dgm:prSet presAssocID="{74FA4369-5CC4-4491-84C3-70A086608E67}" presName="bracket" presStyleLbl="parChTrans1D1" presStyleIdx="0" presStyleCnt="1"/>
      <dgm:spPr/>
    </dgm:pt>
    <dgm:pt modelId="{116F93FC-DF70-4EFB-AF05-0EAF68185856}" type="pres">
      <dgm:prSet presAssocID="{74FA4369-5CC4-4491-84C3-70A086608E67}" presName="spH" presStyleCnt="0"/>
      <dgm:spPr/>
    </dgm:pt>
    <dgm:pt modelId="{61AC590B-B905-4BCD-A9B3-9F6A0915DDAD}" type="pres">
      <dgm:prSet presAssocID="{74FA4369-5CC4-4491-84C3-70A086608E67}" presName="desTx" presStyleLbl="node1" presStyleIdx="0" presStyleCnt="1">
        <dgm:presLayoutVars>
          <dgm:bulletEnabled val="1"/>
        </dgm:presLayoutVars>
      </dgm:prSet>
      <dgm:spPr/>
      <dgm:t>
        <a:bodyPr/>
        <a:lstStyle/>
        <a:p>
          <a:endParaRPr lang="zh-TW" altLang="en-US"/>
        </a:p>
      </dgm:t>
    </dgm:pt>
  </dgm:ptLst>
  <dgm:cxnLst>
    <dgm:cxn modelId="{500B5DD8-FCC5-4386-B7C7-B6CE3343D2DC}" type="presOf" srcId="{74FA4369-5CC4-4491-84C3-70A086608E67}" destId="{57DA0448-B006-450A-A58B-083E0BB2282C}" srcOrd="0" destOrd="0" presId="urn:diagrams.loki3.com/BracketList+Icon"/>
    <dgm:cxn modelId="{CFFEBEF1-7DD2-4507-97A0-DD566C33ED11}" type="presOf" srcId="{BA2F5C4B-7516-49AC-A43A-22741C08BA18}" destId="{61AC590B-B905-4BCD-A9B3-9F6A0915DDAD}" srcOrd="0" destOrd="1" presId="urn:diagrams.loki3.com/BracketList+Icon"/>
    <dgm:cxn modelId="{641C871A-3D4B-4B3D-9720-F378BA28F9E7}" type="presOf" srcId="{B43C8B1D-D33D-43C6-A01B-D24C1BF6672A}" destId="{61AC590B-B905-4BCD-A9B3-9F6A0915DDAD}" srcOrd="0" destOrd="0" presId="urn:diagrams.loki3.com/BracketList+Icon"/>
    <dgm:cxn modelId="{944C8CB6-F75E-403A-848D-E8950D90959B}" srcId="{74FA4369-5CC4-4491-84C3-70A086608E67}" destId="{B43C8B1D-D33D-43C6-A01B-D24C1BF6672A}" srcOrd="0" destOrd="0" parTransId="{0FD3CF3D-4A73-476B-9345-F0BE52440147}" sibTransId="{D477139F-D56A-43DD-96F7-4B859BADFD23}"/>
    <dgm:cxn modelId="{B264AF93-8A75-450F-A58F-65AECCC7D679}" srcId="{3C88E334-0FBF-44CD-AB04-41AAE810946C}" destId="{74FA4369-5CC4-4491-84C3-70A086608E67}" srcOrd="0" destOrd="0" parTransId="{66E8368F-333F-4AE2-BFE8-DECD4AF25310}" sibTransId="{C6CC5898-792F-4766-8911-80BFFE99A16D}"/>
    <dgm:cxn modelId="{9DD0B134-F58B-4777-8A38-407DB9E3FFB9}" srcId="{74FA4369-5CC4-4491-84C3-70A086608E67}" destId="{BA2F5C4B-7516-49AC-A43A-22741C08BA18}" srcOrd="1" destOrd="0" parTransId="{29ABAFA5-78A1-4D3E-9C29-79D220FD6C4F}" sibTransId="{527FA88E-05F9-4CFC-B09E-54FFB7BF29F8}"/>
    <dgm:cxn modelId="{297EF8C4-4000-45D8-9E62-F0E042008BCF}" type="presOf" srcId="{3C88E334-0FBF-44CD-AB04-41AAE810946C}" destId="{DC79FB14-AD1E-49EC-96D1-CE747547BE67}" srcOrd="0" destOrd="0" presId="urn:diagrams.loki3.com/BracketList+Icon"/>
    <dgm:cxn modelId="{FF757703-E755-414D-8C70-27DAD74B83F5}" type="presParOf" srcId="{DC79FB14-AD1E-49EC-96D1-CE747547BE67}" destId="{A8873ABF-7810-40DF-97D0-9AE9B3EAE3DF}" srcOrd="0" destOrd="0" presId="urn:diagrams.loki3.com/BracketList+Icon"/>
    <dgm:cxn modelId="{D8160CA8-30CF-4C5B-95D0-264DC86AEA38}" type="presParOf" srcId="{A8873ABF-7810-40DF-97D0-9AE9B3EAE3DF}" destId="{57DA0448-B006-450A-A58B-083E0BB2282C}" srcOrd="0" destOrd="0" presId="urn:diagrams.loki3.com/BracketList+Icon"/>
    <dgm:cxn modelId="{4107C287-4277-45D3-9892-C280F1798407}" type="presParOf" srcId="{A8873ABF-7810-40DF-97D0-9AE9B3EAE3DF}" destId="{DF0CB56D-BA01-420A-8FE7-D5C574768A78}" srcOrd="1" destOrd="0" presId="urn:diagrams.loki3.com/BracketList+Icon"/>
    <dgm:cxn modelId="{AC0AFC43-459B-4C61-A003-EB52E469847C}" type="presParOf" srcId="{A8873ABF-7810-40DF-97D0-9AE9B3EAE3DF}" destId="{116F93FC-DF70-4EFB-AF05-0EAF68185856}" srcOrd="2" destOrd="0" presId="urn:diagrams.loki3.com/BracketList+Icon"/>
    <dgm:cxn modelId="{68186369-E19E-487A-BBF2-38287110C61A}" type="presParOf" srcId="{A8873ABF-7810-40DF-97D0-9AE9B3EAE3DF}" destId="{61AC590B-B905-4BCD-A9B3-9F6A0915DDAD}" srcOrd="3" destOrd="0" presId="urn:diagrams.loki3.com/Bracket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3EFFF8D-38BE-47A4-9C87-A3EC486586F7}" type="doc">
      <dgm:prSet loTypeId="urn:diagrams.loki3.com/BracketList+Icon" loCatId="list" qsTypeId="urn:microsoft.com/office/officeart/2005/8/quickstyle/simple1" qsCatId="simple" csTypeId="urn:microsoft.com/office/officeart/2005/8/colors/accent1_2" csCatId="accent1" phldr="1"/>
      <dgm:spPr/>
      <dgm:t>
        <a:bodyPr/>
        <a:lstStyle/>
        <a:p>
          <a:endParaRPr lang="zh-TW" altLang="en-US"/>
        </a:p>
      </dgm:t>
    </dgm:pt>
    <dgm:pt modelId="{033D0D62-4BC0-4002-82C5-7B094BD1B5F8}">
      <dgm:prSet phldrT="[文字]" custT="1"/>
      <dgm:spPr/>
      <dgm:t>
        <a:bodyPr/>
        <a:lstStyle/>
        <a:p>
          <a:pPr algn="l"/>
          <a:r>
            <a:rPr lang="zh-TW" altLang="en-US" sz="3600" b="1" dirty="0" smtClean="0"/>
            <a:t>經費使用範圍</a:t>
          </a:r>
          <a:endParaRPr lang="zh-TW" altLang="en-US" sz="3600" b="1" dirty="0"/>
        </a:p>
      </dgm:t>
    </dgm:pt>
    <dgm:pt modelId="{28324A10-49FE-43F6-9C51-858A724B1ABA}" type="parTrans" cxnId="{B6E10B03-E84F-407A-8598-A4244102136A}">
      <dgm:prSet/>
      <dgm:spPr/>
      <dgm:t>
        <a:bodyPr/>
        <a:lstStyle/>
        <a:p>
          <a:endParaRPr lang="zh-TW" altLang="en-US"/>
        </a:p>
      </dgm:t>
    </dgm:pt>
    <dgm:pt modelId="{8241C769-5C67-47A7-A60A-2CD15803DAB7}" type="sibTrans" cxnId="{B6E10B03-E84F-407A-8598-A4244102136A}">
      <dgm:prSet/>
      <dgm:spPr/>
      <dgm:t>
        <a:bodyPr/>
        <a:lstStyle/>
        <a:p>
          <a:endParaRPr lang="zh-TW" altLang="en-US"/>
        </a:p>
      </dgm:t>
    </dgm:pt>
    <dgm:pt modelId="{03DD6E9E-EE0B-4C1C-9DF4-154BC97B8E02}">
      <dgm:prSet phldrT="[文字]" custT="1"/>
      <dgm:spPr/>
      <dgm:t>
        <a:bodyPr/>
        <a:lstStyle/>
        <a:p>
          <a:r>
            <a:rPr lang="zh-TW" altLang="en-US" sz="2600" b="1" dirty="0" smtClean="0">
              <a:latin typeface="標楷體" pitchFamily="65" charset="-120"/>
              <a:ea typeface="標楷體" pitchFamily="65" charset="-120"/>
            </a:rPr>
            <a:t>宣導新制升等之相關研討會或說明會</a:t>
          </a:r>
          <a:r>
            <a:rPr lang="zh-TW" altLang="en-US" sz="2600" dirty="0" smtClean="0"/>
            <a:t>                                              </a:t>
          </a:r>
          <a:r>
            <a:rPr lang="zh-TW" altLang="en-US" sz="2000" dirty="0" smtClean="0">
              <a:solidFill>
                <a:srgbClr val="FFFF00"/>
              </a:solidFill>
            </a:rPr>
            <a:t>（含校內與跨校舉辦型式）</a:t>
          </a:r>
          <a:endParaRPr lang="zh-TW" altLang="en-US" sz="2000" dirty="0">
            <a:solidFill>
              <a:srgbClr val="FFFF00"/>
            </a:solidFill>
          </a:endParaRPr>
        </a:p>
      </dgm:t>
    </dgm:pt>
    <dgm:pt modelId="{EB5EB8CD-978B-4B42-877E-A77F3473A77B}" type="parTrans" cxnId="{E7517902-43A1-4025-91B7-3FE9E6DD0AED}">
      <dgm:prSet/>
      <dgm:spPr/>
      <dgm:t>
        <a:bodyPr/>
        <a:lstStyle/>
        <a:p>
          <a:endParaRPr lang="zh-TW" altLang="en-US"/>
        </a:p>
      </dgm:t>
    </dgm:pt>
    <dgm:pt modelId="{1A4B169E-BC7E-41FA-A191-408FA7160AB1}" type="sibTrans" cxnId="{E7517902-43A1-4025-91B7-3FE9E6DD0AED}">
      <dgm:prSet/>
      <dgm:spPr/>
      <dgm:t>
        <a:bodyPr/>
        <a:lstStyle/>
        <a:p>
          <a:endParaRPr lang="zh-TW" altLang="en-US"/>
        </a:p>
      </dgm:t>
    </dgm:pt>
    <dgm:pt modelId="{D8F2490F-199C-4A82-B516-35F9507E9CDE}">
      <dgm:prSet custT="1"/>
      <dgm:spPr/>
      <dgm:t>
        <a:bodyPr/>
        <a:lstStyle/>
        <a:p>
          <a:r>
            <a:rPr lang="zh-TW" altLang="en-US" sz="2600" b="1" dirty="0" smtClean="0">
              <a:latin typeface="標楷體" pitchFamily="65" charset="-120"/>
              <a:ea typeface="標楷體" pitchFamily="65" charset="-120"/>
            </a:rPr>
            <a:t>提升教師專業成長輔導相關措施   </a:t>
          </a:r>
          <a:r>
            <a:rPr lang="zh-TW" sz="2000" dirty="0" smtClean="0">
              <a:solidFill>
                <a:srgbClr val="FFFF00"/>
              </a:solidFill>
            </a:rPr>
            <a:t>（含產學技術研發業務推廣費用及促進與教學相關物品）</a:t>
          </a:r>
          <a:endParaRPr lang="zh-TW" altLang="en-US" sz="2000" dirty="0">
            <a:solidFill>
              <a:srgbClr val="FFFF00"/>
            </a:solidFill>
          </a:endParaRPr>
        </a:p>
      </dgm:t>
    </dgm:pt>
    <dgm:pt modelId="{4EBC751D-C9A6-4091-8EB4-A8AF0CB13B16}" type="parTrans" cxnId="{4671C5BA-55A7-4C94-B48E-A2AA7D8B65A2}">
      <dgm:prSet/>
      <dgm:spPr/>
      <dgm:t>
        <a:bodyPr/>
        <a:lstStyle/>
        <a:p>
          <a:endParaRPr lang="zh-TW" altLang="en-US"/>
        </a:p>
      </dgm:t>
    </dgm:pt>
    <dgm:pt modelId="{107427BB-023E-4140-92AB-00FF6BA74218}" type="sibTrans" cxnId="{4671C5BA-55A7-4C94-B48E-A2AA7D8B65A2}">
      <dgm:prSet/>
      <dgm:spPr/>
      <dgm:t>
        <a:bodyPr/>
        <a:lstStyle/>
        <a:p>
          <a:endParaRPr lang="zh-TW" altLang="en-US"/>
        </a:p>
      </dgm:t>
    </dgm:pt>
    <dgm:pt modelId="{A12C080D-B9A3-4790-82B6-99117B2B234A}">
      <dgm:prSet custT="1"/>
      <dgm:spPr/>
      <dgm:t>
        <a:bodyPr/>
        <a:lstStyle/>
        <a:p>
          <a:r>
            <a:rPr lang="zh-TW" altLang="en-US" sz="2600" dirty="0" smtClean="0">
              <a:latin typeface="標楷體" pitchFamily="65" charset="-120"/>
              <a:ea typeface="標楷體" pitchFamily="65" charset="-120"/>
            </a:rPr>
            <a:t>規劃新制升等制度之相關人事費用</a:t>
          </a:r>
          <a:r>
            <a:rPr lang="zh-TW" altLang="en-US" sz="2600" dirty="0" smtClean="0"/>
            <a:t>                                                     </a:t>
          </a:r>
          <a:r>
            <a:rPr lang="en-US" altLang="zh-TW" sz="2400" dirty="0" smtClean="0">
              <a:solidFill>
                <a:srgbClr val="FFFF00"/>
              </a:solidFill>
            </a:rPr>
            <a:t>[</a:t>
          </a:r>
          <a:r>
            <a:rPr lang="zh-TW" sz="2000" dirty="0" smtClean="0">
              <a:solidFill>
                <a:srgbClr val="FFFF00"/>
              </a:solidFill>
            </a:rPr>
            <a:t>規劃新制度（含協助教案開發設計）專案人員之進用，惟不宜超過總經費</a:t>
          </a:r>
          <a:r>
            <a:rPr lang="en-US" sz="2000" dirty="0" smtClean="0">
              <a:solidFill>
                <a:srgbClr val="FFFF00"/>
              </a:solidFill>
            </a:rPr>
            <a:t>50%</a:t>
          </a:r>
          <a:r>
            <a:rPr lang="en-US" altLang="zh-TW" sz="2000" dirty="0" smtClean="0">
              <a:solidFill>
                <a:srgbClr val="FFFF00"/>
              </a:solidFill>
            </a:rPr>
            <a:t>]</a:t>
          </a:r>
          <a:endParaRPr lang="zh-TW" altLang="en-US" sz="2000" dirty="0">
            <a:solidFill>
              <a:srgbClr val="FFFF00"/>
            </a:solidFill>
          </a:endParaRPr>
        </a:p>
      </dgm:t>
    </dgm:pt>
    <dgm:pt modelId="{0EC3063E-C4C9-4E87-8123-8341E62BAEB9}" type="parTrans" cxnId="{C7BFBEB0-23A1-4F47-BFF5-98785C7824FF}">
      <dgm:prSet/>
      <dgm:spPr/>
      <dgm:t>
        <a:bodyPr/>
        <a:lstStyle/>
        <a:p>
          <a:endParaRPr lang="zh-TW" altLang="en-US"/>
        </a:p>
      </dgm:t>
    </dgm:pt>
    <dgm:pt modelId="{AB7237FA-B09C-419C-85FE-C1773D063358}" type="sibTrans" cxnId="{C7BFBEB0-23A1-4F47-BFF5-98785C7824FF}">
      <dgm:prSet/>
      <dgm:spPr/>
      <dgm:t>
        <a:bodyPr/>
        <a:lstStyle/>
        <a:p>
          <a:endParaRPr lang="zh-TW" altLang="en-US"/>
        </a:p>
      </dgm:t>
    </dgm:pt>
    <dgm:pt modelId="{F0F698AD-1970-4A4E-B998-49AE2FA286B6}" type="pres">
      <dgm:prSet presAssocID="{73EFFF8D-38BE-47A4-9C87-A3EC486586F7}" presName="Name0" presStyleCnt="0">
        <dgm:presLayoutVars>
          <dgm:dir/>
          <dgm:animLvl val="lvl"/>
          <dgm:resizeHandles val="exact"/>
        </dgm:presLayoutVars>
      </dgm:prSet>
      <dgm:spPr/>
      <dgm:t>
        <a:bodyPr/>
        <a:lstStyle/>
        <a:p>
          <a:endParaRPr lang="zh-TW" altLang="en-US"/>
        </a:p>
      </dgm:t>
    </dgm:pt>
    <dgm:pt modelId="{EE5F100E-8439-46D1-BEDB-0F0458EC9977}" type="pres">
      <dgm:prSet presAssocID="{033D0D62-4BC0-4002-82C5-7B094BD1B5F8}" presName="linNode" presStyleCnt="0"/>
      <dgm:spPr/>
    </dgm:pt>
    <dgm:pt modelId="{4C62B3D4-2840-4EA5-AB9D-91161D855FAA}" type="pres">
      <dgm:prSet presAssocID="{033D0D62-4BC0-4002-82C5-7B094BD1B5F8}" presName="parTx" presStyleLbl="revTx" presStyleIdx="0" presStyleCnt="1">
        <dgm:presLayoutVars>
          <dgm:chMax val="1"/>
          <dgm:bulletEnabled val="1"/>
        </dgm:presLayoutVars>
      </dgm:prSet>
      <dgm:spPr/>
      <dgm:t>
        <a:bodyPr/>
        <a:lstStyle/>
        <a:p>
          <a:endParaRPr lang="zh-TW" altLang="en-US"/>
        </a:p>
      </dgm:t>
    </dgm:pt>
    <dgm:pt modelId="{6A3F3310-147D-4427-A38E-0C5F2D9D28A8}" type="pres">
      <dgm:prSet presAssocID="{033D0D62-4BC0-4002-82C5-7B094BD1B5F8}" presName="bracket" presStyleLbl="parChTrans1D1" presStyleIdx="0" presStyleCnt="1"/>
      <dgm:spPr/>
    </dgm:pt>
    <dgm:pt modelId="{6136EEC7-05B1-4A1A-BDB6-B4E00F5734FD}" type="pres">
      <dgm:prSet presAssocID="{033D0D62-4BC0-4002-82C5-7B094BD1B5F8}" presName="spH" presStyleCnt="0"/>
      <dgm:spPr/>
    </dgm:pt>
    <dgm:pt modelId="{93790E17-7F28-4FDF-8EE1-1BB99EA1AD21}" type="pres">
      <dgm:prSet presAssocID="{033D0D62-4BC0-4002-82C5-7B094BD1B5F8}" presName="desTx" presStyleLbl="node1" presStyleIdx="0" presStyleCnt="1" custScaleX="152081" custScaleY="116628" custLinFactNeighborX="-11214" custLinFactNeighborY="-1900">
        <dgm:presLayoutVars>
          <dgm:bulletEnabled val="1"/>
        </dgm:presLayoutVars>
      </dgm:prSet>
      <dgm:spPr/>
      <dgm:t>
        <a:bodyPr/>
        <a:lstStyle/>
        <a:p>
          <a:endParaRPr lang="zh-TW" altLang="en-US"/>
        </a:p>
      </dgm:t>
    </dgm:pt>
  </dgm:ptLst>
  <dgm:cxnLst>
    <dgm:cxn modelId="{4671C5BA-55A7-4C94-B48E-A2AA7D8B65A2}" srcId="{033D0D62-4BC0-4002-82C5-7B094BD1B5F8}" destId="{D8F2490F-199C-4A82-B516-35F9507E9CDE}" srcOrd="1" destOrd="0" parTransId="{4EBC751D-C9A6-4091-8EB4-A8AF0CB13B16}" sibTransId="{107427BB-023E-4140-92AB-00FF6BA74218}"/>
    <dgm:cxn modelId="{C7BFBEB0-23A1-4F47-BFF5-98785C7824FF}" srcId="{033D0D62-4BC0-4002-82C5-7B094BD1B5F8}" destId="{A12C080D-B9A3-4790-82B6-99117B2B234A}" srcOrd="2" destOrd="0" parTransId="{0EC3063E-C4C9-4E87-8123-8341E62BAEB9}" sibTransId="{AB7237FA-B09C-419C-85FE-C1773D063358}"/>
    <dgm:cxn modelId="{5533EAEA-9002-4B8B-82BE-1B7B088B5D0B}" type="presOf" srcId="{D8F2490F-199C-4A82-B516-35F9507E9CDE}" destId="{93790E17-7F28-4FDF-8EE1-1BB99EA1AD21}" srcOrd="0" destOrd="1" presId="urn:diagrams.loki3.com/BracketList+Icon"/>
    <dgm:cxn modelId="{E7517902-43A1-4025-91B7-3FE9E6DD0AED}" srcId="{033D0D62-4BC0-4002-82C5-7B094BD1B5F8}" destId="{03DD6E9E-EE0B-4C1C-9DF4-154BC97B8E02}" srcOrd="0" destOrd="0" parTransId="{EB5EB8CD-978B-4B42-877E-A77F3473A77B}" sibTransId="{1A4B169E-BC7E-41FA-A191-408FA7160AB1}"/>
    <dgm:cxn modelId="{7327AFFA-F156-4630-B41D-B042521ED85E}" type="presOf" srcId="{A12C080D-B9A3-4790-82B6-99117B2B234A}" destId="{93790E17-7F28-4FDF-8EE1-1BB99EA1AD21}" srcOrd="0" destOrd="2" presId="urn:diagrams.loki3.com/BracketList+Icon"/>
    <dgm:cxn modelId="{47B5E30F-CD4A-4A06-AE11-1DC6B6E6F92D}" type="presOf" srcId="{033D0D62-4BC0-4002-82C5-7B094BD1B5F8}" destId="{4C62B3D4-2840-4EA5-AB9D-91161D855FAA}" srcOrd="0" destOrd="0" presId="urn:diagrams.loki3.com/BracketList+Icon"/>
    <dgm:cxn modelId="{A18328DB-12C2-4116-8FB0-B255753270C9}" type="presOf" srcId="{73EFFF8D-38BE-47A4-9C87-A3EC486586F7}" destId="{F0F698AD-1970-4A4E-B998-49AE2FA286B6}" srcOrd="0" destOrd="0" presId="urn:diagrams.loki3.com/BracketList+Icon"/>
    <dgm:cxn modelId="{B6E10B03-E84F-407A-8598-A4244102136A}" srcId="{73EFFF8D-38BE-47A4-9C87-A3EC486586F7}" destId="{033D0D62-4BC0-4002-82C5-7B094BD1B5F8}" srcOrd="0" destOrd="0" parTransId="{28324A10-49FE-43F6-9C51-858A724B1ABA}" sibTransId="{8241C769-5C67-47A7-A60A-2CD15803DAB7}"/>
    <dgm:cxn modelId="{8BB7EC01-18C4-453E-9DE0-2AF005C46A05}" type="presOf" srcId="{03DD6E9E-EE0B-4C1C-9DF4-154BC97B8E02}" destId="{93790E17-7F28-4FDF-8EE1-1BB99EA1AD21}" srcOrd="0" destOrd="0" presId="urn:diagrams.loki3.com/BracketList+Icon"/>
    <dgm:cxn modelId="{F8A979B7-CC23-429E-9FD1-526134CE8E97}" type="presParOf" srcId="{F0F698AD-1970-4A4E-B998-49AE2FA286B6}" destId="{EE5F100E-8439-46D1-BEDB-0F0458EC9977}" srcOrd="0" destOrd="0" presId="urn:diagrams.loki3.com/BracketList+Icon"/>
    <dgm:cxn modelId="{BCFA0B6F-5555-4AD3-A686-33A88791634E}" type="presParOf" srcId="{EE5F100E-8439-46D1-BEDB-0F0458EC9977}" destId="{4C62B3D4-2840-4EA5-AB9D-91161D855FAA}" srcOrd="0" destOrd="0" presId="urn:diagrams.loki3.com/BracketList+Icon"/>
    <dgm:cxn modelId="{BA9648F0-35D1-471A-BA0F-407DACDBBFEE}" type="presParOf" srcId="{EE5F100E-8439-46D1-BEDB-0F0458EC9977}" destId="{6A3F3310-147D-4427-A38E-0C5F2D9D28A8}" srcOrd="1" destOrd="0" presId="urn:diagrams.loki3.com/BracketList+Icon"/>
    <dgm:cxn modelId="{67EB6F3A-77F9-400E-99BB-88869496CEBD}" type="presParOf" srcId="{EE5F100E-8439-46D1-BEDB-0F0458EC9977}" destId="{6136EEC7-05B1-4A1A-BDB6-B4E00F5734FD}" srcOrd="2" destOrd="0" presId="urn:diagrams.loki3.com/BracketList+Icon"/>
    <dgm:cxn modelId="{7779D34A-757D-4EEB-9F05-75F3967B10CD}" type="presParOf" srcId="{EE5F100E-8439-46D1-BEDB-0F0458EC9977}" destId="{93790E17-7F28-4FDF-8EE1-1BB99EA1AD21}" srcOrd="3" destOrd="0" presId="urn:diagrams.loki3.com/Bracket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CC9D98B-667D-4C19-98F2-F3DBEE7AEAAB}" type="doc">
      <dgm:prSet loTypeId="urn:diagrams.loki3.com/BracketList+Icon" loCatId="list" qsTypeId="urn:microsoft.com/office/officeart/2005/8/quickstyle/simple1" qsCatId="simple" csTypeId="urn:microsoft.com/office/officeart/2005/8/colors/accent1_2" csCatId="accent1" phldr="1"/>
      <dgm:spPr/>
      <dgm:t>
        <a:bodyPr/>
        <a:lstStyle/>
        <a:p>
          <a:endParaRPr lang="zh-TW" altLang="en-US"/>
        </a:p>
      </dgm:t>
    </dgm:pt>
    <dgm:pt modelId="{F34123E2-1F1B-4B3B-9F48-02BC1ED70368}">
      <dgm:prSet phldrT="[文字]" custT="1"/>
      <dgm:spPr/>
      <dgm:t>
        <a:bodyPr/>
        <a:lstStyle/>
        <a:p>
          <a:pPr algn="l"/>
          <a:r>
            <a:rPr lang="zh-TW" altLang="en-US" sz="3200" b="1" dirty="0" smtClean="0"/>
            <a:t>計畫審查及公告時間</a:t>
          </a:r>
          <a:endParaRPr lang="zh-TW" altLang="en-US" sz="3200" b="1" dirty="0"/>
        </a:p>
      </dgm:t>
    </dgm:pt>
    <dgm:pt modelId="{C6BBE6DD-E842-490A-916A-77F6CA10CEB0}" type="parTrans" cxnId="{78DA3016-4586-4D23-8722-E9DAE7C08573}">
      <dgm:prSet/>
      <dgm:spPr/>
      <dgm:t>
        <a:bodyPr/>
        <a:lstStyle/>
        <a:p>
          <a:endParaRPr lang="zh-TW" altLang="en-US"/>
        </a:p>
      </dgm:t>
    </dgm:pt>
    <dgm:pt modelId="{1EF547A8-37E8-4205-86EF-6FA7A155201B}" type="sibTrans" cxnId="{78DA3016-4586-4D23-8722-E9DAE7C08573}">
      <dgm:prSet/>
      <dgm:spPr/>
      <dgm:t>
        <a:bodyPr/>
        <a:lstStyle/>
        <a:p>
          <a:endParaRPr lang="zh-TW" altLang="en-US"/>
        </a:p>
      </dgm:t>
    </dgm:pt>
    <dgm:pt modelId="{1A33ECC6-DB73-4492-8E72-2CEE200CE47A}">
      <dgm:prSet phldrT="[文字]"/>
      <dgm:spPr/>
      <dgm:t>
        <a:bodyPr/>
        <a:lstStyle/>
        <a:p>
          <a:r>
            <a:rPr lang="zh-TW" dirty="0" smtClean="0">
              <a:latin typeface="標楷體" pitchFamily="65" charset="-120"/>
              <a:ea typeface="標楷體" pitchFamily="65" charset="-120"/>
            </a:rPr>
            <a:t>由本部邀請專家學者召開審查會議，依學校所提計畫書進行書面審查，必要時得邀請學校列席報告</a:t>
          </a:r>
          <a:endParaRPr lang="zh-TW" altLang="en-US" dirty="0">
            <a:latin typeface="標楷體" pitchFamily="65" charset="-120"/>
            <a:ea typeface="標楷體" pitchFamily="65" charset="-120"/>
          </a:endParaRPr>
        </a:p>
      </dgm:t>
    </dgm:pt>
    <dgm:pt modelId="{C6E6FCE2-CE9C-4F26-8525-B43EAACF6B26}" type="parTrans" cxnId="{5F8E7DAF-3413-423F-BB8F-3966A959D762}">
      <dgm:prSet/>
      <dgm:spPr/>
      <dgm:t>
        <a:bodyPr/>
        <a:lstStyle/>
        <a:p>
          <a:endParaRPr lang="zh-TW" altLang="en-US"/>
        </a:p>
      </dgm:t>
    </dgm:pt>
    <dgm:pt modelId="{5B6D3966-5873-410D-B846-3F4164DDE5CD}" type="sibTrans" cxnId="{5F8E7DAF-3413-423F-BB8F-3966A959D762}">
      <dgm:prSet/>
      <dgm:spPr/>
      <dgm:t>
        <a:bodyPr/>
        <a:lstStyle/>
        <a:p>
          <a:endParaRPr lang="zh-TW" altLang="en-US"/>
        </a:p>
      </dgm:t>
    </dgm:pt>
    <dgm:pt modelId="{C3D0FC84-1208-4EFE-8026-88A9AC134B50}">
      <dgm:prSet/>
      <dgm:spPr/>
      <dgm:t>
        <a:bodyPr/>
        <a:lstStyle/>
        <a:p>
          <a:r>
            <a:rPr lang="zh-TW" dirty="0" smtClean="0">
              <a:latin typeface="標楷體" pitchFamily="65" charset="-120"/>
              <a:ea typeface="標楷體" pitchFamily="65" charset="-120"/>
            </a:rPr>
            <a:t>審查結果</a:t>
          </a:r>
          <a:r>
            <a:rPr lang="zh-TW" altLang="en-US" dirty="0" smtClean="0">
              <a:latin typeface="標楷體" pitchFamily="65" charset="-120"/>
              <a:ea typeface="標楷體" pitchFamily="65" charset="-120"/>
            </a:rPr>
            <a:t>將於</a:t>
          </a:r>
          <a:r>
            <a:rPr lang="en-US" altLang="zh-TW" b="1" dirty="0" smtClean="0">
              <a:latin typeface="標楷體" pitchFamily="65" charset="-120"/>
              <a:ea typeface="標楷體" pitchFamily="65" charset="-120"/>
            </a:rPr>
            <a:t>102</a:t>
          </a:r>
          <a:r>
            <a:rPr lang="zh-TW" altLang="en-US" b="1" dirty="0" smtClean="0">
              <a:latin typeface="標楷體" pitchFamily="65" charset="-120"/>
              <a:ea typeface="標楷體" pitchFamily="65" charset="-120"/>
            </a:rPr>
            <a:t>年</a:t>
          </a:r>
          <a:r>
            <a:rPr lang="en-US" altLang="zh-TW" b="1" dirty="0" smtClean="0">
              <a:latin typeface="標楷體" pitchFamily="65" charset="-120"/>
              <a:ea typeface="標楷體" pitchFamily="65" charset="-120"/>
            </a:rPr>
            <a:t>8</a:t>
          </a:r>
          <a:r>
            <a:rPr lang="zh-TW" altLang="en-US" b="1" dirty="0" smtClean="0">
              <a:latin typeface="標楷體" pitchFamily="65" charset="-120"/>
              <a:ea typeface="標楷體" pitchFamily="65" charset="-120"/>
            </a:rPr>
            <a:t>月底前</a:t>
          </a:r>
          <a:r>
            <a:rPr lang="zh-TW" altLang="en-US" dirty="0" smtClean="0">
              <a:latin typeface="標楷體" pitchFamily="65" charset="-120"/>
              <a:ea typeface="標楷體" pitchFamily="65" charset="-120"/>
            </a:rPr>
            <a:t>公告</a:t>
          </a:r>
          <a:endParaRPr lang="zh-TW" dirty="0">
            <a:latin typeface="標楷體" pitchFamily="65" charset="-120"/>
            <a:ea typeface="標楷體" pitchFamily="65" charset="-120"/>
          </a:endParaRPr>
        </a:p>
      </dgm:t>
    </dgm:pt>
    <dgm:pt modelId="{A221682E-D390-4F8C-B5DD-89DD0800CA38}" type="parTrans" cxnId="{796AAE04-6BE4-4D7E-B2BA-DFC074793F14}">
      <dgm:prSet/>
      <dgm:spPr/>
      <dgm:t>
        <a:bodyPr/>
        <a:lstStyle/>
        <a:p>
          <a:endParaRPr lang="zh-TW" altLang="en-US"/>
        </a:p>
      </dgm:t>
    </dgm:pt>
    <dgm:pt modelId="{B7A71AD7-8BC3-4E4E-AEB4-BC7CDDC01E26}" type="sibTrans" cxnId="{796AAE04-6BE4-4D7E-B2BA-DFC074793F14}">
      <dgm:prSet/>
      <dgm:spPr/>
      <dgm:t>
        <a:bodyPr/>
        <a:lstStyle/>
        <a:p>
          <a:endParaRPr lang="zh-TW" altLang="en-US"/>
        </a:p>
      </dgm:t>
    </dgm:pt>
    <dgm:pt modelId="{23FFD9C7-861D-4A77-BC27-4481AAE3FEF3}" type="pres">
      <dgm:prSet presAssocID="{6CC9D98B-667D-4C19-98F2-F3DBEE7AEAAB}" presName="Name0" presStyleCnt="0">
        <dgm:presLayoutVars>
          <dgm:dir/>
          <dgm:animLvl val="lvl"/>
          <dgm:resizeHandles val="exact"/>
        </dgm:presLayoutVars>
      </dgm:prSet>
      <dgm:spPr/>
      <dgm:t>
        <a:bodyPr/>
        <a:lstStyle/>
        <a:p>
          <a:endParaRPr lang="zh-TW" altLang="en-US"/>
        </a:p>
      </dgm:t>
    </dgm:pt>
    <dgm:pt modelId="{C0365B06-C172-473C-B24E-96265AD188A0}" type="pres">
      <dgm:prSet presAssocID="{F34123E2-1F1B-4B3B-9F48-02BC1ED70368}" presName="linNode" presStyleCnt="0"/>
      <dgm:spPr/>
    </dgm:pt>
    <dgm:pt modelId="{6DFC25FC-E506-440F-915C-6F1D76DF2429}" type="pres">
      <dgm:prSet presAssocID="{F34123E2-1F1B-4B3B-9F48-02BC1ED70368}" presName="parTx" presStyleLbl="revTx" presStyleIdx="0" presStyleCnt="1">
        <dgm:presLayoutVars>
          <dgm:chMax val="1"/>
          <dgm:bulletEnabled val="1"/>
        </dgm:presLayoutVars>
      </dgm:prSet>
      <dgm:spPr/>
      <dgm:t>
        <a:bodyPr/>
        <a:lstStyle/>
        <a:p>
          <a:endParaRPr lang="zh-TW" altLang="en-US"/>
        </a:p>
      </dgm:t>
    </dgm:pt>
    <dgm:pt modelId="{7DD3C7F0-E275-4F6B-892D-6C5ABC06E320}" type="pres">
      <dgm:prSet presAssocID="{F34123E2-1F1B-4B3B-9F48-02BC1ED70368}" presName="bracket" presStyleLbl="parChTrans1D1" presStyleIdx="0" presStyleCnt="1"/>
      <dgm:spPr/>
    </dgm:pt>
    <dgm:pt modelId="{6844384B-0195-4C71-88CE-0FA813577341}" type="pres">
      <dgm:prSet presAssocID="{F34123E2-1F1B-4B3B-9F48-02BC1ED70368}" presName="spH" presStyleCnt="0"/>
      <dgm:spPr/>
    </dgm:pt>
    <dgm:pt modelId="{BA5FA7F0-4C46-45DA-9C9E-2E706089EADE}" type="pres">
      <dgm:prSet presAssocID="{F34123E2-1F1B-4B3B-9F48-02BC1ED70368}" presName="desTx" presStyleLbl="node1" presStyleIdx="0" presStyleCnt="1" custScaleY="75974">
        <dgm:presLayoutVars>
          <dgm:bulletEnabled val="1"/>
        </dgm:presLayoutVars>
      </dgm:prSet>
      <dgm:spPr/>
      <dgm:t>
        <a:bodyPr/>
        <a:lstStyle/>
        <a:p>
          <a:endParaRPr lang="zh-TW" altLang="en-US"/>
        </a:p>
      </dgm:t>
    </dgm:pt>
  </dgm:ptLst>
  <dgm:cxnLst>
    <dgm:cxn modelId="{BD15A049-A537-4B1B-884B-DE84F17DF962}" type="presOf" srcId="{C3D0FC84-1208-4EFE-8026-88A9AC134B50}" destId="{BA5FA7F0-4C46-45DA-9C9E-2E706089EADE}" srcOrd="0" destOrd="1" presId="urn:diagrams.loki3.com/BracketList+Icon"/>
    <dgm:cxn modelId="{78DA3016-4586-4D23-8722-E9DAE7C08573}" srcId="{6CC9D98B-667D-4C19-98F2-F3DBEE7AEAAB}" destId="{F34123E2-1F1B-4B3B-9F48-02BC1ED70368}" srcOrd="0" destOrd="0" parTransId="{C6BBE6DD-E842-490A-916A-77F6CA10CEB0}" sibTransId="{1EF547A8-37E8-4205-86EF-6FA7A155201B}"/>
    <dgm:cxn modelId="{796AAE04-6BE4-4D7E-B2BA-DFC074793F14}" srcId="{F34123E2-1F1B-4B3B-9F48-02BC1ED70368}" destId="{C3D0FC84-1208-4EFE-8026-88A9AC134B50}" srcOrd="1" destOrd="0" parTransId="{A221682E-D390-4F8C-B5DD-89DD0800CA38}" sibTransId="{B7A71AD7-8BC3-4E4E-AEB4-BC7CDDC01E26}"/>
    <dgm:cxn modelId="{5F8E7DAF-3413-423F-BB8F-3966A959D762}" srcId="{F34123E2-1F1B-4B3B-9F48-02BC1ED70368}" destId="{1A33ECC6-DB73-4492-8E72-2CEE200CE47A}" srcOrd="0" destOrd="0" parTransId="{C6E6FCE2-CE9C-4F26-8525-B43EAACF6B26}" sibTransId="{5B6D3966-5873-410D-B846-3F4164DDE5CD}"/>
    <dgm:cxn modelId="{8F28FB91-72ED-4484-A7FF-B9F8DC82B123}" type="presOf" srcId="{6CC9D98B-667D-4C19-98F2-F3DBEE7AEAAB}" destId="{23FFD9C7-861D-4A77-BC27-4481AAE3FEF3}" srcOrd="0" destOrd="0" presId="urn:diagrams.loki3.com/BracketList+Icon"/>
    <dgm:cxn modelId="{DAA737E9-3481-4745-B6CD-FACC2C8FDFBA}" type="presOf" srcId="{1A33ECC6-DB73-4492-8E72-2CEE200CE47A}" destId="{BA5FA7F0-4C46-45DA-9C9E-2E706089EADE}" srcOrd="0" destOrd="0" presId="urn:diagrams.loki3.com/BracketList+Icon"/>
    <dgm:cxn modelId="{EF495468-D569-4A80-8086-4C2DAAEE50E8}" type="presOf" srcId="{F34123E2-1F1B-4B3B-9F48-02BC1ED70368}" destId="{6DFC25FC-E506-440F-915C-6F1D76DF2429}" srcOrd="0" destOrd="0" presId="urn:diagrams.loki3.com/BracketList+Icon"/>
    <dgm:cxn modelId="{4734C55B-CBB2-4C36-866A-1B9752EA8EE3}" type="presParOf" srcId="{23FFD9C7-861D-4A77-BC27-4481AAE3FEF3}" destId="{C0365B06-C172-473C-B24E-96265AD188A0}" srcOrd="0" destOrd="0" presId="urn:diagrams.loki3.com/BracketList+Icon"/>
    <dgm:cxn modelId="{E34741EF-B82A-4BBB-803E-A012B3735937}" type="presParOf" srcId="{C0365B06-C172-473C-B24E-96265AD188A0}" destId="{6DFC25FC-E506-440F-915C-6F1D76DF2429}" srcOrd="0" destOrd="0" presId="urn:diagrams.loki3.com/BracketList+Icon"/>
    <dgm:cxn modelId="{282EE8C0-3476-46F3-82C3-74CCED0138CF}" type="presParOf" srcId="{C0365B06-C172-473C-B24E-96265AD188A0}" destId="{7DD3C7F0-E275-4F6B-892D-6C5ABC06E320}" srcOrd="1" destOrd="0" presId="urn:diagrams.loki3.com/BracketList+Icon"/>
    <dgm:cxn modelId="{1050B9A3-7F07-48B9-A59E-233D32CABF83}" type="presParOf" srcId="{C0365B06-C172-473C-B24E-96265AD188A0}" destId="{6844384B-0195-4C71-88CE-0FA813577341}" srcOrd="2" destOrd="0" presId="urn:diagrams.loki3.com/BracketList+Icon"/>
    <dgm:cxn modelId="{76024087-6077-43F7-BBEF-F4C3C9BEA4D6}" type="presParOf" srcId="{C0365B06-C172-473C-B24E-96265AD188A0}" destId="{BA5FA7F0-4C46-45DA-9C9E-2E706089EADE}" srcOrd="3" destOrd="0" presId="urn:diagrams.loki3.com/Bracket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A84D91B-2622-4ABA-A552-DF5CFEC226AF}" type="doc">
      <dgm:prSet loTypeId="urn:diagrams.loki3.com/BracketList+Icon" loCatId="list" qsTypeId="urn:microsoft.com/office/officeart/2005/8/quickstyle/simple1" qsCatId="simple" csTypeId="urn:microsoft.com/office/officeart/2005/8/colors/accent1_2" csCatId="accent1" phldr="1"/>
      <dgm:spPr/>
      <dgm:t>
        <a:bodyPr/>
        <a:lstStyle/>
        <a:p>
          <a:endParaRPr lang="zh-TW" altLang="en-US"/>
        </a:p>
      </dgm:t>
    </dgm:pt>
    <dgm:pt modelId="{63763236-80BF-4D9C-A8D9-F0E75D2810AE}">
      <dgm:prSet phldrT="[文字]"/>
      <dgm:spPr/>
      <dgm:t>
        <a:bodyPr/>
        <a:lstStyle/>
        <a:p>
          <a:pPr algn="l"/>
          <a:r>
            <a:rPr lang="zh-TW" altLang="en-US" b="1" dirty="0" smtClean="0"/>
            <a:t>經費請撥</a:t>
          </a:r>
          <a:endParaRPr lang="zh-TW" altLang="en-US" b="1" dirty="0"/>
        </a:p>
      </dgm:t>
    </dgm:pt>
    <dgm:pt modelId="{3A245EB0-4AD1-4B22-A178-569923ABE2DA}" type="parTrans" cxnId="{26946C98-5BF0-4032-8DDD-1B1CD6A586A0}">
      <dgm:prSet/>
      <dgm:spPr/>
      <dgm:t>
        <a:bodyPr/>
        <a:lstStyle/>
        <a:p>
          <a:endParaRPr lang="zh-TW" altLang="en-US"/>
        </a:p>
      </dgm:t>
    </dgm:pt>
    <dgm:pt modelId="{F1D52DC7-0507-48EA-BEAE-4485BEB14F19}" type="sibTrans" cxnId="{26946C98-5BF0-4032-8DDD-1B1CD6A586A0}">
      <dgm:prSet/>
      <dgm:spPr/>
      <dgm:t>
        <a:bodyPr/>
        <a:lstStyle/>
        <a:p>
          <a:endParaRPr lang="zh-TW" altLang="en-US"/>
        </a:p>
      </dgm:t>
    </dgm:pt>
    <dgm:pt modelId="{A755B46D-F367-42D5-8174-E81C69F5F8CE}">
      <dgm:prSet phldrT="[文字]"/>
      <dgm:spPr/>
      <dgm:t>
        <a:bodyPr/>
        <a:lstStyle/>
        <a:p>
          <a:r>
            <a:rPr lang="zh-TW" altLang="en-US" dirty="0" smtClean="0">
              <a:solidFill>
                <a:srgbClr val="FFFF00"/>
              </a:solidFill>
              <a:latin typeface="標楷體" pitchFamily="65" charset="-120"/>
              <a:ea typeface="標楷體" pitchFamily="65" charset="-120"/>
            </a:rPr>
            <a:t>本部得一次全數撥付補助費用，經費執行期間為</a:t>
          </a:r>
          <a:r>
            <a:rPr lang="en-US" altLang="zh-TW" dirty="0" smtClean="0">
              <a:solidFill>
                <a:srgbClr val="FFFF00"/>
              </a:solidFill>
              <a:latin typeface="標楷體" pitchFamily="65" charset="-120"/>
              <a:ea typeface="標楷體" pitchFamily="65" charset="-120"/>
            </a:rPr>
            <a:t>12</a:t>
          </a:r>
          <a:r>
            <a:rPr lang="zh-TW" altLang="en-US" dirty="0" smtClean="0">
              <a:solidFill>
                <a:srgbClr val="FFFF00"/>
              </a:solidFill>
              <a:latin typeface="標楷體" pitchFamily="65" charset="-120"/>
              <a:ea typeface="標楷體" pitchFamily="65" charset="-120"/>
            </a:rPr>
            <a:t>個月，原則為計畫申請通過之當年</a:t>
          </a:r>
          <a:r>
            <a:rPr lang="en-US" altLang="zh-TW" dirty="0" smtClean="0">
              <a:solidFill>
                <a:srgbClr val="FFFF00"/>
              </a:solidFill>
              <a:latin typeface="標楷體" pitchFamily="65" charset="-120"/>
              <a:ea typeface="標楷體" pitchFamily="65" charset="-120"/>
            </a:rPr>
            <a:t>8</a:t>
          </a:r>
          <a:r>
            <a:rPr lang="zh-TW" altLang="en-US" dirty="0" smtClean="0">
              <a:solidFill>
                <a:srgbClr val="FFFF00"/>
              </a:solidFill>
              <a:latin typeface="標楷體" pitchFamily="65" charset="-120"/>
              <a:ea typeface="標楷體" pitchFamily="65" charset="-120"/>
            </a:rPr>
            <a:t>月</a:t>
          </a:r>
          <a:r>
            <a:rPr lang="en-US" altLang="zh-TW" dirty="0" smtClean="0">
              <a:solidFill>
                <a:srgbClr val="FFFF00"/>
              </a:solidFill>
              <a:latin typeface="標楷體" pitchFamily="65" charset="-120"/>
              <a:ea typeface="標楷體" pitchFamily="65" charset="-120"/>
            </a:rPr>
            <a:t>1</a:t>
          </a:r>
          <a:r>
            <a:rPr lang="zh-TW" altLang="en-US" dirty="0" smtClean="0">
              <a:solidFill>
                <a:srgbClr val="FFFF00"/>
              </a:solidFill>
              <a:latin typeface="標楷體" pitchFamily="65" charset="-120"/>
              <a:ea typeface="標楷體" pitchFamily="65" charset="-120"/>
            </a:rPr>
            <a:t>日開始，至次年</a:t>
          </a:r>
          <a:r>
            <a:rPr lang="en-US" altLang="zh-TW" dirty="0" smtClean="0">
              <a:solidFill>
                <a:srgbClr val="FFFF00"/>
              </a:solidFill>
              <a:latin typeface="標楷體" pitchFamily="65" charset="-120"/>
              <a:ea typeface="標楷體" pitchFamily="65" charset="-120"/>
            </a:rPr>
            <a:t>7</a:t>
          </a:r>
          <a:r>
            <a:rPr lang="zh-TW" altLang="en-US" dirty="0" smtClean="0">
              <a:solidFill>
                <a:srgbClr val="FFFF00"/>
              </a:solidFill>
              <a:latin typeface="標楷體" pitchFamily="65" charset="-120"/>
              <a:ea typeface="標楷體" pitchFamily="65" charset="-120"/>
            </a:rPr>
            <a:t>月</a:t>
          </a:r>
          <a:r>
            <a:rPr lang="en-US" altLang="zh-TW" dirty="0" smtClean="0">
              <a:solidFill>
                <a:srgbClr val="FFFF00"/>
              </a:solidFill>
              <a:latin typeface="標楷體" pitchFamily="65" charset="-120"/>
              <a:ea typeface="標楷體" pitchFamily="65" charset="-120"/>
            </a:rPr>
            <a:t>31</a:t>
          </a:r>
          <a:r>
            <a:rPr lang="zh-TW" altLang="en-US" dirty="0" smtClean="0">
              <a:solidFill>
                <a:srgbClr val="FFFF00"/>
              </a:solidFill>
              <a:latin typeface="標楷體" pitchFamily="65" charset="-120"/>
              <a:ea typeface="標楷體" pitchFamily="65" charset="-120"/>
            </a:rPr>
            <a:t>日止</a:t>
          </a:r>
          <a:endParaRPr lang="zh-TW" altLang="en-US" dirty="0">
            <a:solidFill>
              <a:srgbClr val="FFFF00"/>
            </a:solidFill>
            <a:latin typeface="標楷體" pitchFamily="65" charset="-120"/>
            <a:ea typeface="標楷體" pitchFamily="65" charset="-120"/>
          </a:endParaRPr>
        </a:p>
      </dgm:t>
    </dgm:pt>
    <dgm:pt modelId="{9F42BF1F-A069-4FFE-B880-6BEDE0F81676}" type="parTrans" cxnId="{7ABAB327-071B-47A5-A9C7-C5563D1F9579}">
      <dgm:prSet/>
      <dgm:spPr/>
      <dgm:t>
        <a:bodyPr/>
        <a:lstStyle/>
        <a:p>
          <a:endParaRPr lang="zh-TW" altLang="en-US"/>
        </a:p>
      </dgm:t>
    </dgm:pt>
    <dgm:pt modelId="{9E8340B3-6882-4416-820A-0AC0AB441B63}" type="sibTrans" cxnId="{7ABAB327-071B-47A5-A9C7-C5563D1F9579}">
      <dgm:prSet/>
      <dgm:spPr/>
      <dgm:t>
        <a:bodyPr/>
        <a:lstStyle/>
        <a:p>
          <a:endParaRPr lang="zh-TW" altLang="en-US"/>
        </a:p>
      </dgm:t>
    </dgm:pt>
    <dgm:pt modelId="{D35E543C-BAFB-47A1-8731-60AC888093B5}">
      <dgm:prSet phldrT="[文字]"/>
      <dgm:spPr/>
      <dgm:t>
        <a:bodyPr/>
        <a:lstStyle/>
        <a:p>
          <a:r>
            <a:rPr lang="zh-TW" altLang="en-US" dirty="0" smtClean="0">
              <a:latin typeface="標楷體" pitchFamily="65" charset="-120"/>
              <a:ea typeface="標楷體" pitchFamily="65" charset="-120"/>
            </a:rPr>
            <a:t>學校應於審查結果公告日起</a:t>
          </a:r>
          <a:r>
            <a:rPr lang="en-US" altLang="zh-TW" dirty="0" smtClean="0">
              <a:latin typeface="標楷體" pitchFamily="65" charset="-120"/>
              <a:ea typeface="標楷體" pitchFamily="65" charset="-120"/>
            </a:rPr>
            <a:t>1</a:t>
          </a:r>
          <a:r>
            <a:rPr lang="zh-TW" altLang="en-US" dirty="0" smtClean="0">
              <a:latin typeface="標楷體" pitchFamily="65" charset="-120"/>
              <a:ea typeface="標楷體" pitchFamily="65" charset="-120"/>
            </a:rPr>
            <a:t>個月內，檢具正式領據、計畫書（包括修正版本）及經費明細表送本部辦理撥款</a:t>
          </a:r>
          <a:endParaRPr lang="zh-TW" altLang="en-US" dirty="0">
            <a:latin typeface="標楷體" pitchFamily="65" charset="-120"/>
            <a:ea typeface="標楷體" pitchFamily="65" charset="-120"/>
          </a:endParaRPr>
        </a:p>
      </dgm:t>
    </dgm:pt>
    <dgm:pt modelId="{7826BA6E-85FC-4A4B-8A53-FDEBF0062EE8}" type="parTrans" cxnId="{947C213A-76F3-4D15-B1CF-60B544829BCA}">
      <dgm:prSet/>
      <dgm:spPr/>
      <dgm:t>
        <a:bodyPr/>
        <a:lstStyle/>
        <a:p>
          <a:endParaRPr lang="zh-TW" altLang="en-US"/>
        </a:p>
      </dgm:t>
    </dgm:pt>
    <dgm:pt modelId="{4E09DA2B-DAE2-443B-9F60-E5D748D27862}" type="sibTrans" cxnId="{947C213A-76F3-4D15-B1CF-60B544829BCA}">
      <dgm:prSet/>
      <dgm:spPr/>
      <dgm:t>
        <a:bodyPr/>
        <a:lstStyle/>
        <a:p>
          <a:endParaRPr lang="zh-TW" altLang="en-US"/>
        </a:p>
      </dgm:t>
    </dgm:pt>
    <dgm:pt modelId="{1A8A6D6C-25B7-4FEB-B545-3F4207698EED}" type="pres">
      <dgm:prSet presAssocID="{5A84D91B-2622-4ABA-A552-DF5CFEC226AF}" presName="Name0" presStyleCnt="0">
        <dgm:presLayoutVars>
          <dgm:dir/>
          <dgm:animLvl val="lvl"/>
          <dgm:resizeHandles val="exact"/>
        </dgm:presLayoutVars>
      </dgm:prSet>
      <dgm:spPr/>
      <dgm:t>
        <a:bodyPr/>
        <a:lstStyle/>
        <a:p>
          <a:endParaRPr lang="zh-TW" altLang="en-US"/>
        </a:p>
      </dgm:t>
    </dgm:pt>
    <dgm:pt modelId="{7B712FA3-2098-4465-9739-6D88D48F920D}" type="pres">
      <dgm:prSet presAssocID="{63763236-80BF-4D9C-A8D9-F0E75D2810AE}" presName="linNode" presStyleCnt="0"/>
      <dgm:spPr/>
    </dgm:pt>
    <dgm:pt modelId="{CBC423ED-2E00-4B78-9061-47A643731576}" type="pres">
      <dgm:prSet presAssocID="{63763236-80BF-4D9C-A8D9-F0E75D2810AE}" presName="parTx" presStyleLbl="revTx" presStyleIdx="0" presStyleCnt="1">
        <dgm:presLayoutVars>
          <dgm:chMax val="1"/>
          <dgm:bulletEnabled val="1"/>
        </dgm:presLayoutVars>
      </dgm:prSet>
      <dgm:spPr/>
      <dgm:t>
        <a:bodyPr/>
        <a:lstStyle/>
        <a:p>
          <a:endParaRPr lang="zh-TW" altLang="en-US"/>
        </a:p>
      </dgm:t>
    </dgm:pt>
    <dgm:pt modelId="{BD12A89B-1A34-428C-A343-8B9B121463B4}" type="pres">
      <dgm:prSet presAssocID="{63763236-80BF-4D9C-A8D9-F0E75D2810AE}" presName="bracket" presStyleLbl="parChTrans1D1" presStyleIdx="0" presStyleCnt="1"/>
      <dgm:spPr/>
    </dgm:pt>
    <dgm:pt modelId="{EFB740C5-FBA2-4C91-A967-B8C1770A122E}" type="pres">
      <dgm:prSet presAssocID="{63763236-80BF-4D9C-A8D9-F0E75D2810AE}" presName="spH" presStyleCnt="0"/>
      <dgm:spPr/>
    </dgm:pt>
    <dgm:pt modelId="{CE340912-EAAF-41BE-8984-6E76CEC77359}" type="pres">
      <dgm:prSet presAssocID="{63763236-80BF-4D9C-A8D9-F0E75D2810AE}" presName="desTx" presStyleLbl="node1" presStyleIdx="0" presStyleCnt="1" custScaleY="88311">
        <dgm:presLayoutVars>
          <dgm:bulletEnabled val="1"/>
        </dgm:presLayoutVars>
      </dgm:prSet>
      <dgm:spPr/>
      <dgm:t>
        <a:bodyPr/>
        <a:lstStyle/>
        <a:p>
          <a:endParaRPr lang="zh-TW" altLang="en-US"/>
        </a:p>
      </dgm:t>
    </dgm:pt>
  </dgm:ptLst>
  <dgm:cxnLst>
    <dgm:cxn modelId="{088606B2-A21B-4179-BF28-D8D75BCFA32E}" type="presOf" srcId="{5A84D91B-2622-4ABA-A552-DF5CFEC226AF}" destId="{1A8A6D6C-25B7-4FEB-B545-3F4207698EED}" srcOrd="0" destOrd="0" presId="urn:diagrams.loki3.com/BracketList+Icon"/>
    <dgm:cxn modelId="{947C213A-76F3-4D15-B1CF-60B544829BCA}" srcId="{63763236-80BF-4D9C-A8D9-F0E75D2810AE}" destId="{D35E543C-BAFB-47A1-8731-60AC888093B5}" srcOrd="1" destOrd="0" parTransId="{7826BA6E-85FC-4A4B-8A53-FDEBF0062EE8}" sibTransId="{4E09DA2B-DAE2-443B-9F60-E5D748D27862}"/>
    <dgm:cxn modelId="{CC25FC07-5469-4372-9EA6-B27406E68016}" type="presOf" srcId="{63763236-80BF-4D9C-A8D9-F0E75D2810AE}" destId="{CBC423ED-2E00-4B78-9061-47A643731576}" srcOrd="0" destOrd="0" presId="urn:diagrams.loki3.com/BracketList+Icon"/>
    <dgm:cxn modelId="{26946C98-5BF0-4032-8DDD-1B1CD6A586A0}" srcId="{5A84D91B-2622-4ABA-A552-DF5CFEC226AF}" destId="{63763236-80BF-4D9C-A8D9-F0E75D2810AE}" srcOrd="0" destOrd="0" parTransId="{3A245EB0-4AD1-4B22-A178-569923ABE2DA}" sibTransId="{F1D52DC7-0507-48EA-BEAE-4485BEB14F19}"/>
    <dgm:cxn modelId="{480E8A51-5DF4-47F6-8991-3822583F2067}" type="presOf" srcId="{A755B46D-F367-42D5-8174-E81C69F5F8CE}" destId="{CE340912-EAAF-41BE-8984-6E76CEC77359}" srcOrd="0" destOrd="0" presId="urn:diagrams.loki3.com/BracketList+Icon"/>
    <dgm:cxn modelId="{A92291C9-A07B-4EA6-B765-06C5E79A82E1}" type="presOf" srcId="{D35E543C-BAFB-47A1-8731-60AC888093B5}" destId="{CE340912-EAAF-41BE-8984-6E76CEC77359}" srcOrd="0" destOrd="1" presId="urn:diagrams.loki3.com/BracketList+Icon"/>
    <dgm:cxn modelId="{7ABAB327-071B-47A5-A9C7-C5563D1F9579}" srcId="{63763236-80BF-4D9C-A8D9-F0E75D2810AE}" destId="{A755B46D-F367-42D5-8174-E81C69F5F8CE}" srcOrd="0" destOrd="0" parTransId="{9F42BF1F-A069-4FFE-B880-6BEDE0F81676}" sibTransId="{9E8340B3-6882-4416-820A-0AC0AB441B63}"/>
    <dgm:cxn modelId="{EE704C26-6538-4767-BE74-A03A2133C15F}" type="presParOf" srcId="{1A8A6D6C-25B7-4FEB-B545-3F4207698EED}" destId="{7B712FA3-2098-4465-9739-6D88D48F920D}" srcOrd="0" destOrd="0" presId="urn:diagrams.loki3.com/BracketList+Icon"/>
    <dgm:cxn modelId="{5A908FDF-97FA-4428-AE7D-9AE853779E5E}" type="presParOf" srcId="{7B712FA3-2098-4465-9739-6D88D48F920D}" destId="{CBC423ED-2E00-4B78-9061-47A643731576}" srcOrd="0" destOrd="0" presId="urn:diagrams.loki3.com/BracketList+Icon"/>
    <dgm:cxn modelId="{2125FFE2-7DD8-4A83-87EE-85970B81F204}" type="presParOf" srcId="{7B712FA3-2098-4465-9739-6D88D48F920D}" destId="{BD12A89B-1A34-428C-A343-8B9B121463B4}" srcOrd="1" destOrd="0" presId="urn:diagrams.loki3.com/BracketList+Icon"/>
    <dgm:cxn modelId="{96D543FA-6D27-4E29-9163-4C186EA27F29}" type="presParOf" srcId="{7B712FA3-2098-4465-9739-6D88D48F920D}" destId="{EFB740C5-FBA2-4C91-A967-B8C1770A122E}" srcOrd="2" destOrd="0" presId="urn:diagrams.loki3.com/BracketList+Icon"/>
    <dgm:cxn modelId="{EB2F9D2B-0048-476C-8C32-4A5D4B3DD5F9}" type="presParOf" srcId="{7B712FA3-2098-4465-9739-6D88D48F920D}" destId="{CE340912-EAAF-41BE-8984-6E76CEC77359}" srcOrd="3" destOrd="0" presId="urn:diagrams.loki3.com/Bracket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983727C-7DB5-4642-870E-AFD10C73079E}" type="doc">
      <dgm:prSet loTypeId="urn:diagrams.loki3.com/BracketList+Icon" loCatId="list" qsTypeId="urn:microsoft.com/office/officeart/2005/8/quickstyle/simple1" qsCatId="simple" csTypeId="urn:microsoft.com/office/officeart/2005/8/colors/accent1_2" csCatId="accent1" phldr="1"/>
      <dgm:spPr/>
      <dgm:t>
        <a:bodyPr/>
        <a:lstStyle/>
        <a:p>
          <a:endParaRPr lang="zh-TW" altLang="en-US"/>
        </a:p>
      </dgm:t>
    </dgm:pt>
    <dgm:pt modelId="{151862BE-B439-4476-89D8-E98F4DF2036B}">
      <dgm:prSet phldrT="[文字]" custT="1"/>
      <dgm:spPr/>
      <dgm:t>
        <a:bodyPr/>
        <a:lstStyle/>
        <a:p>
          <a:pPr algn="l"/>
          <a:r>
            <a:rPr lang="zh-TW" altLang="en-US" sz="2800" b="1" dirty="0" smtClean="0"/>
            <a:t>成效考核</a:t>
          </a:r>
          <a:endParaRPr lang="zh-TW" altLang="en-US" sz="2800" b="1" dirty="0"/>
        </a:p>
      </dgm:t>
    </dgm:pt>
    <dgm:pt modelId="{E388255C-23A8-467B-87F4-ABF5035924A9}" type="parTrans" cxnId="{9607A307-46B8-4CB2-AFCC-F633D3ABA554}">
      <dgm:prSet/>
      <dgm:spPr/>
      <dgm:t>
        <a:bodyPr/>
        <a:lstStyle/>
        <a:p>
          <a:endParaRPr lang="zh-TW" altLang="en-US"/>
        </a:p>
      </dgm:t>
    </dgm:pt>
    <dgm:pt modelId="{7D8CBF5A-5570-4A9E-9482-325A7C741465}" type="sibTrans" cxnId="{9607A307-46B8-4CB2-AFCC-F633D3ABA554}">
      <dgm:prSet/>
      <dgm:spPr/>
      <dgm:t>
        <a:bodyPr/>
        <a:lstStyle/>
        <a:p>
          <a:endParaRPr lang="zh-TW" altLang="en-US"/>
        </a:p>
      </dgm:t>
    </dgm:pt>
    <dgm:pt modelId="{3380C423-86EF-4EC3-8011-6DF599410C3A}">
      <dgm:prSet phldrT="[文字]"/>
      <dgm:spPr/>
      <dgm:t>
        <a:bodyPr/>
        <a:lstStyle/>
        <a:p>
          <a:r>
            <a:rPr lang="zh-TW" altLang="en-US" dirty="0" smtClean="0">
              <a:latin typeface="標楷體" pitchFamily="65" charset="-120"/>
              <a:ea typeface="標楷體" pitchFamily="65" charset="-120"/>
            </a:rPr>
            <a:t>本部將至</a:t>
          </a:r>
          <a:r>
            <a:rPr lang="zh-TW" altLang="en-US" b="1" dirty="0" smtClean="0">
              <a:latin typeface="標楷體" pitchFamily="65" charset="-120"/>
              <a:ea typeface="標楷體" pitchFamily="65" charset="-120"/>
            </a:rPr>
            <a:t>試辦學校進行座談會</a:t>
          </a:r>
          <a:r>
            <a:rPr lang="zh-TW" altLang="en-US" dirty="0" smtClean="0">
              <a:latin typeface="標楷體" pitchFamily="65" charset="-120"/>
              <a:ea typeface="標楷體" pitchFamily="65" charset="-120"/>
            </a:rPr>
            <a:t>，協助學校釐清執行困難及提出建議，必要時由學校修正報本部核定之計畫</a:t>
          </a:r>
          <a:endParaRPr lang="zh-TW" altLang="en-US" dirty="0">
            <a:latin typeface="標楷體" pitchFamily="65" charset="-120"/>
            <a:ea typeface="標楷體" pitchFamily="65" charset="-120"/>
          </a:endParaRPr>
        </a:p>
      </dgm:t>
    </dgm:pt>
    <dgm:pt modelId="{67D952C6-A9C6-4471-A0C6-F7334EE8D4C9}" type="parTrans" cxnId="{B15A79CD-69AD-4E99-8761-1B211D1A50CD}">
      <dgm:prSet/>
      <dgm:spPr/>
      <dgm:t>
        <a:bodyPr/>
        <a:lstStyle/>
        <a:p>
          <a:endParaRPr lang="zh-TW" altLang="en-US"/>
        </a:p>
      </dgm:t>
    </dgm:pt>
    <dgm:pt modelId="{0FC0729C-DD5C-4AAC-AC61-D0131FFA61BD}" type="sibTrans" cxnId="{B15A79CD-69AD-4E99-8761-1B211D1A50CD}">
      <dgm:prSet/>
      <dgm:spPr/>
      <dgm:t>
        <a:bodyPr/>
        <a:lstStyle/>
        <a:p>
          <a:endParaRPr lang="zh-TW" altLang="en-US"/>
        </a:p>
      </dgm:t>
    </dgm:pt>
    <dgm:pt modelId="{7D5E07B6-D3A8-43ED-9590-491B1AFF86EA}">
      <dgm:prSet/>
      <dgm:spPr/>
      <dgm:t>
        <a:bodyPr/>
        <a:lstStyle/>
        <a:p>
          <a:r>
            <a:rPr lang="zh-TW" altLang="en-US" dirty="0" smtClean="0">
              <a:latin typeface="標楷體" pitchFamily="65" charset="-120"/>
              <a:ea typeface="標楷體" pitchFamily="65" charset="-120"/>
            </a:rPr>
            <a:t>為確保學校教學品質成效，有關學校結合本計畫教師資格審查制度</a:t>
          </a:r>
          <a:r>
            <a:rPr lang="zh-TW" altLang="en-US" b="1" dirty="0" smtClean="0">
              <a:latin typeface="標楷體" pitchFamily="65" charset="-120"/>
              <a:ea typeface="標楷體" pitchFamily="65" charset="-120"/>
            </a:rPr>
            <a:t>配合推動長期教師考核機制等措施</a:t>
          </a:r>
          <a:r>
            <a:rPr lang="zh-TW" altLang="en-US" dirty="0" smtClean="0">
              <a:latin typeface="標楷體" pitchFamily="65" charset="-120"/>
              <a:ea typeface="標楷體" pitchFamily="65" charset="-120"/>
            </a:rPr>
            <a:t>，將列為本計畫成效考核之重點項目</a:t>
          </a:r>
          <a:endParaRPr lang="zh-TW" altLang="en-US" dirty="0">
            <a:latin typeface="標楷體" pitchFamily="65" charset="-120"/>
            <a:ea typeface="標楷體" pitchFamily="65" charset="-120"/>
          </a:endParaRPr>
        </a:p>
      </dgm:t>
    </dgm:pt>
    <dgm:pt modelId="{CC4760F9-962C-4E9B-A102-408ED70DA5BB}" type="parTrans" cxnId="{2E69340A-CE14-47B9-9369-45901ED8D866}">
      <dgm:prSet/>
      <dgm:spPr/>
      <dgm:t>
        <a:bodyPr/>
        <a:lstStyle/>
        <a:p>
          <a:endParaRPr lang="zh-TW" altLang="en-US"/>
        </a:p>
      </dgm:t>
    </dgm:pt>
    <dgm:pt modelId="{F26BB618-3986-451E-8481-48CD852F215B}" type="sibTrans" cxnId="{2E69340A-CE14-47B9-9369-45901ED8D866}">
      <dgm:prSet/>
      <dgm:spPr/>
      <dgm:t>
        <a:bodyPr/>
        <a:lstStyle/>
        <a:p>
          <a:endParaRPr lang="zh-TW" altLang="en-US"/>
        </a:p>
      </dgm:t>
    </dgm:pt>
    <dgm:pt modelId="{86BF3E68-43FF-435E-A776-13B9870F5113}">
      <dgm:prSet/>
      <dgm:spPr/>
      <dgm:t>
        <a:bodyPr/>
        <a:lstStyle/>
        <a:p>
          <a:r>
            <a:rPr lang="zh-TW" altLang="en-US" b="0" dirty="0" smtClean="0">
              <a:latin typeface="標楷體" pitchFamily="65" charset="-120"/>
              <a:ea typeface="標楷體" pitchFamily="65" charset="-120"/>
            </a:rPr>
            <a:t>通過計畫審查之試辦學校，應於計畫結束後</a:t>
          </a:r>
          <a:r>
            <a:rPr lang="en-US" altLang="zh-TW" b="0" dirty="0" smtClean="0">
              <a:latin typeface="標楷體" pitchFamily="65" charset="-120"/>
              <a:ea typeface="標楷體" pitchFamily="65" charset="-120"/>
            </a:rPr>
            <a:t>2</a:t>
          </a:r>
          <a:r>
            <a:rPr lang="zh-TW" altLang="en-US" b="0" dirty="0" smtClean="0">
              <a:latin typeface="標楷體" pitchFamily="65" charset="-120"/>
              <a:ea typeface="標楷體" pitchFamily="65" charset="-120"/>
            </a:rPr>
            <a:t>個月內繳交成果報告，由本部選取辦理成效優異學校為示範學校</a:t>
          </a:r>
          <a:endParaRPr lang="zh-TW" altLang="en-US" b="0" dirty="0">
            <a:latin typeface="標楷體" pitchFamily="65" charset="-120"/>
            <a:ea typeface="標楷體" pitchFamily="65" charset="-120"/>
          </a:endParaRPr>
        </a:p>
      </dgm:t>
    </dgm:pt>
    <dgm:pt modelId="{4EADD51C-4392-4AC4-8C27-0B5687A0019B}" type="parTrans" cxnId="{C15C3A8B-D2A3-45A5-B9CC-171471286487}">
      <dgm:prSet/>
      <dgm:spPr/>
      <dgm:t>
        <a:bodyPr/>
        <a:lstStyle/>
        <a:p>
          <a:endParaRPr lang="zh-TW" altLang="en-US"/>
        </a:p>
      </dgm:t>
    </dgm:pt>
    <dgm:pt modelId="{B6E4FBB3-66B6-4720-8252-04E08BBB913A}" type="sibTrans" cxnId="{C15C3A8B-D2A3-45A5-B9CC-171471286487}">
      <dgm:prSet/>
      <dgm:spPr/>
      <dgm:t>
        <a:bodyPr/>
        <a:lstStyle/>
        <a:p>
          <a:endParaRPr lang="zh-TW" altLang="en-US"/>
        </a:p>
      </dgm:t>
    </dgm:pt>
    <dgm:pt modelId="{BB75580F-7A47-4D90-A94C-C7C9844FB972}" type="pres">
      <dgm:prSet presAssocID="{0983727C-7DB5-4642-870E-AFD10C73079E}" presName="Name0" presStyleCnt="0">
        <dgm:presLayoutVars>
          <dgm:dir/>
          <dgm:animLvl val="lvl"/>
          <dgm:resizeHandles val="exact"/>
        </dgm:presLayoutVars>
      </dgm:prSet>
      <dgm:spPr/>
      <dgm:t>
        <a:bodyPr/>
        <a:lstStyle/>
        <a:p>
          <a:endParaRPr lang="zh-TW" altLang="en-US"/>
        </a:p>
      </dgm:t>
    </dgm:pt>
    <dgm:pt modelId="{68C56A03-E9DD-4A82-B166-274D59A8E4B9}" type="pres">
      <dgm:prSet presAssocID="{151862BE-B439-4476-89D8-E98F4DF2036B}" presName="linNode" presStyleCnt="0"/>
      <dgm:spPr/>
    </dgm:pt>
    <dgm:pt modelId="{7AA8C608-DEC3-4515-8B65-1C1778403CD9}" type="pres">
      <dgm:prSet presAssocID="{151862BE-B439-4476-89D8-E98F4DF2036B}" presName="parTx" presStyleLbl="revTx" presStyleIdx="0" presStyleCnt="1">
        <dgm:presLayoutVars>
          <dgm:chMax val="1"/>
          <dgm:bulletEnabled val="1"/>
        </dgm:presLayoutVars>
      </dgm:prSet>
      <dgm:spPr/>
      <dgm:t>
        <a:bodyPr/>
        <a:lstStyle/>
        <a:p>
          <a:endParaRPr lang="zh-TW" altLang="en-US"/>
        </a:p>
      </dgm:t>
    </dgm:pt>
    <dgm:pt modelId="{427748DA-2362-476F-A65B-E4E47E79D506}" type="pres">
      <dgm:prSet presAssocID="{151862BE-B439-4476-89D8-E98F4DF2036B}" presName="bracket" presStyleLbl="parChTrans1D1" presStyleIdx="0" presStyleCnt="1"/>
      <dgm:spPr/>
    </dgm:pt>
    <dgm:pt modelId="{20D0E634-95B5-43E6-BB2F-A6DE6FF2DD23}" type="pres">
      <dgm:prSet presAssocID="{151862BE-B439-4476-89D8-E98F4DF2036B}" presName="spH" presStyleCnt="0"/>
      <dgm:spPr/>
    </dgm:pt>
    <dgm:pt modelId="{92D63359-5549-4D7B-AB74-502DBC99F6DE}" type="pres">
      <dgm:prSet presAssocID="{151862BE-B439-4476-89D8-E98F4DF2036B}" presName="desTx" presStyleLbl="node1" presStyleIdx="0" presStyleCnt="1" custScaleY="111348">
        <dgm:presLayoutVars>
          <dgm:bulletEnabled val="1"/>
        </dgm:presLayoutVars>
      </dgm:prSet>
      <dgm:spPr/>
      <dgm:t>
        <a:bodyPr/>
        <a:lstStyle/>
        <a:p>
          <a:endParaRPr lang="zh-TW" altLang="en-US"/>
        </a:p>
      </dgm:t>
    </dgm:pt>
  </dgm:ptLst>
  <dgm:cxnLst>
    <dgm:cxn modelId="{F433DA4A-BA0E-4AAC-A4F2-EA0832BA755F}" type="presOf" srcId="{151862BE-B439-4476-89D8-E98F4DF2036B}" destId="{7AA8C608-DEC3-4515-8B65-1C1778403CD9}" srcOrd="0" destOrd="0" presId="urn:diagrams.loki3.com/BracketList+Icon"/>
    <dgm:cxn modelId="{C15C3A8B-D2A3-45A5-B9CC-171471286487}" srcId="{151862BE-B439-4476-89D8-E98F4DF2036B}" destId="{86BF3E68-43FF-435E-A776-13B9870F5113}" srcOrd="2" destOrd="0" parTransId="{4EADD51C-4392-4AC4-8C27-0B5687A0019B}" sibTransId="{B6E4FBB3-66B6-4720-8252-04E08BBB913A}"/>
    <dgm:cxn modelId="{634282DF-6D61-4C00-85A1-3424211B7235}" type="presOf" srcId="{3380C423-86EF-4EC3-8011-6DF599410C3A}" destId="{92D63359-5549-4D7B-AB74-502DBC99F6DE}" srcOrd="0" destOrd="0" presId="urn:diagrams.loki3.com/BracketList+Icon"/>
    <dgm:cxn modelId="{9607A307-46B8-4CB2-AFCC-F633D3ABA554}" srcId="{0983727C-7DB5-4642-870E-AFD10C73079E}" destId="{151862BE-B439-4476-89D8-E98F4DF2036B}" srcOrd="0" destOrd="0" parTransId="{E388255C-23A8-467B-87F4-ABF5035924A9}" sibTransId="{7D8CBF5A-5570-4A9E-9482-325A7C741465}"/>
    <dgm:cxn modelId="{2E69340A-CE14-47B9-9369-45901ED8D866}" srcId="{151862BE-B439-4476-89D8-E98F4DF2036B}" destId="{7D5E07B6-D3A8-43ED-9590-491B1AFF86EA}" srcOrd="1" destOrd="0" parTransId="{CC4760F9-962C-4E9B-A102-408ED70DA5BB}" sibTransId="{F26BB618-3986-451E-8481-48CD852F215B}"/>
    <dgm:cxn modelId="{FAD080CD-A126-4D7D-87BA-8953F61EF203}" type="presOf" srcId="{0983727C-7DB5-4642-870E-AFD10C73079E}" destId="{BB75580F-7A47-4D90-A94C-C7C9844FB972}" srcOrd="0" destOrd="0" presId="urn:diagrams.loki3.com/BracketList+Icon"/>
    <dgm:cxn modelId="{F765B295-8A35-4CE8-B720-EFA466223B23}" type="presOf" srcId="{7D5E07B6-D3A8-43ED-9590-491B1AFF86EA}" destId="{92D63359-5549-4D7B-AB74-502DBC99F6DE}" srcOrd="0" destOrd="1" presId="urn:diagrams.loki3.com/BracketList+Icon"/>
    <dgm:cxn modelId="{B15A79CD-69AD-4E99-8761-1B211D1A50CD}" srcId="{151862BE-B439-4476-89D8-E98F4DF2036B}" destId="{3380C423-86EF-4EC3-8011-6DF599410C3A}" srcOrd="0" destOrd="0" parTransId="{67D952C6-A9C6-4471-A0C6-F7334EE8D4C9}" sibTransId="{0FC0729C-DD5C-4AAC-AC61-D0131FFA61BD}"/>
    <dgm:cxn modelId="{5DC06B31-F205-4D2F-AB7D-3D0AD502E8FA}" type="presOf" srcId="{86BF3E68-43FF-435E-A776-13B9870F5113}" destId="{92D63359-5549-4D7B-AB74-502DBC99F6DE}" srcOrd="0" destOrd="2" presId="urn:diagrams.loki3.com/BracketList+Icon"/>
    <dgm:cxn modelId="{E7806650-E83D-4296-AAF4-C12B24F46455}" type="presParOf" srcId="{BB75580F-7A47-4D90-A94C-C7C9844FB972}" destId="{68C56A03-E9DD-4A82-B166-274D59A8E4B9}" srcOrd="0" destOrd="0" presId="urn:diagrams.loki3.com/BracketList+Icon"/>
    <dgm:cxn modelId="{5803D4DD-AB9A-4742-B442-31759881A0E9}" type="presParOf" srcId="{68C56A03-E9DD-4A82-B166-274D59A8E4B9}" destId="{7AA8C608-DEC3-4515-8B65-1C1778403CD9}" srcOrd="0" destOrd="0" presId="urn:diagrams.loki3.com/BracketList+Icon"/>
    <dgm:cxn modelId="{270377B5-0DC8-498F-8A4E-7CFD59C0672A}" type="presParOf" srcId="{68C56A03-E9DD-4A82-B166-274D59A8E4B9}" destId="{427748DA-2362-476F-A65B-E4E47E79D506}" srcOrd="1" destOrd="0" presId="urn:diagrams.loki3.com/BracketList+Icon"/>
    <dgm:cxn modelId="{57327465-414A-46B6-A9DB-7CA2461D8267}" type="presParOf" srcId="{68C56A03-E9DD-4A82-B166-274D59A8E4B9}" destId="{20D0E634-95B5-43E6-BB2F-A6DE6FF2DD23}" srcOrd="2" destOrd="0" presId="urn:diagrams.loki3.com/BracketList+Icon"/>
    <dgm:cxn modelId="{07472B58-ABF4-4FAE-A58C-329E774A9FD5}" type="presParOf" srcId="{68C56A03-E9DD-4A82-B166-274D59A8E4B9}" destId="{92D63359-5549-4D7B-AB74-502DBC99F6DE}" srcOrd="3" destOrd="0" presId="urn:diagrams.loki3.com/Bracket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E5547D15-10F3-4E41-AE0C-794E29352CB6}" type="doc">
      <dgm:prSet loTypeId="urn:diagrams.loki3.com/BracketList+Icon" loCatId="list" qsTypeId="urn:microsoft.com/office/officeart/2005/8/quickstyle/simple1" qsCatId="simple" csTypeId="urn:microsoft.com/office/officeart/2005/8/colors/accent1_2" csCatId="accent1" phldr="1"/>
      <dgm:spPr/>
      <dgm:t>
        <a:bodyPr/>
        <a:lstStyle/>
        <a:p>
          <a:endParaRPr lang="zh-TW" altLang="en-US"/>
        </a:p>
      </dgm:t>
    </dgm:pt>
    <dgm:pt modelId="{EB244B92-7E42-49FE-81A2-912F3E5466BE}">
      <dgm:prSet phldrT="[文字]"/>
      <dgm:spPr/>
      <dgm:t>
        <a:bodyPr/>
        <a:lstStyle/>
        <a:p>
          <a:pPr algn="l"/>
          <a:r>
            <a:rPr lang="zh-TW" dirty="0" smtClean="0"/>
            <a:t>其他注意事項</a:t>
          </a:r>
          <a:endParaRPr lang="zh-TW" altLang="en-US" dirty="0"/>
        </a:p>
      </dgm:t>
    </dgm:pt>
    <dgm:pt modelId="{332D2E83-D45D-473A-AFE9-7A7F8DB1E635}" type="parTrans" cxnId="{59D7B2A2-F5B9-4399-8E5E-64A86D0B1BF2}">
      <dgm:prSet/>
      <dgm:spPr/>
      <dgm:t>
        <a:bodyPr/>
        <a:lstStyle/>
        <a:p>
          <a:endParaRPr lang="zh-TW" altLang="en-US"/>
        </a:p>
      </dgm:t>
    </dgm:pt>
    <dgm:pt modelId="{972DB537-511E-4354-BD32-58793BE632D8}" type="sibTrans" cxnId="{59D7B2A2-F5B9-4399-8E5E-64A86D0B1BF2}">
      <dgm:prSet/>
      <dgm:spPr/>
      <dgm:t>
        <a:bodyPr/>
        <a:lstStyle/>
        <a:p>
          <a:endParaRPr lang="zh-TW" altLang="en-US"/>
        </a:p>
      </dgm:t>
    </dgm:pt>
    <dgm:pt modelId="{FBC51822-09ED-4112-8026-306E56143F96}">
      <dgm:prSet phldrT="[文字]"/>
      <dgm:spPr/>
      <dgm:t>
        <a:bodyPr/>
        <a:lstStyle/>
        <a:p>
          <a:r>
            <a:rPr lang="zh-TW" dirty="0" smtClean="0">
              <a:latin typeface="標楷體" pitchFamily="65" charset="-120"/>
              <a:ea typeface="標楷體" pitchFamily="65" charset="-120"/>
            </a:rPr>
            <a:t>計畫結束後，由本部辦理成果發表會或研討會，獲選為示範學校者應配分享經驗</a:t>
          </a:r>
          <a:endParaRPr lang="zh-TW" altLang="en-US" dirty="0"/>
        </a:p>
      </dgm:t>
    </dgm:pt>
    <dgm:pt modelId="{501B57FD-4DDC-48D6-8303-D039C34E13F6}" type="parTrans" cxnId="{3996BD59-010C-42C3-A59E-E4ED421B6944}">
      <dgm:prSet/>
      <dgm:spPr/>
      <dgm:t>
        <a:bodyPr/>
        <a:lstStyle/>
        <a:p>
          <a:endParaRPr lang="zh-TW" altLang="en-US"/>
        </a:p>
      </dgm:t>
    </dgm:pt>
    <dgm:pt modelId="{256DFF6B-730C-4744-A79C-A9315AEC7C06}" type="sibTrans" cxnId="{3996BD59-010C-42C3-A59E-E4ED421B6944}">
      <dgm:prSet/>
      <dgm:spPr/>
      <dgm:t>
        <a:bodyPr/>
        <a:lstStyle/>
        <a:p>
          <a:endParaRPr lang="zh-TW" altLang="en-US"/>
        </a:p>
      </dgm:t>
    </dgm:pt>
    <dgm:pt modelId="{D28D3D05-328B-4480-8A17-05E52868ADFF}" type="pres">
      <dgm:prSet presAssocID="{E5547D15-10F3-4E41-AE0C-794E29352CB6}" presName="Name0" presStyleCnt="0">
        <dgm:presLayoutVars>
          <dgm:dir/>
          <dgm:animLvl val="lvl"/>
          <dgm:resizeHandles val="exact"/>
        </dgm:presLayoutVars>
      </dgm:prSet>
      <dgm:spPr/>
      <dgm:t>
        <a:bodyPr/>
        <a:lstStyle/>
        <a:p>
          <a:endParaRPr lang="zh-TW" altLang="en-US"/>
        </a:p>
      </dgm:t>
    </dgm:pt>
    <dgm:pt modelId="{0290F172-C4A7-44B4-86DF-AD7214F2B9FC}" type="pres">
      <dgm:prSet presAssocID="{EB244B92-7E42-49FE-81A2-912F3E5466BE}" presName="linNode" presStyleCnt="0"/>
      <dgm:spPr/>
    </dgm:pt>
    <dgm:pt modelId="{BB76F61F-4B42-4C19-85F9-0F8D69CE2204}" type="pres">
      <dgm:prSet presAssocID="{EB244B92-7E42-49FE-81A2-912F3E5466BE}" presName="parTx" presStyleLbl="revTx" presStyleIdx="0" presStyleCnt="1">
        <dgm:presLayoutVars>
          <dgm:chMax val="1"/>
          <dgm:bulletEnabled val="1"/>
        </dgm:presLayoutVars>
      </dgm:prSet>
      <dgm:spPr/>
      <dgm:t>
        <a:bodyPr/>
        <a:lstStyle/>
        <a:p>
          <a:endParaRPr lang="zh-TW" altLang="en-US"/>
        </a:p>
      </dgm:t>
    </dgm:pt>
    <dgm:pt modelId="{56261402-43F8-4E79-ABD3-B7B9AD66B747}" type="pres">
      <dgm:prSet presAssocID="{EB244B92-7E42-49FE-81A2-912F3E5466BE}" presName="bracket" presStyleLbl="parChTrans1D1" presStyleIdx="0" presStyleCnt="1"/>
      <dgm:spPr/>
    </dgm:pt>
    <dgm:pt modelId="{4FAD96C1-9735-4AAA-A30D-77EB041007D6}" type="pres">
      <dgm:prSet presAssocID="{EB244B92-7E42-49FE-81A2-912F3E5466BE}" presName="spH" presStyleCnt="0"/>
      <dgm:spPr/>
    </dgm:pt>
    <dgm:pt modelId="{D7A99712-AC04-44ED-A2E5-E513B462FB4B}" type="pres">
      <dgm:prSet presAssocID="{EB244B92-7E42-49FE-81A2-912F3E5466BE}" presName="desTx" presStyleLbl="node1" presStyleIdx="0" presStyleCnt="1" custScaleY="46181">
        <dgm:presLayoutVars>
          <dgm:bulletEnabled val="1"/>
        </dgm:presLayoutVars>
      </dgm:prSet>
      <dgm:spPr/>
      <dgm:t>
        <a:bodyPr/>
        <a:lstStyle/>
        <a:p>
          <a:endParaRPr lang="zh-TW" altLang="en-US"/>
        </a:p>
      </dgm:t>
    </dgm:pt>
  </dgm:ptLst>
  <dgm:cxnLst>
    <dgm:cxn modelId="{59D7B2A2-F5B9-4399-8E5E-64A86D0B1BF2}" srcId="{E5547D15-10F3-4E41-AE0C-794E29352CB6}" destId="{EB244B92-7E42-49FE-81A2-912F3E5466BE}" srcOrd="0" destOrd="0" parTransId="{332D2E83-D45D-473A-AFE9-7A7F8DB1E635}" sibTransId="{972DB537-511E-4354-BD32-58793BE632D8}"/>
    <dgm:cxn modelId="{2DF86223-B6F2-46FB-9D3D-1DBD9BB4BC80}" type="presOf" srcId="{FBC51822-09ED-4112-8026-306E56143F96}" destId="{D7A99712-AC04-44ED-A2E5-E513B462FB4B}" srcOrd="0" destOrd="0" presId="urn:diagrams.loki3.com/BracketList+Icon"/>
    <dgm:cxn modelId="{250D1185-909E-4733-BE2B-B4B3C96A93F2}" type="presOf" srcId="{EB244B92-7E42-49FE-81A2-912F3E5466BE}" destId="{BB76F61F-4B42-4C19-85F9-0F8D69CE2204}" srcOrd="0" destOrd="0" presId="urn:diagrams.loki3.com/BracketList+Icon"/>
    <dgm:cxn modelId="{3996BD59-010C-42C3-A59E-E4ED421B6944}" srcId="{EB244B92-7E42-49FE-81A2-912F3E5466BE}" destId="{FBC51822-09ED-4112-8026-306E56143F96}" srcOrd="0" destOrd="0" parTransId="{501B57FD-4DDC-48D6-8303-D039C34E13F6}" sibTransId="{256DFF6B-730C-4744-A79C-A9315AEC7C06}"/>
    <dgm:cxn modelId="{29DACF18-0FA7-479D-B65B-5F351B5419AC}" type="presOf" srcId="{E5547D15-10F3-4E41-AE0C-794E29352CB6}" destId="{D28D3D05-328B-4480-8A17-05E52868ADFF}" srcOrd="0" destOrd="0" presId="urn:diagrams.loki3.com/BracketList+Icon"/>
    <dgm:cxn modelId="{D3EB624D-FC4D-44B1-B162-DF923CF237CF}" type="presParOf" srcId="{D28D3D05-328B-4480-8A17-05E52868ADFF}" destId="{0290F172-C4A7-44B4-86DF-AD7214F2B9FC}" srcOrd="0" destOrd="0" presId="urn:diagrams.loki3.com/BracketList+Icon"/>
    <dgm:cxn modelId="{66784C22-02B5-4637-9F6C-DA3AEFEC6C58}" type="presParOf" srcId="{0290F172-C4A7-44B4-86DF-AD7214F2B9FC}" destId="{BB76F61F-4B42-4C19-85F9-0F8D69CE2204}" srcOrd="0" destOrd="0" presId="urn:diagrams.loki3.com/BracketList+Icon"/>
    <dgm:cxn modelId="{BE1F4194-05C3-4663-94AC-B33A190FB310}" type="presParOf" srcId="{0290F172-C4A7-44B4-86DF-AD7214F2B9FC}" destId="{56261402-43F8-4E79-ABD3-B7B9AD66B747}" srcOrd="1" destOrd="0" presId="urn:diagrams.loki3.com/BracketList+Icon"/>
    <dgm:cxn modelId="{26180337-EDDD-4CAD-B51F-C13CDB6B56A1}" type="presParOf" srcId="{0290F172-C4A7-44B4-86DF-AD7214F2B9FC}" destId="{4FAD96C1-9735-4AAA-A30D-77EB041007D6}" srcOrd="2" destOrd="0" presId="urn:diagrams.loki3.com/BracketList+Icon"/>
    <dgm:cxn modelId="{8403FCA4-9DAC-425A-A3D9-31D24908117B}" type="presParOf" srcId="{0290F172-C4A7-44B4-86DF-AD7214F2B9FC}" destId="{D7A99712-AC04-44ED-A2E5-E513B462FB4B}" srcOrd="3" destOrd="0" presId="urn:diagrams.loki3.com/Bracket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B8AF24E8-ABD7-4B1E-B2D2-8738DCFA9298}" type="doc">
      <dgm:prSet loTypeId="urn:microsoft.com/office/officeart/2005/8/layout/matrix3" loCatId="matrix" qsTypeId="urn:microsoft.com/office/officeart/2005/8/quickstyle/3d1" qsCatId="3D" csTypeId="urn:microsoft.com/office/officeart/2005/8/colors/accent1_2" csCatId="accent1" phldr="1"/>
      <dgm:spPr/>
      <dgm:t>
        <a:bodyPr/>
        <a:lstStyle/>
        <a:p>
          <a:pPr latinLnBrk="1"/>
          <a:endParaRPr lang="ko-KR" altLang="en-US"/>
        </a:p>
      </dgm:t>
    </dgm:pt>
    <dgm:pt modelId="{4E79C4DC-6367-4951-945C-4902EFF317DD}">
      <dgm:prSet phldrT="[텍스트]" custT="1"/>
      <dgm:spPr>
        <a:gradFill rotWithShape="0">
          <a:gsLst>
            <a:gs pos="20000">
              <a:srgbClr val="AC4711"/>
            </a:gs>
            <a:gs pos="100000">
              <a:srgbClr val="E08A70"/>
            </a:gs>
          </a:gsLst>
          <a:lin ang="13500000" scaled="0"/>
        </a:gradFill>
      </dgm:spPr>
      <dgm:t>
        <a:bodyPr/>
        <a:lstStyle/>
        <a:p>
          <a:pPr algn="l" latinLnBrk="1">
            <a:lnSpc>
              <a:spcPct val="90000"/>
            </a:lnSpc>
          </a:pPr>
          <a:r>
            <a:rPr lang="en-US" altLang="ko-KR" sz="2400" b="1" dirty="0" smtClean="0">
              <a:effectLst>
                <a:outerShdw blurRad="38100" dist="38100" dir="2700000" algn="tl">
                  <a:srgbClr val="000000">
                    <a:alpha val="43137"/>
                  </a:srgbClr>
                </a:outerShdw>
              </a:effectLst>
              <a:latin typeface="微軟正黑體" pitchFamily="34" charset="-120"/>
              <a:ea typeface="微軟正黑體" pitchFamily="34" charset="-120"/>
              <a:cs typeface="Arial" pitchFamily="34" charset="0"/>
            </a:rPr>
            <a:t>Strength(</a:t>
          </a:r>
          <a:r>
            <a:rPr lang="zh-TW" altLang="en-US" sz="2400" b="1" dirty="0" smtClean="0">
              <a:effectLst>
                <a:outerShdw blurRad="38100" dist="38100" dir="2700000" algn="tl">
                  <a:srgbClr val="000000">
                    <a:alpha val="43137"/>
                  </a:srgbClr>
                </a:outerShdw>
              </a:effectLst>
              <a:latin typeface="微軟正黑體" pitchFamily="34" charset="-120"/>
              <a:ea typeface="微軟正黑體" pitchFamily="34" charset="-120"/>
              <a:cs typeface="Arial" pitchFamily="34" charset="0"/>
            </a:rPr>
            <a:t>優點</a:t>
          </a:r>
          <a:r>
            <a:rPr lang="en-US" altLang="ko-KR" sz="2400" b="1" dirty="0" smtClean="0">
              <a:effectLst>
                <a:outerShdw blurRad="38100" dist="38100" dir="2700000" algn="tl">
                  <a:srgbClr val="000000">
                    <a:alpha val="43137"/>
                  </a:srgbClr>
                </a:outerShdw>
              </a:effectLst>
              <a:latin typeface="微軟正黑體" pitchFamily="34" charset="-120"/>
              <a:ea typeface="微軟正黑體" pitchFamily="34" charset="-120"/>
              <a:cs typeface="Arial" pitchFamily="34" charset="0"/>
            </a:rPr>
            <a:t>)</a:t>
          </a:r>
        </a:p>
        <a:p>
          <a:pPr algn="l" latinLnBrk="1">
            <a:lnSpc>
              <a:spcPct val="80000"/>
            </a:lnSpc>
          </a:pPr>
          <a:r>
            <a:rPr lang="en-US" sz="1800" dirty="0" smtClean="0"/>
            <a:t>1.</a:t>
          </a:r>
          <a:r>
            <a:rPr lang="zh-TW" sz="1800" dirty="0" smtClean="0"/>
            <a:t>政府競爭性經費分配，引導大學特色</a:t>
          </a:r>
        </a:p>
        <a:p>
          <a:pPr algn="l">
            <a:lnSpc>
              <a:spcPct val="80000"/>
            </a:lnSpc>
          </a:pPr>
          <a:r>
            <a:rPr lang="en-US" sz="1800" dirty="0" smtClean="0"/>
            <a:t>2.</a:t>
          </a:r>
          <a:r>
            <a:rPr lang="zh-TW" sz="1800" dirty="0" smtClean="0"/>
            <a:t>政府與大學皆重視產學合作成果</a:t>
          </a:r>
        </a:p>
        <a:p>
          <a:pPr algn="l">
            <a:lnSpc>
              <a:spcPct val="80000"/>
            </a:lnSpc>
          </a:pPr>
          <a:r>
            <a:rPr lang="en-US" sz="1800" dirty="0" smtClean="0"/>
            <a:t>3.</a:t>
          </a:r>
          <a:r>
            <a:rPr lang="zh-TW" sz="1800" dirty="0" smtClean="0"/>
            <a:t>高教政策推動多元人才培育計畫</a:t>
          </a:r>
          <a:endParaRPr lang="ko-KR" altLang="en-US" sz="1800" b="1" dirty="0">
            <a:effectLst/>
            <a:latin typeface="新細明體" pitchFamily="18" charset="-120"/>
            <a:ea typeface="+mn-ea"/>
          </a:endParaRPr>
        </a:p>
      </dgm:t>
    </dgm:pt>
    <dgm:pt modelId="{EF1875CC-B9C2-4F64-8B18-3D46A312DD1F}" type="parTrans" cxnId="{A46A2DF9-88FA-4FDB-8850-393C059C0D1E}">
      <dgm:prSet/>
      <dgm:spPr/>
      <dgm:t>
        <a:bodyPr/>
        <a:lstStyle/>
        <a:p>
          <a:pPr latinLnBrk="1"/>
          <a:endParaRPr lang="ko-KR" altLang="en-US"/>
        </a:p>
      </dgm:t>
    </dgm:pt>
    <dgm:pt modelId="{EDFA4FE6-7D98-46B4-8D65-CB8ED6CE646F}" type="sibTrans" cxnId="{A46A2DF9-88FA-4FDB-8850-393C059C0D1E}">
      <dgm:prSet/>
      <dgm:spPr/>
      <dgm:t>
        <a:bodyPr/>
        <a:lstStyle/>
        <a:p>
          <a:pPr latinLnBrk="1"/>
          <a:endParaRPr lang="ko-KR" altLang="en-US"/>
        </a:p>
      </dgm:t>
    </dgm:pt>
    <dgm:pt modelId="{4D9FC190-936C-4AA7-B69A-2AF29A800022}">
      <dgm:prSet phldrT="[텍스트]" custT="1"/>
      <dgm:spPr>
        <a:gradFill rotWithShape="0">
          <a:gsLst>
            <a:gs pos="20000">
              <a:srgbClr val="274772"/>
            </a:gs>
            <a:gs pos="100000">
              <a:srgbClr val="4E5E7A"/>
            </a:gs>
          </a:gsLst>
          <a:lin ang="2700000" scaled="0"/>
        </a:gradFill>
      </dgm:spPr>
      <dgm:t>
        <a:bodyPr/>
        <a:lstStyle/>
        <a:p>
          <a:pPr algn="l" latinLnBrk="1"/>
          <a:r>
            <a:rPr lang="en-US" altLang="ko-KR" sz="2400" b="1" dirty="0" smtClean="0">
              <a:effectLst>
                <a:outerShdw blurRad="38100" dist="38100" dir="2700000" algn="tl">
                  <a:srgbClr val="000000">
                    <a:alpha val="43137"/>
                  </a:srgbClr>
                </a:outerShdw>
              </a:effectLst>
              <a:latin typeface="微軟正黑體" pitchFamily="34" charset="-120"/>
              <a:ea typeface="微軟正黑體" pitchFamily="34" charset="-120"/>
              <a:cs typeface="Arial" pitchFamily="34" charset="0"/>
            </a:rPr>
            <a:t>Threat(</a:t>
          </a:r>
          <a:r>
            <a:rPr lang="zh-TW" altLang="en-US" sz="2400" b="1" dirty="0" smtClean="0">
              <a:effectLst>
                <a:outerShdw blurRad="38100" dist="38100" dir="2700000" algn="tl">
                  <a:srgbClr val="000000">
                    <a:alpha val="43137"/>
                  </a:srgbClr>
                </a:outerShdw>
              </a:effectLst>
              <a:latin typeface="微軟正黑體" pitchFamily="34" charset="-120"/>
              <a:ea typeface="微軟正黑體" pitchFamily="34" charset="-120"/>
              <a:cs typeface="Arial" pitchFamily="34" charset="0"/>
            </a:rPr>
            <a:t>威脅</a:t>
          </a:r>
          <a:r>
            <a:rPr lang="en-US" altLang="ko-KR" sz="2400" b="1" dirty="0" smtClean="0">
              <a:effectLst>
                <a:outerShdw blurRad="38100" dist="38100" dir="2700000" algn="tl">
                  <a:srgbClr val="000000">
                    <a:alpha val="43137"/>
                  </a:srgbClr>
                </a:outerShdw>
              </a:effectLst>
              <a:latin typeface="微軟正黑體" pitchFamily="34" charset="-120"/>
              <a:ea typeface="微軟正黑體" pitchFamily="34" charset="-120"/>
              <a:cs typeface="Arial" pitchFamily="34" charset="0"/>
            </a:rPr>
            <a:t>)</a:t>
          </a:r>
        </a:p>
        <a:p>
          <a:pPr algn="l"/>
          <a:r>
            <a:rPr lang="en-US" sz="1800" dirty="0" smtClean="0"/>
            <a:t>1.</a:t>
          </a:r>
          <a:r>
            <a:rPr lang="zh-TW" sz="1800" dirty="0" smtClean="0"/>
            <a:t>外界仍對政府權威學術標準之期待，法規鬆綁不易</a:t>
          </a:r>
        </a:p>
        <a:p>
          <a:pPr algn="l"/>
          <a:r>
            <a:rPr lang="en-US" sz="1800" dirty="0" smtClean="0"/>
            <a:t>2.</a:t>
          </a:r>
          <a:r>
            <a:rPr lang="zh-TW" sz="1800" dirty="0" smtClean="0"/>
            <a:t>各校對多元教師制度之未盡了解</a:t>
          </a:r>
          <a:endParaRPr lang="ko-KR" altLang="en-US" sz="1800" b="1" dirty="0">
            <a:effectLst/>
            <a:latin typeface="新細明體" pitchFamily="18" charset="-120"/>
          </a:endParaRPr>
        </a:p>
      </dgm:t>
    </dgm:pt>
    <dgm:pt modelId="{9609480A-2B45-4AA0-A795-3787A9E3E5EF}" type="parTrans" cxnId="{251BDE47-3A56-4C3F-A3BE-2CCDA52E9BA6}">
      <dgm:prSet/>
      <dgm:spPr/>
      <dgm:t>
        <a:bodyPr/>
        <a:lstStyle/>
        <a:p>
          <a:pPr latinLnBrk="1"/>
          <a:endParaRPr lang="ko-KR" altLang="en-US"/>
        </a:p>
      </dgm:t>
    </dgm:pt>
    <dgm:pt modelId="{FF3B24AD-D68A-410E-B1BE-EB9BE573D0AA}" type="sibTrans" cxnId="{251BDE47-3A56-4C3F-A3BE-2CCDA52E9BA6}">
      <dgm:prSet/>
      <dgm:spPr/>
      <dgm:t>
        <a:bodyPr/>
        <a:lstStyle/>
        <a:p>
          <a:pPr latinLnBrk="1"/>
          <a:endParaRPr lang="ko-KR" altLang="en-US"/>
        </a:p>
      </dgm:t>
    </dgm:pt>
    <dgm:pt modelId="{3B8F81F8-19FF-4D03-B954-591E485EEE31}">
      <dgm:prSet phldrT="[텍스트]" custT="1"/>
      <dgm:spPr>
        <a:gradFill flip="none" rotWithShape="1">
          <a:gsLst>
            <a:gs pos="20000">
              <a:srgbClr val="629A17"/>
            </a:gs>
            <a:gs pos="100000">
              <a:srgbClr val="7CC63E"/>
            </a:gs>
          </a:gsLst>
          <a:lin ang="18900000" scaled="1"/>
          <a:tileRect/>
        </a:gradFill>
      </dgm:spPr>
      <dgm:t>
        <a:bodyPr/>
        <a:lstStyle/>
        <a:p>
          <a:pPr algn="l" latinLnBrk="1"/>
          <a:r>
            <a:rPr lang="en-US" altLang="ko-KR" sz="2400" b="1" dirty="0" smtClean="0">
              <a:solidFill>
                <a:schemeClr val="tx1">
                  <a:lumMod val="85000"/>
                  <a:lumOff val="15000"/>
                </a:schemeClr>
              </a:solidFill>
              <a:effectLst>
                <a:outerShdw blurRad="38100" dist="38100" dir="2700000" algn="tl">
                  <a:srgbClr val="000000">
                    <a:alpha val="43137"/>
                  </a:srgbClr>
                </a:outerShdw>
              </a:effectLst>
              <a:latin typeface="微軟正黑體" pitchFamily="34" charset="-120"/>
              <a:ea typeface="微軟正黑體" pitchFamily="34" charset="-120"/>
              <a:cs typeface="Arial" pitchFamily="34" charset="0"/>
            </a:rPr>
            <a:t>Weakness(</a:t>
          </a:r>
          <a:r>
            <a:rPr lang="zh-TW" altLang="en-US" sz="2400" b="1" dirty="0" smtClean="0">
              <a:solidFill>
                <a:schemeClr val="tx1">
                  <a:lumMod val="85000"/>
                  <a:lumOff val="15000"/>
                </a:schemeClr>
              </a:solidFill>
              <a:effectLst>
                <a:outerShdw blurRad="38100" dist="38100" dir="2700000" algn="tl">
                  <a:srgbClr val="000000">
                    <a:alpha val="43137"/>
                  </a:srgbClr>
                </a:outerShdw>
              </a:effectLst>
              <a:latin typeface="微軟正黑體" pitchFamily="34" charset="-120"/>
              <a:ea typeface="微軟正黑體" pitchFamily="34" charset="-120"/>
              <a:cs typeface="Arial" pitchFamily="34" charset="0"/>
            </a:rPr>
            <a:t>弱點</a:t>
          </a:r>
          <a:r>
            <a:rPr lang="en-US" altLang="ko-KR" sz="2400" b="1" dirty="0" smtClean="0">
              <a:solidFill>
                <a:schemeClr val="tx1">
                  <a:lumMod val="85000"/>
                  <a:lumOff val="15000"/>
                </a:schemeClr>
              </a:solidFill>
              <a:effectLst>
                <a:outerShdw blurRad="38100" dist="38100" dir="2700000" algn="tl">
                  <a:srgbClr val="000000">
                    <a:alpha val="43137"/>
                  </a:srgbClr>
                </a:outerShdw>
              </a:effectLst>
              <a:latin typeface="微軟正黑體" pitchFamily="34" charset="-120"/>
              <a:ea typeface="微軟正黑體" pitchFamily="34" charset="-120"/>
              <a:cs typeface="Arial" pitchFamily="34" charset="0"/>
            </a:rPr>
            <a:t>)</a:t>
          </a:r>
        </a:p>
        <a:p>
          <a:pPr algn="l" latinLnBrk="1"/>
          <a:r>
            <a:rPr lang="en-US" sz="1800" dirty="0" smtClean="0">
              <a:solidFill>
                <a:schemeClr val="tx1">
                  <a:lumMod val="85000"/>
                  <a:lumOff val="15000"/>
                </a:schemeClr>
              </a:solidFill>
            </a:rPr>
            <a:t>1.</a:t>
          </a:r>
          <a:r>
            <a:rPr lang="zh-TW" sz="1800" dirty="0" smtClean="0">
              <a:solidFill>
                <a:schemeClr val="tx1">
                  <a:lumMod val="85000"/>
                  <a:lumOff val="15000"/>
                </a:schemeClr>
              </a:solidFill>
            </a:rPr>
            <a:t>學術界根固之學門分類習慣</a:t>
          </a:r>
          <a:endParaRPr lang="en-US" altLang="zh-TW" sz="1800" dirty="0" smtClean="0">
            <a:solidFill>
              <a:schemeClr val="tx1">
                <a:lumMod val="85000"/>
                <a:lumOff val="15000"/>
              </a:schemeClr>
            </a:solidFill>
          </a:endParaRPr>
        </a:p>
        <a:p>
          <a:pPr algn="l" latinLnBrk="1"/>
          <a:r>
            <a:rPr lang="en-US" sz="1800" dirty="0" smtClean="0">
              <a:solidFill>
                <a:schemeClr val="tx1">
                  <a:lumMod val="85000"/>
                  <a:lumOff val="15000"/>
                </a:schemeClr>
              </a:solidFill>
            </a:rPr>
            <a:t>2.</a:t>
          </a:r>
          <a:r>
            <a:rPr lang="zh-TW" sz="1800" dirty="0" smtClean="0">
              <a:solidFill>
                <a:schemeClr val="tx1">
                  <a:lumMod val="85000"/>
                  <a:lumOff val="15000"/>
                </a:schemeClr>
              </a:solidFill>
            </a:rPr>
            <a:t>政府</a:t>
          </a:r>
          <a:r>
            <a:rPr lang="en-US" sz="1800" dirty="0" smtClean="0">
              <a:solidFill>
                <a:schemeClr val="tx1">
                  <a:lumMod val="85000"/>
                  <a:lumOff val="15000"/>
                </a:schemeClr>
              </a:solidFill>
            </a:rPr>
            <a:t>(</a:t>
          </a:r>
          <a:r>
            <a:rPr lang="zh-TW" sz="1800" dirty="0" smtClean="0">
              <a:solidFill>
                <a:schemeClr val="tx1">
                  <a:lumMod val="85000"/>
                  <a:lumOff val="15000"/>
                </a:schemeClr>
              </a:solidFill>
            </a:rPr>
            <a:t>國科會等</a:t>
          </a:r>
          <a:r>
            <a:rPr lang="en-US" sz="1800" dirty="0" smtClean="0">
              <a:solidFill>
                <a:schemeClr val="tx1">
                  <a:lumMod val="85000"/>
                  <a:lumOff val="15000"/>
                </a:schemeClr>
              </a:solidFill>
            </a:rPr>
            <a:t>)</a:t>
          </a:r>
          <a:r>
            <a:rPr lang="zh-TW" sz="1800" dirty="0" smtClean="0">
              <a:solidFill>
                <a:schemeClr val="tx1">
                  <a:lumMod val="85000"/>
                  <a:lumOff val="15000"/>
                </a:schemeClr>
              </a:solidFill>
            </a:rPr>
            <a:t>主要研究資源未能</a:t>
          </a:r>
          <a:r>
            <a:rPr lang="zh-TW" altLang="en-US" sz="1800" dirty="0" smtClean="0">
              <a:solidFill>
                <a:schemeClr val="tx1">
                  <a:lumMod val="85000"/>
                  <a:lumOff val="15000"/>
                </a:schemeClr>
              </a:solidFill>
            </a:rPr>
            <a:t>  </a:t>
          </a:r>
          <a:r>
            <a:rPr lang="zh-TW" sz="1800" dirty="0" smtClean="0">
              <a:solidFill>
                <a:schemeClr val="tx1">
                  <a:lumMod val="85000"/>
                  <a:lumOff val="15000"/>
                </a:schemeClr>
              </a:solidFill>
            </a:rPr>
            <a:t>配合改變，純學術追求仍是主流</a:t>
          </a:r>
          <a:endParaRPr lang="en-US" altLang="ko-KR" sz="1800" b="1" dirty="0" smtClean="0">
            <a:solidFill>
              <a:schemeClr val="tx1">
                <a:lumMod val="85000"/>
                <a:lumOff val="15000"/>
              </a:schemeClr>
            </a:solidFill>
            <a:latin typeface="微軟正黑體" pitchFamily="34" charset="-120"/>
            <a:ea typeface="微軟正黑體" pitchFamily="34" charset="-120"/>
          </a:endParaRPr>
        </a:p>
      </dgm:t>
    </dgm:pt>
    <dgm:pt modelId="{15DDA8C7-7E5D-4E93-8D0C-14CF54B331B1}" type="parTrans" cxnId="{0F3C3E6D-99C6-4EED-A1AB-BC62ED7BFA06}">
      <dgm:prSet/>
      <dgm:spPr/>
      <dgm:t>
        <a:bodyPr/>
        <a:lstStyle/>
        <a:p>
          <a:endParaRPr lang="zh-TW" altLang="en-US"/>
        </a:p>
      </dgm:t>
    </dgm:pt>
    <dgm:pt modelId="{D88DA021-3C2C-4104-96CE-ED661A6E176A}" type="sibTrans" cxnId="{0F3C3E6D-99C6-4EED-A1AB-BC62ED7BFA06}">
      <dgm:prSet/>
      <dgm:spPr/>
      <dgm:t>
        <a:bodyPr/>
        <a:lstStyle/>
        <a:p>
          <a:endParaRPr lang="zh-TW" altLang="en-US"/>
        </a:p>
      </dgm:t>
    </dgm:pt>
    <dgm:pt modelId="{7F6DB1E0-5C6B-4BA1-8031-A86C49092BB8}">
      <dgm:prSet phldrT="[텍스트]" custT="1"/>
      <dgm:spPr>
        <a:gradFill flip="none" rotWithShape="0">
          <a:gsLst>
            <a:gs pos="20000">
              <a:srgbClr val="208553"/>
            </a:gs>
            <a:gs pos="100000">
              <a:srgbClr val="36CE82"/>
            </a:gs>
          </a:gsLst>
          <a:lin ang="8100000" scaled="1"/>
          <a:tileRect/>
        </a:gradFill>
      </dgm:spPr>
      <dgm:t>
        <a:bodyPr/>
        <a:lstStyle/>
        <a:p>
          <a:pPr algn="l" latinLnBrk="1">
            <a:lnSpc>
              <a:spcPct val="80000"/>
            </a:lnSpc>
          </a:pPr>
          <a:r>
            <a:rPr lang="en-US" altLang="ko-KR" sz="2400" b="1" dirty="0" smtClean="0">
              <a:solidFill>
                <a:schemeClr val="tx1">
                  <a:lumMod val="85000"/>
                  <a:lumOff val="15000"/>
                </a:schemeClr>
              </a:solidFill>
              <a:effectLst>
                <a:outerShdw blurRad="38100" dist="38100" dir="2700000" algn="tl">
                  <a:srgbClr val="000000">
                    <a:alpha val="43137"/>
                  </a:srgbClr>
                </a:outerShdw>
              </a:effectLst>
              <a:latin typeface="微軟正黑體" pitchFamily="34" charset="-120"/>
              <a:ea typeface="微軟正黑體" pitchFamily="34" charset="-120"/>
            </a:rPr>
            <a:t>Opportunity(</a:t>
          </a:r>
          <a:r>
            <a:rPr lang="zh-TW" altLang="en-US" sz="2400" b="1" dirty="0" smtClean="0">
              <a:solidFill>
                <a:schemeClr val="tx1">
                  <a:lumMod val="85000"/>
                  <a:lumOff val="15000"/>
                </a:schemeClr>
              </a:solidFill>
              <a:effectLst>
                <a:outerShdw blurRad="38100" dist="38100" dir="2700000" algn="tl">
                  <a:srgbClr val="000000">
                    <a:alpha val="43137"/>
                  </a:srgbClr>
                </a:outerShdw>
              </a:effectLst>
              <a:latin typeface="微軟正黑體" pitchFamily="34" charset="-120"/>
              <a:ea typeface="微軟正黑體" pitchFamily="34" charset="-120"/>
            </a:rPr>
            <a:t>機會</a:t>
          </a:r>
          <a:r>
            <a:rPr lang="en-US" altLang="ko-KR" sz="2400" b="1" dirty="0" smtClean="0">
              <a:solidFill>
                <a:schemeClr val="tx1">
                  <a:lumMod val="85000"/>
                  <a:lumOff val="15000"/>
                </a:schemeClr>
              </a:solidFill>
              <a:effectLst>
                <a:outerShdw blurRad="38100" dist="38100" dir="2700000" algn="tl">
                  <a:srgbClr val="000000">
                    <a:alpha val="43137"/>
                  </a:srgbClr>
                </a:outerShdw>
              </a:effectLst>
              <a:latin typeface="微軟正黑體" pitchFamily="34" charset="-120"/>
              <a:ea typeface="微軟正黑體" pitchFamily="34" charset="-120"/>
            </a:rPr>
            <a:t>)</a:t>
          </a:r>
        </a:p>
        <a:p>
          <a:pPr algn="l" latinLnBrk="1">
            <a:lnSpc>
              <a:spcPct val="80000"/>
            </a:lnSpc>
          </a:pPr>
          <a:r>
            <a:rPr lang="en-US" sz="1800" dirty="0" smtClean="0">
              <a:solidFill>
                <a:schemeClr val="tx1">
                  <a:lumMod val="85000"/>
                  <a:lumOff val="15000"/>
                </a:schemeClr>
              </a:solidFill>
            </a:rPr>
            <a:t>1.</a:t>
          </a:r>
          <a:r>
            <a:rPr lang="zh-TW" sz="1800" dirty="0" smtClean="0">
              <a:solidFill>
                <a:schemeClr val="tx1">
                  <a:lumMod val="85000"/>
                  <a:lumOff val="15000"/>
                </a:schemeClr>
              </a:solidFill>
            </a:rPr>
            <a:t>高教技職分流發展共識高</a:t>
          </a:r>
        </a:p>
        <a:p>
          <a:pPr algn="l">
            <a:lnSpc>
              <a:spcPct val="80000"/>
            </a:lnSpc>
          </a:pPr>
          <a:r>
            <a:rPr lang="en-US" sz="1800" dirty="0" smtClean="0">
              <a:solidFill>
                <a:schemeClr val="tx1">
                  <a:lumMod val="85000"/>
                  <a:lumOff val="15000"/>
                </a:schemeClr>
              </a:solidFill>
            </a:rPr>
            <a:t>2.</a:t>
          </a:r>
          <a:r>
            <a:rPr lang="zh-TW" sz="1800" dirty="0" smtClean="0">
              <a:solidFill>
                <a:schemeClr val="tx1">
                  <a:lumMod val="85000"/>
                  <a:lumOff val="15000"/>
                </a:schemeClr>
              </a:solidFill>
            </a:rPr>
            <a:t>研究型大學與教學實務型大學逐漸成形</a:t>
          </a:r>
        </a:p>
        <a:p>
          <a:pPr algn="l">
            <a:lnSpc>
              <a:spcPct val="80000"/>
            </a:lnSpc>
          </a:pPr>
          <a:r>
            <a:rPr lang="en-US" sz="1800" dirty="0" smtClean="0">
              <a:solidFill>
                <a:schemeClr val="tx1">
                  <a:lumMod val="85000"/>
                  <a:lumOff val="15000"/>
                </a:schemeClr>
              </a:solidFill>
            </a:rPr>
            <a:t>3.</a:t>
          </a:r>
          <a:r>
            <a:rPr lang="zh-TW" sz="1800" dirty="0" smtClean="0">
              <a:solidFill>
                <a:schemeClr val="tx1">
                  <a:lumMod val="85000"/>
                  <a:lumOff val="15000"/>
                </a:schemeClr>
              </a:solidFill>
            </a:rPr>
            <a:t>全球化高教環境改變，強調多元發展</a:t>
          </a:r>
          <a:endParaRPr lang="en-US" altLang="ko-KR" sz="1800" b="1" dirty="0" smtClean="0">
            <a:solidFill>
              <a:schemeClr val="tx1">
                <a:lumMod val="85000"/>
                <a:lumOff val="15000"/>
              </a:schemeClr>
            </a:solidFill>
            <a:latin typeface="微軟正黑體" pitchFamily="34" charset="-120"/>
            <a:ea typeface="微軟正黑體" pitchFamily="34" charset="-120"/>
          </a:endParaRPr>
        </a:p>
      </dgm:t>
    </dgm:pt>
    <dgm:pt modelId="{1A3BC3BC-E75B-4CE8-B9A6-16385FC9E70E}" type="parTrans" cxnId="{35CCBA10-EFF7-47D0-848A-BF0C3801D058}">
      <dgm:prSet/>
      <dgm:spPr/>
      <dgm:t>
        <a:bodyPr/>
        <a:lstStyle/>
        <a:p>
          <a:endParaRPr lang="zh-TW" altLang="en-US"/>
        </a:p>
      </dgm:t>
    </dgm:pt>
    <dgm:pt modelId="{E39A7A36-041B-4799-ACE0-EAE3B1E17FAE}" type="sibTrans" cxnId="{35CCBA10-EFF7-47D0-848A-BF0C3801D058}">
      <dgm:prSet/>
      <dgm:spPr/>
      <dgm:t>
        <a:bodyPr/>
        <a:lstStyle/>
        <a:p>
          <a:endParaRPr lang="zh-TW" altLang="en-US"/>
        </a:p>
      </dgm:t>
    </dgm:pt>
    <dgm:pt modelId="{C1E57E06-88D2-4E0D-B914-D404A4D756E1}" type="pres">
      <dgm:prSet presAssocID="{B8AF24E8-ABD7-4B1E-B2D2-8738DCFA9298}" presName="matrix" presStyleCnt="0">
        <dgm:presLayoutVars>
          <dgm:chMax val="1"/>
          <dgm:dir/>
          <dgm:resizeHandles val="exact"/>
        </dgm:presLayoutVars>
      </dgm:prSet>
      <dgm:spPr/>
      <dgm:t>
        <a:bodyPr/>
        <a:lstStyle/>
        <a:p>
          <a:pPr latinLnBrk="1"/>
          <a:endParaRPr lang="ko-KR" altLang="en-US"/>
        </a:p>
      </dgm:t>
    </dgm:pt>
    <dgm:pt modelId="{AC7B76F4-E0EF-4EEB-9A54-A6EB4545DCD7}" type="pres">
      <dgm:prSet presAssocID="{B8AF24E8-ABD7-4B1E-B2D2-8738DCFA9298}" presName="diamond" presStyleLbl="bgShp" presStyleIdx="0" presStyleCnt="1" custScaleX="191067" custScaleY="87628" custLinFactNeighborX="4478" custLinFactNeighborY="5971"/>
      <dgm:spPr>
        <a:solidFill>
          <a:schemeClr val="bg1"/>
        </a:solidFill>
      </dgm:spPr>
      <dgm:t>
        <a:bodyPr/>
        <a:lstStyle/>
        <a:p>
          <a:pPr latinLnBrk="1"/>
          <a:endParaRPr lang="ko-KR" altLang="en-US"/>
        </a:p>
      </dgm:t>
    </dgm:pt>
    <dgm:pt modelId="{534DFADE-46AB-4C00-8315-18D23611E724}" type="pres">
      <dgm:prSet presAssocID="{B8AF24E8-ABD7-4B1E-B2D2-8738DCFA9298}" presName="quad1" presStyleLbl="node1" presStyleIdx="0" presStyleCnt="4" custScaleX="237812" custScaleY="117654" custLinFactNeighborX="-55813" custLinFactNeighborY="-12737">
        <dgm:presLayoutVars>
          <dgm:chMax val="0"/>
          <dgm:chPref val="0"/>
          <dgm:bulletEnabled val="1"/>
        </dgm:presLayoutVars>
      </dgm:prSet>
      <dgm:spPr/>
      <dgm:t>
        <a:bodyPr/>
        <a:lstStyle/>
        <a:p>
          <a:pPr latinLnBrk="1"/>
          <a:endParaRPr lang="ko-KR" altLang="en-US"/>
        </a:p>
      </dgm:t>
    </dgm:pt>
    <dgm:pt modelId="{094DC50C-1B74-492D-8C90-E4146987866B}" type="pres">
      <dgm:prSet presAssocID="{B8AF24E8-ABD7-4B1E-B2D2-8738DCFA9298}" presName="quad2" presStyleLbl="node1" presStyleIdx="1" presStyleCnt="4" custScaleX="229930" custScaleY="124864" custLinFactNeighborX="65863" custLinFactNeighborY="-10574">
        <dgm:presLayoutVars>
          <dgm:chMax val="0"/>
          <dgm:chPref val="0"/>
          <dgm:bulletEnabled val="1"/>
        </dgm:presLayoutVars>
      </dgm:prSet>
      <dgm:spPr>
        <a:gradFill rotWithShape="0">
          <a:gsLst>
            <a:gs pos="20000">
              <a:srgbClr val="629A17"/>
            </a:gs>
            <a:gs pos="100000">
              <a:srgbClr val="7CC63E"/>
            </a:gs>
          </a:gsLst>
          <a:lin ang="18900000" scaled="0"/>
        </a:gradFill>
      </dgm:spPr>
      <dgm:t>
        <a:bodyPr/>
        <a:lstStyle/>
        <a:p>
          <a:pPr latinLnBrk="1"/>
          <a:endParaRPr lang="ko-KR" altLang="en-US"/>
        </a:p>
      </dgm:t>
    </dgm:pt>
    <dgm:pt modelId="{1A04D4AC-8B46-4758-8440-9624C294EEA6}" type="pres">
      <dgm:prSet presAssocID="{B8AF24E8-ABD7-4B1E-B2D2-8738DCFA9298}" presName="quad3" presStyleLbl="node1" presStyleIdx="2" presStyleCnt="4" custScaleX="240696" custScaleY="118774" custLinFactNeighborX="-55813" custLinFactNeighborY="9084">
        <dgm:presLayoutVars>
          <dgm:chMax val="0"/>
          <dgm:chPref val="0"/>
          <dgm:bulletEnabled val="1"/>
        </dgm:presLayoutVars>
      </dgm:prSet>
      <dgm:spPr>
        <a:gradFill rotWithShape="0">
          <a:gsLst>
            <a:gs pos="20000">
              <a:srgbClr val="208553"/>
            </a:gs>
            <a:gs pos="100000">
              <a:srgbClr val="5ECE82"/>
            </a:gs>
          </a:gsLst>
          <a:lin ang="8100000" scaled="0"/>
        </a:gradFill>
      </dgm:spPr>
      <dgm:t>
        <a:bodyPr/>
        <a:lstStyle/>
        <a:p>
          <a:pPr latinLnBrk="1"/>
          <a:endParaRPr lang="ko-KR" altLang="en-US"/>
        </a:p>
      </dgm:t>
    </dgm:pt>
    <dgm:pt modelId="{F0BE14B8-5809-44BD-A9C1-AD6FF862A9C1}" type="pres">
      <dgm:prSet presAssocID="{B8AF24E8-ABD7-4B1E-B2D2-8738DCFA9298}" presName="quad4" presStyleLbl="node1" presStyleIdx="3" presStyleCnt="4" custScaleX="229930" custScaleY="113558" custLinFactNeighborX="65863" custLinFactNeighborY="7661">
        <dgm:presLayoutVars>
          <dgm:chMax val="0"/>
          <dgm:chPref val="0"/>
          <dgm:bulletEnabled val="1"/>
        </dgm:presLayoutVars>
      </dgm:prSet>
      <dgm:spPr/>
      <dgm:t>
        <a:bodyPr/>
        <a:lstStyle/>
        <a:p>
          <a:pPr latinLnBrk="1"/>
          <a:endParaRPr lang="ko-KR" altLang="en-US"/>
        </a:p>
      </dgm:t>
    </dgm:pt>
  </dgm:ptLst>
  <dgm:cxnLst>
    <dgm:cxn modelId="{A46A2DF9-88FA-4FDB-8850-393C059C0D1E}" srcId="{B8AF24E8-ABD7-4B1E-B2D2-8738DCFA9298}" destId="{4E79C4DC-6367-4951-945C-4902EFF317DD}" srcOrd="0" destOrd="0" parTransId="{EF1875CC-B9C2-4F64-8B18-3D46A312DD1F}" sibTransId="{EDFA4FE6-7D98-46B4-8D65-CB8ED6CE646F}"/>
    <dgm:cxn modelId="{1BECEFEB-DCCD-4D5D-A9FD-2D54464B8A75}" type="presOf" srcId="{7F6DB1E0-5C6B-4BA1-8031-A86C49092BB8}" destId="{1A04D4AC-8B46-4758-8440-9624C294EEA6}" srcOrd="0" destOrd="0" presId="urn:microsoft.com/office/officeart/2005/8/layout/matrix3"/>
    <dgm:cxn modelId="{0F3C3E6D-99C6-4EED-A1AB-BC62ED7BFA06}" srcId="{B8AF24E8-ABD7-4B1E-B2D2-8738DCFA9298}" destId="{3B8F81F8-19FF-4D03-B954-591E485EEE31}" srcOrd="1" destOrd="0" parTransId="{15DDA8C7-7E5D-4E93-8D0C-14CF54B331B1}" sibTransId="{D88DA021-3C2C-4104-96CE-ED661A6E176A}"/>
    <dgm:cxn modelId="{3B3756C3-41AB-4D60-8D6A-981ECCF46B95}" type="presOf" srcId="{3B8F81F8-19FF-4D03-B954-591E485EEE31}" destId="{094DC50C-1B74-492D-8C90-E4146987866B}" srcOrd="0" destOrd="0" presId="urn:microsoft.com/office/officeart/2005/8/layout/matrix3"/>
    <dgm:cxn modelId="{84D40B2C-D8FC-4067-A7E8-C00F21DC8D39}" type="presOf" srcId="{4D9FC190-936C-4AA7-B69A-2AF29A800022}" destId="{F0BE14B8-5809-44BD-A9C1-AD6FF862A9C1}" srcOrd="0" destOrd="0" presId="urn:microsoft.com/office/officeart/2005/8/layout/matrix3"/>
    <dgm:cxn modelId="{259A1EF3-D9A2-4438-9155-5785BFEA8099}" type="presOf" srcId="{B8AF24E8-ABD7-4B1E-B2D2-8738DCFA9298}" destId="{C1E57E06-88D2-4E0D-B914-D404A4D756E1}" srcOrd="0" destOrd="0" presId="urn:microsoft.com/office/officeart/2005/8/layout/matrix3"/>
    <dgm:cxn modelId="{80A5AEE3-7ECB-4AB9-A2C1-E46DE648717C}" type="presOf" srcId="{4E79C4DC-6367-4951-945C-4902EFF317DD}" destId="{534DFADE-46AB-4C00-8315-18D23611E724}" srcOrd="0" destOrd="0" presId="urn:microsoft.com/office/officeart/2005/8/layout/matrix3"/>
    <dgm:cxn modelId="{35CCBA10-EFF7-47D0-848A-BF0C3801D058}" srcId="{B8AF24E8-ABD7-4B1E-B2D2-8738DCFA9298}" destId="{7F6DB1E0-5C6B-4BA1-8031-A86C49092BB8}" srcOrd="2" destOrd="0" parTransId="{1A3BC3BC-E75B-4CE8-B9A6-16385FC9E70E}" sibTransId="{E39A7A36-041B-4799-ACE0-EAE3B1E17FAE}"/>
    <dgm:cxn modelId="{251BDE47-3A56-4C3F-A3BE-2CCDA52E9BA6}" srcId="{B8AF24E8-ABD7-4B1E-B2D2-8738DCFA9298}" destId="{4D9FC190-936C-4AA7-B69A-2AF29A800022}" srcOrd="3" destOrd="0" parTransId="{9609480A-2B45-4AA0-A795-3787A9E3E5EF}" sibTransId="{FF3B24AD-D68A-410E-B1BE-EB9BE573D0AA}"/>
    <dgm:cxn modelId="{23CCE63C-D1F5-4645-A269-2D131CF4986D}" type="presParOf" srcId="{C1E57E06-88D2-4E0D-B914-D404A4D756E1}" destId="{AC7B76F4-E0EF-4EEB-9A54-A6EB4545DCD7}" srcOrd="0" destOrd="0" presId="urn:microsoft.com/office/officeart/2005/8/layout/matrix3"/>
    <dgm:cxn modelId="{2688F5FC-41B0-4B1D-A42E-074625306FB9}" type="presParOf" srcId="{C1E57E06-88D2-4E0D-B914-D404A4D756E1}" destId="{534DFADE-46AB-4C00-8315-18D23611E724}" srcOrd="1" destOrd="0" presId="urn:microsoft.com/office/officeart/2005/8/layout/matrix3"/>
    <dgm:cxn modelId="{68A7BDAB-F96D-4855-BB52-E704CEDD6C17}" type="presParOf" srcId="{C1E57E06-88D2-4E0D-B914-D404A4D756E1}" destId="{094DC50C-1B74-492D-8C90-E4146987866B}" srcOrd="2" destOrd="0" presId="urn:microsoft.com/office/officeart/2005/8/layout/matrix3"/>
    <dgm:cxn modelId="{7777C2AF-FCC6-4894-9B65-CBCD2923C36B}" type="presParOf" srcId="{C1E57E06-88D2-4E0D-B914-D404A4D756E1}" destId="{1A04D4AC-8B46-4758-8440-9624C294EEA6}" srcOrd="3" destOrd="0" presId="urn:microsoft.com/office/officeart/2005/8/layout/matrix3"/>
    <dgm:cxn modelId="{BEE8FF93-0904-48CE-B812-FA669693D7F3}" type="presParOf" srcId="{C1E57E06-88D2-4E0D-B914-D404A4D756E1}" destId="{F0BE14B8-5809-44BD-A9C1-AD6FF862A9C1}" srcOrd="4" destOrd="0" presId="urn:microsoft.com/office/officeart/2005/8/layout/matrix3"/>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CB6633F-020E-4239-B46D-6F82FF0CD005}" type="doc">
      <dgm:prSet loTypeId="urn:microsoft.com/office/officeart/2005/8/layout/list1" loCatId="list" qsTypeId="urn:microsoft.com/office/officeart/2005/8/quickstyle/simple3" qsCatId="simple" csTypeId="urn:microsoft.com/office/officeart/2005/8/colors/accent5_5" csCatId="accent5" phldr="1"/>
      <dgm:spPr/>
      <dgm:t>
        <a:bodyPr/>
        <a:lstStyle/>
        <a:p>
          <a:endParaRPr lang="zh-TW" altLang="en-US"/>
        </a:p>
      </dgm:t>
    </dgm:pt>
    <dgm:pt modelId="{0396100D-8536-496B-8909-958C4D581374}">
      <dgm:prSet phldrT="[文字]" custT="1"/>
      <dgm:spPr>
        <a:solidFill>
          <a:schemeClr val="accent1">
            <a:lumMod val="20000"/>
            <a:lumOff val="80000"/>
            <a:alpha val="90000"/>
          </a:schemeClr>
        </a:solidFill>
      </dgm:spPr>
      <dgm:t>
        <a:bodyPr/>
        <a:lstStyle/>
        <a:p>
          <a:pPr>
            <a:lnSpc>
              <a:spcPts val="2200"/>
            </a:lnSpc>
          </a:pPr>
          <a:r>
            <a:rPr lang="zh-TW" altLang="en-US" sz="2800" b="1" dirty="0" smtClean="0">
              <a:latin typeface="標楷體" pitchFamily="65" charset="-120"/>
              <a:ea typeface="標楷體" pitchFamily="65" charset="-120"/>
            </a:rPr>
            <a:t>目標</a:t>
          </a:r>
          <a:r>
            <a:rPr lang="en-US" altLang="zh-TW" sz="2800" b="1" dirty="0" smtClean="0">
              <a:latin typeface="標楷體" pitchFamily="65" charset="-120"/>
              <a:ea typeface="標楷體" pitchFamily="65" charset="-120"/>
            </a:rPr>
            <a:t>2</a:t>
          </a:r>
        </a:p>
        <a:p>
          <a:pPr>
            <a:lnSpc>
              <a:spcPts val="2200"/>
            </a:lnSpc>
          </a:pPr>
          <a:r>
            <a:rPr lang="zh-TW" altLang="en-US" sz="2800" b="1" dirty="0" smtClean="0">
              <a:latin typeface="標楷體" pitchFamily="65" charset="-120"/>
              <a:ea typeface="標楷體" pitchFamily="65" charset="-120"/>
            </a:rPr>
            <a:t>結合學校校務發展、賦予學校自主審查機制</a:t>
          </a:r>
          <a:endParaRPr lang="zh-TW" altLang="en-US" sz="2400" dirty="0">
            <a:latin typeface="標楷體" pitchFamily="65" charset="-120"/>
            <a:ea typeface="標楷體" pitchFamily="65" charset="-120"/>
          </a:endParaRPr>
        </a:p>
      </dgm:t>
    </dgm:pt>
    <dgm:pt modelId="{359B6B31-10D6-4A51-A653-65E028F8E615}" type="parTrans" cxnId="{763FACE0-DA69-47B2-AADF-61B7A3E1DC1B}">
      <dgm:prSet/>
      <dgm:spPr/>
      <dgm:t>
        <a:bodyPr/>
        <a:lstStyle/>
        <a:p>
          <a:endParaRPr lang="zh-TW" altLang="en-US"/>
        </a:p>
      </dgm:t>
    </dgm:pt>
    <dgm:pt modelId="{F2E646E8-05F2-4F42-AD5E-63CB7F8F0B4F}" type="sibTrans" cxnId="{763FACE0-DA69-47B2-AADF-61B7A3E1DC1B}">
      <dgm:prSet/>
      <dgm:spPr/>
      <dgm:t>
        <a:bodyPr/>
        <a:lstStyle/>
        <a:p>
          <a:endParaRPr lang="zh-TW" altLang="en-US"/>
        </a:p>
      </dgm:t>
    </dgm:pt>
    <dgm:pt modelId="{0A569563-5716-40A7-A61F-EFFBD3B1FA48}">
      <dgm:prSet custT="1"/>
      <dgm:spPr/>
      <dgm:t>
        <a:bodyPr/>
        <a:lstStyle/>
        <a:p>
          <a:r>
            <a:rPr lang="zh-TW" altLang="en-US" sz="2800" dirty="0" smtClean="0">
              <a:latin typeface="標楷體" pitchFamily="65" charset="-120"/>
              <a:ea typeface="標楷體" pitchFamily="65" charset="-120"/>
            </a:rPr>
            <a:t>大學應檢視整體定位發展，透過教師審查制度引導或聘用符合學校發展需求教師擔任各類教職</a:t>
          </a:r>
          <a:r>
            <a:rPr lang="zh-TW" sz="2800" dirty="0" smtClean="0"/>
            <a:t>。</a:t>
          </a:r>
          <a:endParaRPr lang="zh-TW" altLang="en-US" sz="2800" dirty="0">
            <a:latin typeface="標楷體" pitchFamily="65" charset="-120"/>
            <a:ea typeface="標楷體" pitchFamily="65" charset="-120"/>
          </a:endParaRPr>
        </a:p>
      </dgm:t>
    </dgm:pt>
    <dgm:pt modelId="{9B50C670-1227-439F-869B-05C71ECE071F}" type="parTrans" cxnId="{0B2B7253-005D-4E5D-B7F1-ED6BEC1631AA}">
      <dgm:prSet/>
      <dgm:spPr/>
      <dgm:t>
        <a:bodyPr/>
        <a:lstStyle/>
        <a:p>
          <a:endParaRPr lang="zh-TW" altLang="en-US"/>
        </a:p>
      </dgm:t>
    </dgm:pt>
    <dgm:pt modelId="{4EF4B086-86F8-4002-9199-644BB4F05684}" type="sibTrans" cxnId="{0B2B7253-005D-4E5D-B7F1-ED6BEC1631AA}">
      <dgm:prSet/>
      <dgm:spPr/>
      <dgm:t>
        <a:bodyPr/>
        <a:lstStyle/>
        <a:p>
          <a:endParaRPr lang="zh-TW" altLang="en-US"/>
        </a:p>
      </dgm:t>
    </dgm:pt>
    <dgm:pt modelId="{365ADEB6-E575-4DA2-BB2F-B313F70C8A3B}">
      <dgm:prSet custT="1"/>
      <dgm:spPr/>
      <dgm:t>
        <a:bodyPr/>
        <a:lstStyle/>
        <a:p>
          <a:r>
            <a:rPr lang="zh-TW" altLang="en-US" sz="2800" dirty="0" smtClean="0">
              <a:latin typeface="標楷體" pitchFamily="65" charset="-120"/>
              <a:ea typeface="標楷體" pitchFamily="65" charset="-120"/>
            </a:rPr>
            <a:t>配合課程分流思維，將依性質分為「研究型」及「實務型」，升等制度應配合改革以區分教師專長</a:t>
          </a:r>
          <a:r>
            <a:rPr lang="zh-TW" sz="2800" dirty="0" smtClean="0"/>
            <a:t>。</a:t>
          </a:r>
          <a:endParaRPr lang="zh-TW" altLang="en-US" sz="2800" dirty="0">
            <a:latin typeface="標楷體" pitchFamily="65" charset="-120"/>
            <a:ea typeface="標楷體" pitchFamily="65" charset="-120"/>
          </a:endParaRPr>
        </a:p>
      </dgm:t>
    </dgm:pt>
    <dgm:pt modelId="{480D5405-832F-4803-8CEF-C1627381931B}" type="parTrans" cxnId="{35104E3D-1422-450B-BDCD-3087D4096064}">
      <dgm:prSet/>
      <dgm:spPr/>
      <dgm:t>
        <a:bodyPr/>
        <a:lstStyle/>
        <a:p>
          <a:endParaRPr lang="zh-TW" altLang="en-US"/>
        </a:p>
      </dgm:t>
    </dgm:pt>
    <dgm:pt modelId="{A91569FA-A334-4241-A966-B326910E5671}" type="sibTrans" cxnId="{35104E3D-1422-450B-BDCD-3087D4096064}">
      <dgm:prSet/>
      <dgm:spPr/>
      <dgm:t>
        <a:bodyPr/>
        <a:lstStyle/>
        <a:p>
          <a:endParaRPr lang="zh-TW" altLang="en-US"/>
        </a:p>
      </dgm:t>
    </dgm:pt>
    <dgm:pt modelId="{0CCC7D13-CA1C-46F6-81AB-140D297EEAD3}" type="pres">
      <dgm:prSet presAssocID="{0CB6633F-020E-4239-B46D-6F82FF0CD005}" presName="linear" presStyleCnt="0">
        <dgm:presLayoutVars>
          <dgm:dir/>
          <dgm:animLvl val="lvl"/>
          <dgm:resizeHandles val="exact"/>
        </dgm:presLayoutVars>
      </dgm:prSet>
      <dgm:spPr/>
      <dgm:t>
        <a:bodyPr/>
        <a:lstStyle/>
        <a:p>
          <a:endParaRPr lang="zh-TW" altLang="en-US"/>
        </a:p>
      </dgm:t>
    </dgm:pt>
    <dgm:pt modelId="{81BB664C-507D-4991-9786-4DE26853A434}" type="pres">
      <dgm:prSet presAssocID="{0396100D-8536-496B-8909-958C4D581374}" presName="parentLin" presStyleCnt="0"/>
      <dgm:spPr/>
      <dgm:t>
        <a:bodyPr/>
        <a:lstStyle/>
        <a:p>
          <a:endParaRPr lang="zh-TW" altLang="en-US"/>
        </a:p>
      </dgm:t>
    </dgm:pt>
    <dgm:pt modelId="{ED196A5B-5AB8-4E80-BE2A-9CAA52349481}" type="pres">
      <dgm:prSet presAssocID="{0396100D-8536-496B-8909-958C4D581374}" presName="parentLeftMargin" presStyleLbl="node1" presStyleIdx="0" presStyleCnt="1"/>
      <dgm:spPr/>
      <dgm:t>
        <a:bodyPr/>
        <a:lstStyle/>
        <a:p>
          <a:endParaRPr lang="zh-TW" altLang="en-US"/>
        </a:p>
      </dgm:t>
    </dgm:pt>
    <dgm:pt modelId="{B4254ACF-8B7D-4730-9F68-D7B930B3DE19}" type="pres">
      <dgm:prSet presAssocID="{0396100D-8536-496B-8909-958C4D581374}" presName="parentText" presStyleLbl="node1" presStyleIdx="0" presStyleCnt="1" custScaleX="136884" custScaleY="49766" custLinFactX="-1365" custLinFactNeighborX="-100000" custLinFactNeighborY="-25923">
        <dgm:presLayoutVars>
          <dgm:chMax val="0"/>
          <dgm:bulletEnabled val="1"/>
        </dgm:presLayoutVars>
      </dgm:prSet>
      <dgm:spPr/>
      <dgm:t>
        <a:bodyPr/>
        <a:lstStyle/>
        <a:p>
          <a:endParaRPr lang="zh-TW" altLang="en-US"/>
        </a:p>
      </dgm:t>
    </dgm:pt>
    <dgm:pt modelId="{84629B2D-A0A7-4C0A-82CA-F9E74ED39223}" type="pres">
      <dgm:prSet presAssocID="{0396100D-8536-496B-8909-958C4D581374}" presName="negativeSpace" presStyleCnt="0"/>
      <dgm:spPr/>
      <dgm:t>
        <a:bodyPr/>
        <a:lstStyle/>
        <a:p>
          <a:endParaRPr lang="zh-TW" altLang="en-US"/>
        </a:p>
      </dgm:t>
    </dgm:pt>
    <dgm:pt modelId="{13E4D5E7-088E-44A5-8711-9338FD16D0DE}" type="pres">
      <dgm:prSet presAssocID="{0396100D-8536-496B-8909-958C4D581374}" presName="childText" presStyleLbl="conFgAcc1" presStyleIdx="0" presStyleCnt="1" custScaleX="99224" custScaleY="96457">
        <dgm:presLayoutVars>
          <dgm:bulletEnabled val="1"/>
        </dgm:presLayoutVars>
      </dgm:prSet>
      <dgm:spPr/>
      <dgm:t>
        <a:bodyPr/>
        <a:lstStyle/>
        <a:p>
          <a:endParaRPr lang="zh-TW" altLang="en-US"/>
        </a:p>
      </dgm:t>
    </dgm:pt>
  </dgm:ptLst>
  <dgm:cxnLst>
    <dgm:cxn modelId="{D59C7AA4-928F-47CC-8132-05618CE7E9FD}" type="presOf" srcId="{0A569563-5716-40A7-A61F-EFFBD3B1FA48}" destId="{13E4D5E7-088E-44A5-8711-9338FD16D0DE}" srcOrd="0" destOrd="0" presId="urn:microsoft.com/office/officeart/2005/8/layout/list1"/>
    <dgm:cxn modelId="{35104E3D-1422-450B-BDCD-3087D4096064}" srcId="{0396100D-8536-496B-8909-958C4D581374}" destId="{365ADEB6-E575-4DA2-BB2F-B313F70C8A3B}" srcOrd="1" destOrd="0" parTransId="{480D5405-832F-4803-8CEF-C1627381931B}" sibTransId="{A91569FA-A334-4241-A966-B326910E5671}"/>
    <dgm:cxn modelId="{780C7318-9846-4E36-AABA-9AA69AEB07B1}" type="presOf" srcId="{365ADEB6-E575-4DA2-BB2F-B313F70C8A3B}" destId="{13E4D5E7-088E-44A5-8711-9338FD16D0DE}" srcOrd="0" destOrd="1" presId="urn:microsoft.com/office/officeart/2005/8/layout/list1"/>
    <dgm:cxn modelId="{5306F23A-6143-4869-BCE8-28042CED68CD}" type="presOf" srcId="{0CB6633F-020E-4239-B46D-6F82FF0CD005}" destId="{0CCC7D13-CA1C-46F6-81AB-140D297EEAD3}" srcOrd="0" destOrd="0" presId="urn:microsoft.com/office/officeart/2005/8/layout/list1"/>
    <dgm:cxn modelId="{763FACE0-DA69-47B2-AADF-61B7A3E1DC1B}" srcId="{0CB6633F-020E-4239-B46D-6F82FF0CD005}" destId="{0396100D-8536-496B-8909-958C4D581374}" srcOrd="0" destOrd="0" parTransId="{359B6B31-10D6-4A51-A653-65E028F8E615}" sibTransId="{F2E646E8-05F2-4F42-AD5E-63CB7F8F0B4F}"/>
    <dgm:cxn modelId="{C566E0FC-88D3-41E5-B6B2-AD9662F00381}" type="presOf" srcId="{0396100D-8536-496B-8909-958C4D581374}" destId="{B4254ACF-8B7D-4730-9F68-D7B930B3DE19}" srcOrd="1" destOrd="0" presId="urn:microsoft.com/office/officeart/2005/8/layout/list1"/>
    <dgm:cxn modelId="{0B2B7253-005D-4E5D-B7F1-ED6BEC1631AA}" srcId="{0396100D-8536-496B-8909-958C4D581374}" destId="{0A569563-5716-40A7-A61F-EFFBD3B1FA48}" srcOrd="0" destOrd="0" parTransId="{9B50C670-1227-439F-869B-05C71ECE071F}" sibTransId="{4EF4B086-86F8-4002-9199-644BB4F05684}"/>
    <dgm:cxn modelId="{D6423119-5439-4EC9-BB37-0BD41894E929}" type="presOf" srcId="{0396100D-8536-496B-8909-958C4D581374}" destId="{ED196A5B-5AB8-4E80-BE2A-9CAA52349481}" srcOrd="0" destOrd="0" presId="urn:microsoft.com/office/officeart/2005/8/layout/list1"/>
    <dgm:cxn modelId="{D668CC82-BD8D-445A-B8A4-7849B5ED29D6}" type="presParOf" srcId="{0CCC7D13-CA1C-46F6-81AB-140D297EEAD3}" destId="{81BB664C-507D-4991-9786-4DE26853A434}" srcOrd="0" destOrd="0" presId="urn:microsoft.com/office/officeart/2005/8/layout/list1"/>
    <dgm:cxn modelId="{0BE842D9-C4EB-4F61-9CC6-BCA847C6628D}" type="presParOf" srcId="{81BB664C-507D-4991-9786-4DE26853A434}" destId="{ED196A5B-5AB8-4E80-BE2A-9CAA52349481}" srcOrd="0" destOrd="0" presId="urn:microsoft.com/office/officeart/2005/8/layout/list1"/>
    <dgm:cxn modelId="{27982104-936C-41FE-9D00-F03D15AB8E45}" type="presParOf" srcId="{81BB664C-507D-4991-9786-4DE26853A434}" destId="{B4254ACF-8B7D-4730-9F68-D7B930B3DE19}" srcOrd="1" destOrd="0" presId="urn:microsoft.com/office/officeart/2005/8/layout/list1"/>
    <dgm:cxn modelId="{7C8BB9FB-F204-4920-BB26-EEB77082F3DB}" type="presParOf" srcId="{0CCC7D13-CA1C-46F6-81AB-140D297EEAD3}" destId="{84629B2D-A0A7-4C0A-82CA-F9E74ED39223}" srcOrd="1" destOrd="0" presId="urn:microsoft.com/office/officeart/2005/8/layout/list1"/>
    <dgm:cxn modelId="{00C0EAA2-E8A8-420B-8FF3-99C7084B4595}" type="presParOf" srcId="{0CCC7D13-CA1C-46F6-81AB-140D297EEAD3}" destId="{13E4D5E7-088E-44A5-8711-9338FD16D0DE}"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CB6633F-020E-4239-B46D-6F82FF0CD005}" type="doc">
      <dgm:prSet loTypeId="urn:microsoft.com/office/officeart/2005/8/layout/list1" loCatId="list" qsTypeId="urn:microsoft.com/office/officeart/2005/8/quickstyle/simple3" qsCatId="simple" csTypeId="urn:microsoft.com/office/officeart/2005/8/colors/accent5_5" csCatId="accent5" phldr="1"/>
      <dgm:spPr/>
      <dgm:t>
        <a:bodyPr/>
        <a:lstStyle/>
        <a:p>
          <a:endParaRPr lang="zh-TW" altLang="en-US"/>
        </a:p>
      </dgm:t>
    </dgm:pt>
    <dgm:pt modelId="{0396100D-8536-496B-8909-958C4D581374}">
      <dgm:prSet phldrT="[文字]" custT="1"/>
      <dgm:spPr>
        <a:solidFill>
          <a:schemeClr val="accent1">
            <a:lumMod val="20000"/>
            <a:lumOff val="80000"/>
            <a:alpha val="90000"/>
          </a:schemeClr>
        </a:solidFill>
      </dgm:spPr>
      <dgm:t>
        <a:bodyPr/>
        <a:lstStyle/>
        <a:p>
          <a:pPr>
            <a:lnSpc>
              <a:spcPts val="2200"/>
            </a:lnSpc>
          </a:pPr>
          <a:r>
            <a:rPr lang="zh-TW" altLang="en-US" sz="2800" b="1" dirty="0" smtClean="0">
              <a:latin typeface="標楷體" pitchFamily="65" charset="-120"/>
              <a:ea typeface="標楷體" pitchFamily="65" charset="-120"/>
            </a:rPr>
            <a:t>目標</a:t>
          </a:r>
          <a:r>
            <a:rPr lang="en-US" altLang="zh-TW" sz="2800" b="1" dirty="0" smtClean="0">
              <a:latin typeface="標楷體" pitchFamily="65" charset="-120"/>
              <a:ea typeface="標楷體" pitchFamily="65" charset="-120"/>
            </a:rPr>
            <a:t>3</a:t>
          </a:r>
        </a:p>
        <a:p>
          <a:pPr>
            <a:lnSpc>
              <a:spcPts val="2200"/>
            </a:lnSpc>
          </a:pPr>
          <a:r>
            <a:rPr lang="zh-TW" altLang="en-US" sz="2800" b="1" dirty="0" smtClean="0">
              <a:latin typeface="標楷體" pitchFamily="65" charset="-120"/>
              <a:ea typeface="標楷體" pitchFamily="65" charset="-120"/>
            </a:rPr>
            <a:t>配合學校教師評鑑、建立完整職涯發展路徑</a:t>
          </a:r>
          <a:endParaRPr lang="zh-TW" altLang="en-US" sz="2400" dirty="0">
            <a:latin typeface="標楷體" pitchFamily="65" charset="-120"/>
            <a:ea typeface="標楷體" pitchFamily="65" charset="-120"/>
          </a:endParaRPr>
        </a:p>
      </dgm:t>
    </dgm:pt>
    <dgm:pt modelId="{359B6B31-10D6-4A51-A653-65E028F8E615}" type="parTrans" cxnId="{763FACE0-DA69-47B2-AADF-61B7A3E1DC1B}">
      <dgm:prSet/>
      <dgm:spPr/>
      <dgm:t>
        <a:bodyPr/>
        <a:lstStyle/>
        <a:p>
          <a:endParaRPr lang="zh-TW" altLang="en-US"/>
        </a:p>
      </dgm:t>
    </dgm:pt>
    <dgm:pt modelId="{F2E646E8-05F2-4F42-AD5E-63CB7F8F0B4F}" type="sibTrans" cxnId="{763FACE0-DA69-47B2-AADF-61B7A3E1DC1B}">
      <dgm:prSet/>
      <dgm:spPr/>
      <dgm:t>
        <a:bodyPr/>
        <a:lstStyle/>
        <a:p>
          <a:endParaRPr lang="zh-TW" altLang="en-US"/>
        </a:p>
      </dgm:t>
    </dgm:pt>
    <dgm:pt modelId="{0A569563-5716-40A7-A61F-EFFBD3B1FA48}">
      <dgm:prSet custT="1"/>
      <dgm:spPr/>
      <dgm:t>
        <a:bodyPr/>
        <a:lstStyle/>
        <a:p>
          <a:r>
            <a:rPr lang="zh-TW" altLang="en-US" sz="2800" dirty="0" smtClean="0">
              <a:latin typeface="標楷體" pitchFamily="65" charset="-120"/>
              <a:ea typeface="標楷體" pitchFamily="65" charset="-120"/>
            </a:rPr>
            <a:t>學校教師評鑑結合多元升等制度，評鑑指標因應教師專長類型設計指標項目，完整規劃教師職涯升等及專長成長制度，確保教師專業能力</a:t>
          </a:r>
          <a:r>
            <a:rPr lang="zh-TW" sz="2800" dirty="0" smtClean="0"/>
            <a:t>。</a:t>
          </a:r>
          <a:endParaRPr lang="zh-TW" altLang="en-US" sz="2800" dirty="0">
            <a:latin typeface="標楷體" pitchFamily="65" charset="-120"/>
            <a:ea typeface="標楷體" pitchFamily="65" charset="-120"/>
          </a:endParaRPr>
        </a:p>
      </dgm:t>
    </dgm:pt>
    <dgm:pt modelId="{9B50C670-1227-439F-869B-05C71ECE071F}" type="parTrans" cxnId="{0B2B7253-005D-4E5D-B7F1-ED6BEC1631AA}">
      <dgm:prSet/>
      <dgm:spPr/>
      <dgm:t>
        <a:bodyPr/>
        <a:lstStyle/>
        <a:p>
          <a:endParaRPr lang="zh-TW" altLang="en-US"/>
        </a:p>
      </dgm:t>
    </dgm:pt>
    <dgm:pt modelId="{4EF4B086-86F8-4002-9199-644BB4F05684}" type="sibTrans" cxnId="{0B2B7253-005D-4E5D-B7F1-ED6BEC1631AA}">
      <dgm:prSet/>
      <dgm:spPr/>
      <dgm:t>
        <a:bodyPr/>
        <a:lstStyle/>
        <a:p>
          <a:endParaRPr lang="zh-TW" altLang="en-US"/>
        </a:p>
      </dgm:t>
    </dgm:pt>
    <dgm:pt modelId="{365ADEB6-E575-4DA2-BB2F-B313F70C8A3B}">
      <dgm:prSet custT="1"/>
      <dgm:spPr/>
      <dgm:t>
        <a:bodyPr/>
        <a:lstStyle/>
        <a:p>
          <a:endParaRPr lang="zh-TW" altLang="en-US" sz="2800" dirty="0"/>
        </a:p>
      </dgm:t>
    </dgm:pt>
    <dgm:pt modelId="{A91569FA-A334-4241-A966-B326910E5671}" type="sibTrans" cxnId="{35104E3D-1422-450B-BDCD-3087D4096064}">
      <dgm:prSet/>
      <dgm:spPr/>
      <dgm:t>
        <a:bodyPr/>
        <a:lstStyle/>
        <a:p>
          <a:endParaRPr lang="zh-TW" altLang="en-US"/>
        </a:p>
      </dgm:t>
    </dgm:pt>
    <dgm:pt modelId="{480D5405-832F-4803-8CEF-C1627381931B}" type="parTrans" cxnId="{35104E3D-1422-450B-BDCD-3087D4096064}">
      <dgm:prSet/>
      <dgm:spPr/>
      <dgm:t>
        <a:bodyPr/>
        <a:lstStyle/>
        <a:p>
          <a:endParaRPr lang="zh-TW" altLang="en-US"/>
        </a:p>
      </dgm:t>
    </dgm:pt>
    <dgm:pt modelId="{0CCC7D13-CA1C-46F6-81AB-140D297EEAD3}" type="pres">
      <dgm:prSet presAssocID="{0CB6633F-020E-4239-B46D-6F82FF0CD005}" presName="linear" presStyleCnt="0">
        <dgm:presLayoutVars>
          <dgm:dir/>
          <dgm:animLvl val="lvl"/>
          <dgm:resizeHandles val="exact"/>
        </dgm:presLayoutVars>
      </dgm:prSet>
      <dgm:spPr/>
      <dgm:t>
        <a:bodyPr/>
        <a:lstStyle/>
        <a:p>
          <a:endParaRPr lang="zh-TW" altLang="en-US"/>
        </a:p>
      </dgm:t>
    </dgm:pt>
    <dgm:pt modelId="{81BB664C-507D-4991-9786-4DE26853A434}" type="pres">
      <dgm:prSet presAssocID="{0396100D-8536-496B-8909-958C4D581374}" presName="parentLin" presStyleCnt="0"/>
      <dgm:spPr/>
      <dgm:t>
        <a:bodyPr/>
        <a:lstStyle/>
        <a:p>
          <a:endParaRPr lang="zh-TW" altLang="en-US"/>
        </a:p>
      </dgm:t>
    </dgm:pt>
    <dgm:pt modelId="{ED196A5B-5AB8-4E80-BE2A-9CAA52349481}" type="pres">
      <dgm:prSet presAssocID="{0396100D-8536-496B-8909-958C4D581374}" presName="parentLeftMargin" presStyleLbl="node1" presStyleIdx="0" presStyleCnt="1"/>
      <dgm:spPr/>
      <dgm:t>
        <a:bodyPr/>
        <a:lstStyle/>
        <a:p>
          <a:endParaRPr lang="zh-TW" altLang="en-US"/>
        </a:p>
      </dgm:t>
    </dgm:pt>
    <dgm:pt modelId="{B4254ACF-8B7D-4730-9F68-D7B930B3DE19}" type="pres">
      <dgm:prSet presAssocID="{0396100D-8536-496B-8909-958C4D581374}" presName="parentText" presStyleLbl="node1" presStyleIdx="0" presStyleCnt="1" custScaleX="136884" custScaleY="49545" custLinFactX="-1365" custLinFactNeighborX="-100000" custLinFactNeighborY="-25923">
        <dgm:presLayoutVars>
          <dgm:chMax val="0"/>
          <dgm:bulletEnabled val="1"/>
        </dgm:presLayoutVars>
      </dgm:prSet>
      <dgm:spPr/>
      <dgm:t>
        <a:bodyPr/>
        <a:lstStyle/>
        <a:p>
          <a:endParaRPr lang="zh-TW" altLang="en-US"/>
        </a:p>
      </dgm:t>
    </dgm:pt>
    <dgm:pt modelId="{84629B2D-A0A7-4C0A-82CA-F9E74ED39223}" type="pres">
      <dgm:prSet presAssocID="{0396100D-8536-496B-8909-958C4D581374}" presName="negativeSpace" presStyleCnt="0"/>
      <dgm:spPr/>
      <dgm:t>
        <a:bodyPr/>
        <a:lstStyle/>
        <a:p>
          <a:endParaRPr lang="zh-TW" altLang="en-US"/>
        </a:p>
      </dgm:t>
    </dgm:pt>
    <dgm:pt modelId="{13E4D5E7-088E-44A5-8711-9338FD16D0DE}" type="pres">
      <dgm:prSet presAssocID="{0396100D-8536-496B-8909-958C4D581374}" presName="childText" presStyleLbl="conFgAcc1" presStyleIdx="0" presStyleCnt="1" custScaleX="99224" custScaleY="96457">
        <dgm:presLayoutVars>
          <dgm:bulletEnabled val="1"/>
        </dgm:presLayoutVars>
      </dgm:prSet>
      <dgm:spPr/>
      <dgm:t>
        <a:bodyPr/>
        <a:lstStyle/>
        <a:p>
          <a:endParaRPr lang="zh-TW" altLang="en-US"/>
        </a:p>
      </dgm:t>
    </dgm:pt>
  </dgm:ptLst>
  <dgm:cxnLst>
    <dgm:cxn modelId="{35104E3D-1422-450B-BDCD-3087D4096064}" srcId="{0396100D-8536-496B-8909-958C4D581374}" destId="{365ADEB6-E575-4DA2-BB2F-B313F70C8A3B}" srcOrd="1" destOrd="0" parTransId="{480D5405-832F-4803-8CEF-C1627381931B}" sibTransId="{A91569FA-A334-4241-A966-B326910E5671}"/>
    <dgm:cxn modelId="{520DBF81-A9EB-4E51-AAF4-AD1847B582EB}" type="presOf" srcId="{0A569563-5716-40A7-A61F-EFFBD3B1FA48}" destId="{13E4D5E7-088E-44A5-8711-9338FD16D0DE}" srcOrd="0" destOrd="0" presId="urn:microsoft.com/office/officeart/2005/8/layout/list1"/>
    <dgm:cxn modelId="{D64A69E9-4AD5-4FCA-8144-4E82B487DFB5}" type="presOf" srcId="{0396100D-8536-496B-8909-958C4D581374}" destId="{B4254ACF-8B7D-4730-9F68-D7B930B3DE19}" srcOrd="1" destOrd="0" presId="urn:microsoft.com/office/officeart/2005/8/layout/list1"/>
    <dgm:cxn modelId="{781D21BA-4256-41F4-8580-B9568A8A4E7E}" type="presOf" srcId="{0CB6633F-020E-4239-B46D-6F82FF0CD005}" destId="{0CCC7D13-CA1C-46F6-81AB-140D297EEAD3}" srcOrd="0" destOrd="0" presId="urn:microsoft.com/office/officeart/2005/8/layout/list1"/>
    <dgm:cxn modelId="{9A2D20E9-AE16-495E-8196-3E69F09644ED}" type="presOf" srcId="{0396100D-8536-496B-8909-958C4D581374}" destId="{ED196A5B-5AB8-4E80-BE2A-9CAA52349481}" srcOrd="0" destOrd="0" presId="urn:microsoft.com/office/officeart/2005/8/layout/list1"/>
    <dgm:cxn modelId="{C96169BF-53F6-42ED-A734-EEB6D73867C3}" type="presOf" srcId="{365ADEB6-E575-4DA2-BB2F-B313F70C8A3B}" destId="{13E4D5E7-088E-44A5-8711-9338FD16D0DE}" srcOrd="0" destOrd="1" presId="urn:microsoft.com/office/officeart/2005/8/layout/list1"/>
    <dgm:cxn modelId="{763FACE0-DA69-47B2-AADF-61B7A3E1DC1B}" srcId="{0CB6633F-020E-4239-B46D-6F82FF0CD005}" destId="{0396100D-8536-496B-8909-958C4D581374}" srcOrd="0" destOrd="0" parTransId="{359B6B31-10D6-4A51-A653-65E028F8E615}" sibTransId="{F2E646E8-05F2-4F42-AD5E-63CB7F8F0B4F}"/>
    <dgm:cxn modelId="{0B2B7253-005D-4E5D-B7F1-ED6BEC1631AA}" srcId="{0396100D-8536-496B-8909-958C4D581374}" destId="{0A569563-5716-40A7-A61F-EFFBD3B1FA48}" srcOrd="0" destOrd="0" parTransId="{9B50C670-1227-439F-869B-05C71ECE071F}" sibTransId="{4EF4B086-86F8-4002-9199-644BB4F05684}"/>
    <dgm:cxn modelId="{21D4C9EE-FE43-48CC-B1ED-9BEC13A21040}" type="presParOf" srcId="{0CCC7D13-CA1C-46F6-81AB-140D297EEAD3}" destId="{81BB664C-507D-4991-9786-4DE26853A434}" srcOrd="0" destOrd="0" presId="urn:microsoft.com/office/officeart/2005/8/layout/list1"/>
    <dgm:cxn modelId="{8240E1CC-365D-4869-B1A1-052CD17BA85A}" type="presParOf" srcId="{81BB664C-507D-4991-9786-4DE26853A434}" destId="{ED196A5B-5AB8-4E80-BE2A-9CAA52349481}" srcOrd="0" destOrd="0" presId="urn:microsoft.com/office/officeart/2005/8/layout/list1"/>
    <dgm:cxn modelId="{C444BFAA-DD74-4A0A-926B-48743102595A}" type="presParOf" srcId="{81BB664C-507D-4991-9786-4DE26853A434}" destId="{B4254ACF-8B7D-4730-9F68-D7B930B3DE19}" srcOrd="1" destOrd="0" presId="urn:microsoft.com/office/officeart/2005/8/layout/list1"/>
    <dgm:cxn modelId="{47200968-C838-45AF-A495-714B585214D2}" type="presParOf" srcId="{0CCC7D13-CA1C-46F6-81AB-140D297EEAD3}" destId="{84629B2D-A0A7-4C0A-82CA-F9E74ED39223}" srcOrd="1" destOrd="0" presId="urn:microsoft.com/office/officeart/2005/8/layout/list1"/>
    <dgm:cxn modelId="{C4E2A256-7B96-4C51-9897-189C39CBF008}" type="presParOf" srcId="{0CCC7D13-CA1C-46F6-81AB-140D297EEAD3}" destId="{13E4D5E7-088E-44A5-8711-9338FD16D0DE}"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10932CB-8687-4FD3-B006-0711022A7AD6}" type="doc">
      <dgm:prSet loTypeId="urn:diagrams.loki3.com/BracketList+Icon" loCatId="list" qsTypeId="urn:microsoft.com/office/officeart/2005/8/quickstyle/simple1" qsCatId="simple" csTypeId="urn:microsoft.com/office/officeart/2005/8/colors/accent1_2" csCatId="accent1" phldr="1"/>
      <dgm:spPr/>
      <dgm:t>
        <a:bodyPr/>
        <a:lstStyle/>
        <a:p>
          <a:endParaRPr lang="zh-TW" altLang="en-US"/>
        </a:p>
      </dgm:t>
    </dgm:pt>
    <dgm:pt modelId="{5A9E32AC-2B5B-4AF1-8BFA-6058E84F23A9}">
      <dgm:prSet phldrT="[文字]"/>
      <dgm:spPr/>
      <dgm:t>
        <a:bodyPr/>
        <a:lstStyle/>
        <a:p>
          <a:r>
            <a:rPr lang="zh-TW" altLang="en-US" b="1" dirty="0" smtClean="0">
              <a:latin typeface="標楷體" pitchFamily="65" charset="-120"/>
              <a:ea typeface="標楷體" pitchFamily="65" charset="-120"/>
            </a:rPr>
            <a:t>計畫</a:t>
          </a:r>
          <a:endParaRPr lang="en-US" altLang="zh-TW" b="1" dirty="0" smtClean="0">
            <a:latin typeface="標楷體" pitchFamily="65" charset="-120"/>
            <a:ea typeface="標楷體" pitchFamily="65" charset="-120"/>
          </a:endParaRPr>
        </a:p>
        <a:p>
          <a:r>
            <a:rPr lang="zh-TW" altLang="en-US" b="1" dirty="0" smtClean="0">
              <a:latin typeface="標楷體" pitchFamily="65" charset="-120"/>
              <a:ea typeface="標楷體" pitchFamily="65" charset="-120"/>
            </a:rPr>
            <a:t>依據</a:t>
          </a:r>
          <a:endParaRPr lang="zh-TW" altLang="en-US" b="1" dirty="0">
            <a:latin typeface="標楷體" pitchFamily="65" charset="-120"/>
            <a:ea typeface="標楷體" pitchFamily="65" charset="-120"/>
          </a:endParaRPr>
        </a:p>
      </dgm:t>
    </dgm:pt>
    <dgm:pt modelId="{7C66DF9B-55A8-4307-AE93-012F7CD4C4E6}" type="parTrans" cxnId="{B71FF557-619C-4C44-B26B-02BFAFF8B96D}">
      <dgm:prSet/>
      <dgm:spPr/>
      <dgm:t>
        <a:bodyPr/>
        <a:lstStyle/>
        <a:p>
          <a:endParaRPr lang="zh-TW" altLang="en-US"/>
        </a:p>
      </dgm:t>
    </dgm:pt>
    <dgm:pt modelId="{D555C30A-E7E8-4105-97C7-F73C203A4096}" type="sibTrans" cxnId="{B71FF557-619C-4C44-B26B-02BFAFF8B96D}">
      <dgm:prSet/>
      <dgm:spPr/>
      <dgm:t>
        <a:bodyPr/>
        <a:lstStyle/>
        <a:p>
          <a:endParaRPr lang="zh-TW" altLang="en-US"/>
        </a:p>
      </dgm:t>
    </dgm:pt>
    <dgm:pt modelId="{0704CFED-9A45-4E6F-8427-B335C9C675FF}">
      <dgm:prSet phldrT="[文字]">
        <dgm:style>
          <a:lnRef idx="0">
            <a:schemeClr val="accent1"/>
          </a:lnRef>
          <a:fillRef idx="3">
            <a:schemeClr val="accent1"/>
          </a:fillRef>
          <a:effectRef idx="3">
            <a:schemeClr val="accent1"/>
          </a:effectRef>
          <a:fontRef idx="minor">
            <a:schemeClr val="lt1"/>
          </a:fontRef>
        </dgm:style>
      </dgm:prSet>
      <dgm:spPr/>
      <dgm:t>
        <a:bodyPr/>
        <a:lstStyle/>
        <a:p>
          <a:r>
            <a:rPr lang="zh-TW" b="1" dirty="0" smtClean="0"/>
            <a:t>教育部補助大專校院推動教師多元升等制度試辦學校計畫審查作業要點</a:t>
          </a:r>
          <a:endParaRPr lang="zh-TW" altLang="en-US" b="1" dirty="0"/>
        </a:p>
      </dgm:t>
    </dgm:pt>
    <dgm:pt modelId="{1EFCFBB2-C740-4857-912A-13664F6ED2EF}" type="parTrans" cxnId="{AC822AA1-C013-46A2-BD2A-9AEA3684C438}">
      <dgm:prSet/>
      <dgm:spPr/>
      <dgm:t>
        <a:bodyPr/>
        <a:lstStyle/>
        <a:p>
          <a:endParaRPr lang="zh-TW" altLang="en-US"/>
        </a:p>
      </dgm:t>
    </dgm:pt>
    <dgm:pt modelId="{89799A78-7927-4CD1-8035-965E98A37EAB}" type="sibTrans" cxnId="{AC822AA1-C013-46A2-BD2A-9AEA3684C438}">
      <dgm:prSet/>
      <dgm:spPr/>
      <dgm:t>
        <a:bodyPr/>
        <a:lstStyle/>
        <a:p>
          <a:endParaRPr lang="zh-TW" altLang="en-US"/>
        </a:p>
      </dgm:t>
    </dgm:pt>
    <dgm:pt modelId="{C37CC775-8FF7-4455-B686-9BA66E3330F3}">
      <dgm:prSet phldrT="[文字]"/>
      <dgm:spPr/>
      <dgm:t>
        <a:bodyPr/>
        <a:lstStyle/>
        <a:p>
          <a:r>
            <a:rPr lang="zh-TW" altLang="en-US" b="1" dirty="0" smtClean="0">
              <a:latin typeface="標楷體" pitchFamily="65" charset="-120"/>
              <a:ea typeface="標楷體" pitchFamily="65" charset="-120"/>
            </a:rPr>
            <a:t>申請</a:t>
          </a:r>
          <a:endParaRPr lang="en-US" altLang="zh-TW" b="1" dirty="0" smtClean="0">
            <a:latin typeface="標楷體" pitchFamily="65" charset="-120"/>
            <a:ea typeface="標楷體" pitchFamily="65" charset="-120"/>
          </a:endParaRPr>
        </a:p>
        <a:p>
          <a:r>
            <a:rPr lang="zh-TW" altLang="en-US" b="1" dirty="0" smtClean="0">
              <a:latin typeface="標楷體" pitchFamily="65" charset="-120"/>
              <a:ea typeface="標楷體" pitchFamily="65" charset="-120"/>
            </a:rPr>
            <a:t>對象</a:t>
          </a:r>
          <a:endParaRPr lang="zh-TW" altLang="en-US" b="1" dirty="0">
            <a:latin typeface="標楷體" pitchFamily="65" charset="-120"/>
            <a:ea typeface="標楷體" pitchFamily="65" charset="-120"/>
          </a:endParaRPr>
        </a:p>
      </dgm:t>
    </dgm:pt>
    <dgm:pt modelId="{E502826C-A78D-4CAB-8DFC-66BE01D98903}" type="parTrans" cxnId="{11BEE1D9-314D-4C69-9011-A26A7824868D}">
      <dgm:prSet/>
      <dgm:spPr/>
      <dgm:t>
        <a:bodyPr/>
        <a:lstStyle/>
        <a:p>
          <a:endParaRPr lang="zh-TW" altLang="en-US"/>
        </a:p>
      </dgm:t>
    </dgm:pt>
    <dgm:pt modelId="{CBCCDCC6-C1E7-4E62-A795-2BC7C67C2CC1}" type="sibTrans" cxnId="{11BEE1D9-314D-4C69-9011-A26A7824868D}">
      <dgm:prSet/>
      <dgm:spPr/>
      <dgm:t>
        <a:bodyPr/>
        <a:lstStyle/>
        <a:p>
          <a:endParaRPr lang="zh-TW" altLang="en-US"/>
        </a:p>
      </dgm:t>
    </dgm:pt>
    <dgm:pt modelId="{D0AE59D7-D1C2-4969-AC30-FA81A73688D8}">
      <dgm:prSet phldrT="[文字]">
        <dgm:style>
          <a:lnRef idx="0">
            <a:schemeClr val="accent1"/>
          </a:lnRef>
          <a:fillRef idx="3">
            <a:schemeClr val="accent1"/>
          </a:fillRef>
          <a:effectRef idx="3">
            <a:schemeClr val="accent1"/>
          </a:effectRef>
          <a:fontRef idx="minor">
            <a:schemeClr val="lt1"/>
          </a:fontRef>
        </dgm:style>
      </dgm:prSet>
      <dgm:spPr/>
      <dgm:t>
        <a:bodyPr/>
        <a:lstStyle/>
        <a:p>
          <a:r>
            <a:rPr lang="zh-TW" b="1" dirty="0" smtClean="0"/>
            <a:t>有意願推動並建立多元升等制度審查機制之學校（包括授權自審學校），得申請本計畫</a:t>
          </a:r>
          <a:endParaRPr lang="zh-TW" altLang="en-US" b="1" dirty="0"/>
        </a:p>
      </dgm:t>
    </dgm:pt>
    <dgm:pt modelId="{BEBBB48D-1EA6-439D-AD86-DD18B050177A}" type="parTrans" cxnId="{64D46950-E5E3-4F7F-A964-B974A6AF6736}">
      <dgm:prSet/>
      <dgm:spPr/>
      <dgm:t>
        <a:bodyPr/>
        <a:lstStyle/>
        <a:p>
          <a:endParaRPr lang="zh-TW" altLang="en-US"/>
        </a:p>
      </dgm:t>
    </dgm:pt>
    <dgm:pt modelId="{03C484A4-68BC-471F-B357-E2273E2FF964}" type="sibTrans" cxnId="{64D46950-E5E3-4F7F-A964-B974A6AF6736}">
      <dgm:prSet/>
      <dgm:spPr/>
      <dgm:t>
        <a:bodyPr/>
        <a:lstStyle/>
        <a:p>
          <a:endParaRPr lang="zh-TW" altLang="en-US"/>
        </a:p>
      </dgm:t>
    </dgm:pt>
    <dgm:pt modelId="{46513DB8-2441-4743-AECA-2BA5D2615830}" type="pres">
      <dgm:prSet presAssocID="{D10932CB-8687-4FD3-B006-0711022A7AD6}" presName="Name0" presStyleCnt="0">
        <dgm:presLayoutVars>
          <dgm:dir/>
          <dgm:animLvl val="lvl"/>
          <dgm:resizeHandles val="exact"/>
        </dgm:presLayoutVars>
      </dgm:prSet>
      <dgm:spPr/>
      <dgm:t>
        <a:bodyPr/>
        <a:lstStyle/>
        <a:p>
          <a:endParaRPr lang="zh-TW" altLang="en-US"/>
        </a:p>
      </dgm:t>
    </dgm:pt>
    <dgm:pt modelId="{76B9B522-6CE0-4150-8E59-A10B2537B65B}" type="pres">
      <dgm:prSet presAssocID="{5A9E32AC-2B5B-4AF1-8BFA-6058E84F23A9}" presName="linNode" presStyleCnt="0"/>
      <dgm:spPr/>
    </dgm:pt>
    <dgm:pt modelId="{106D8876-689D-466A-90EA-58526EED7DE8}" type="pres">
      <dgm:prSet presAssocID="{5A9E32AC-2B5B-4AF1-8BFA-6058E84F23A9}" presName="parTx" presStyleLbl="revTx" presStyleIdx="0" presStyleCnt="2">
        <dgm:presLayoutVars>
          <dgm:chMax val="1"/>
          <dgm:bulletEnabled val="1"/>
        </dgm:presLayoutVars>
      </dgm:prSet>
      <dgm:spPr/>
      <dgm:t>
        <a:bodyPr/>
        <a:lstStyle/>
        <a:p>
          <a:endParaRPr lang="zh-TW" altLang="en-US"/>
        </a:p>
      </dgm:t>
    </dgm:pt>
    <dgm:pt modelId="{7CD5F477-B588-4B69-B8DA-88549AE09320}" type="pres">
      <dgm:prSet presAssocID="{5A9E32AC-2B5B-4AF1-8BFA-6058E84F23A9}" presName="bracket" presStyleLbl="parChTrans1D1" presStyleIdx="0" presStyleCnt="2"/>
      <dgm:spPr/>
    </dgm:pt>
    <dgm:pt modelId="{7531FFD7-70B2-460B-AB04-9BE7EA8D9203}" type="pres">
      <dgm:prSet presAssocID="{5A9E32AC-2B5B-4AF1-8BFA-6058E84F23A9}" presName="spH" presStyleCnt="0"/>
      <dgm:spPr/>
    </dgm:pt>
    <dgm:pt modelId="{057AE7E2-2E49-4ED7-8839-A5C2AD13B0D8}" type="pres">
      <dgm:prSet presAssocID="{5A9E32AC-2B5B-4AF1-8BFA-6058E84F23A9}" presName="desTx" presStyleLbl="node1" presStyleIdx="0" presStyleCnt="2">
        <dgm:presLayoutVars>
          <dgm:bulletEnabled val="1"/>
        </dgm:presLayoutVars>
      </dgm:prSet>
      <dgm:spPr/>
      <dgm:t>
        <a:bodyPr/>
        <a:lstStyle/>
        <a:p>
          <a:endParaRPr lang="zh-TW" altLang="en-US"/>
        </a:p>
      </dgm:t>
    </dgm:pt>
    <dgm:pt modelId="{412D03EB-A97A-4893-A880-0939D736F44A}" type="pres">
      <dgm:prSet presAssocID="{D555C30A-E7E8-4105-97C7-F73C203A4096}" presName="spV" presStyleCnt="0"/>
      <dgm:spPr/>
    </dgm:pt>
    <dgm:pt modelId="{3A00B8F9-841D-4FA8-BCD2-92056C9A4E27}" type="pres">
      <dgm:prSet presAssocID="{C37CC775-8FF7-4455-B686-9BA66E3330F3}" presName="linNode" presStyleCnt="0"/>
      <dgm:spPr/>
    </dgm:pt>
    <dgm:pt modelId="{BEED51CD-E562-47ED-8A66-C68AB0BF444D}" type="pres">
      <dgm:prSet presAssocID="{C37CC775-8FF7-4455-B686-9BA66E3330F3}" presName="parTx" presStyleLbl="revTx" presStyleIdx="1" presStyleCnt="2">
        <dgm:presLayoutVars>
          <dgm:chMax val="1"/>
          <dgm:bulletEnabled val="1"/>
        </dgm:presLayoutVars>
      </dgm:prSet>
      <dgm:spPr/>
      <dgm:t>
        <a:bodyPr/>
        <a:lstStyle/>
        <a:p>
          <a:endParaRPr lang="zh-TW" altLang="en-US"/>
        </a:p>
      </dgm:t>
    </dgm:pt>
    <dgm:pt modelId="{D97C2656-CD2B-42AA-B80A-546394DF032A}" type="pres">
      <dgm:prSet presAssocID="{C37CC775-8FF7-4455-B686-9BA66E3330F3}" presName="bracket" presStyleLbl="parChTrans1D1" presStyleIdx="1" presStyleCnt="2"/>
      <dgm:spPr/>
    </dgm:pt>
    <dgm:pt modelId="{01E92F97-21C1-4974-87C6-73CFA28B0D17}" type="pres">
      <dgm:prSet presAssocID="{C37CC775-8FF7-4455-B686-9BA66E3330F3}" presName="spH" presStyleCnt="0"/>
      <dgm:spPr/>
    </dgm:pt>
    <dgm:pt modelId="{51B2F357-27D5-46B9-B9D4-4E835BE97C22}" type="pres">
      <dgm:prSet presAssocID="{C37CC775-8FF7-4455-B686-9BA66E3330F3}" presName="desTx" presStyleLbl="node1" presStyleIdx="1" presStyleCnt="2">
        <dgm:presLayoutVars>
          <dgm:bulletEnabled val="1"/>
        </dgm:presLayoutVars>
      </dgm:prSet>
      <dgm:spPr/>
      <dgm:t>
        <a:bodyPr/>
        <a:lstStyle/>
        <a:p>
          <a:endParaRPr lang="zh-TW" altLang="en-US"/>
        </a:p>
      </dgm:t>
    </dgm:pt>
  </dgm:ptLst>
  <dgm:cxnLst>
    <dgm:cxn modelId="{A712367F-B607-45CC-96E7-BD35A1D59ACF}" type="presOf" srcId="{D0AE59D7-D1C2-4969-AC30-FA81A73688D8}" destId="{51B2F357-27D5-46B9-B9D4-4E835BE97C22}" srcOrd="0" destOrd="0" presId="urn:diagrams.loki3.com/BracketList+Icon"/>
    <dgm:cxn modelId="{1FE4B3A9-ED56-4A5F-9706-9E5417C94B94}" type="presOf" srcId="{5A9E32AC-2B5B-4AF1-8BFA-6058E84F23A9}" destId="{106D8876-689D-466A-90EA-58526EED7DE8}" srcOrd="0" destOrd="0" presId="urn:diagrams.loki3.com/BracketList+Icon"/>
    <dgm:cxn modelId="{11BEE1D9-314D-4C69-9011-A26A7824868D}" srcId="{D10932CB-8687-4FD3-B006-0711022A7AD6}" destId="{C37CC775-8FF7-4455-B686-9BA66E3330F3}" srcOrd="1" destOrd="0" parTransId="{E502826C-A78D-4CAB-8DFC-66BE01D98903}" sibTransId="{CBCCDCC6-C1E7-4E62-A795-2BC7C67C2CC1}"/>
    <dgm:cxn modelId="{64D46950-E5E3-4F7F-A964-B974A6AF6736}" srcId="{C37CC775-8FF7-4455-B686-9BA66E3330F3}" destId="{D0AE59D7-D1C2-4969-AC30-FA81A73688D8}" srcOrd="0" destOrd="0" parTransId="{BEBBB48D-1EA6-439D-AD86-DD18B050177A}" sibTransId="{03C484A4-68BC-471F-B357-E2273E2FF964}"/>
    <dgm:cxn modelId="{68D31550-545B-431A-AF5C-8416E95A1F13}" type="presOf" srcId="{C37CC775-8FF7-4455-B686-9BA66E3330F3}" destId="{BEED51CD-E562-47ED-8A66-C68AB0BF444D}" srcOrd="0" destOrd="0" presId="urn:diagrams.loki3.com/BracketList+Icon"/>
    <dgm:cxn modelId="{B71FF557-619C-4C44-B26B-02BFAFF8B96D}" srcId="{D10932CB-8687-4FD3-B006-0711022A7AD6}" destId="{5A9E32AC-2B5B-4AF1-8BFA-6058E84F23A9}" srcOrd="0" destOrd="0" parTransId="{7C66DF9B-55A8-4307-AE93-012F7CD4C4E6}" sibTransId="{D555C30A-E7E8-4105-97C7-F73C203A4096}"/>
    <dgm:cxn modelId="{F977EED5-0A15-4CED-86AD-7C245EC5E1B0}" type="presOf" srcId="{0704CFED-9A45-4E6F-8427-B335C9C675FF}" destId="{057AE7E2-2E49-4ED7-8839-A5C2AD13B0D8}" srcOrd="0" destOrd="0" presId="urn:diagrams.loki3.com/BracketList+Icon"/>
    <dgm:cxn modelId="{A70E2283-F406-4A6E-A00F-215270803254}" type="presOf" srcId="{D10932CB-8687-4FD3-B006-0711022A7AD6}" destId="{46513DB8-2441-4743-AECA-2BA5D2615830}" srcOrd="0" destOrd="0" presId="urn:diagrams.loki3.com/BracketList+Icon"/>
    <dgm:cxn modelId="{AC822AA1-C013-46A2-BD2A-9AEA3684C438}" srcId="{5A9E32AC-2B5B-4AF1-8BFA-6058E84F23A9}" destId="{0704CFED-9A45-4E6F-8427-B335C9C675FF}" srcOrd="0" destOrd="0" parTransId="{1EFCFBB2-C740-4857-912A-13664F6ED2EF}" sibTransId="{89799A78-7927-4CD1-8035-965E98A37EAB}"/>
    <dgm:cxn modelId="{B0FD9139-FA97-43D2-8FBF-100688BAA779}" type="presParOf" srcId="{46513DB8-2441-4743-AECA-2BA5D2615830}" destId="{76B9B522-6CE0-4150-8E59-A10B2537B65B}" srcOrd="0" destOrd="0" presId="urn:diagrams.loki3.com/BracketList+Icon"/>
    <dgm:cxn modelId="{06CE8A40-C256-4009-B4BF-7E54B7151A47}" type="presParOf" srcId="{76B9B522-6CE0-4150-8E59-A10B2537B65B}" destId="{106D8876-689D-466A-90EA-58526EED7DE8}" srcOrd="0" destOrd="0" presId="urn:diagrams.loki3.com/BracketList+Icon"/>
    <dgm:cxn modelId="{1A5A80A3-D531-4EC2-8D01-AAE78CC4E4AB}" type="presParOf" srcId="{76B9B522-6CE0-4150-8E59-A10B2537B65B}" destId="{7CD5F477-B588-4B69-B8DA-88549AE09320}" srcOrd="1" destOrd="0" presId="urn:diagrams.loki3.com/BracketList+Icon"/>
    <dgm:cxn modelId="{7BAC9523-D935-4F25-AC3E-1FAB06FDB961}" type="presParOf" srcId="{76B9B522-6CE0-4150-8E59-A10B2537B65B}" destId="{7531FFD7-70B2-460B-AB04-9BE7EA8D9203}" srcOrd="2" destOrd="0" presId="urn:diagrams.loki3.com/BracketList+Icon"/>
    <dgm:cxn modelId="{A1348459-0F5A-4BCB-9B77-2D815A2A4359}" type="presParOf" srcId="{76B9B522-6CE0-4150-8E59-A10B2537B65B}" destId="{057AE7E2-2E49-4ED7-8839-A5C2AD13B0D8}" srcOrd="3" destOrd="0" presId="urn:diagrams.loki3.com/BracketList+Icon"/>
    <dgm:cxn modelId="{D30BA251-CB63-4D15-9F8C-E7906DBB5362}" type="presParOf" srcId="{46513DB8-2441-4743-AECA-2BA5D2615830}" destId="{412D03EB-A97A-4893-A880-0939D736F44A}" srcOrd="1" destOrd="0" presId="urn:diagrams.loki3.com/BracketList+Icon"/>
    <dgm:cxn modelId="{B4010E66-0A77-470B-8ABF-F615D07AFD0E}" type="presParOf" srcId="{46513DB8-2441-4743-AECA-2BA5D2615830}" destId="{3A00B8F9-841D-4FA8-BCD2-92056C9A4E27}" srcOrd="2" destOrd="0" presId="urn:diagrams.loki3.com/BracketList+Icon"/>
    <dgm:cxn modelId="{9F8900FC-9AAB-4C61-BC35-15D6CCB43263}" type="presParOf" srcId="{3A00B8F9-841D-4FA8-BCD2-92056C9A4E27}" destId="{BEED51CD-E562-47ED-8A66-C68AB0BF444D}" srcOrd="0" destOrd="0" presId="urn:diagrams.loki3.com/BracketList+Icon"/>
    <dgm:cxn modelId="{503857FA-7C02-4376-9294-702CD4712E56}" type="presParOf" srcId="{3A00B8F9-841D-4FA8-BCD2-92056C9A4E27}" destId="{D97C2656-CD2B-42AA-B80A-546394DF032A}" srcOrd="1" destOrd="0" presId="urn:diagrams.loki3.com/BracketList+Icon"/>
    <dgm:cxn modelId="{F2017E48-CAC6-46CA-B8D6-EE2F42753BB3}" type="presParOf" srcId="{3A00B8F9-841D-4FA8-BCD2-92056C9A4E27}" destId="{01E92F97-21C1-4974-87C6-73CFA28B0D17}" srcOrd="2" destOrd="0" presId="urn:diagrams.loki3.com/BracketList+Icon"/>
    <dgm:cxn modelId="{9FF70851-C518-4172-9582-C7D5F89647BB}" type="presParOf" srcId="{3A00B8F9-841D-4FA8-BCD2-92056C9A4E27}" destId="{51B2F357-27D5-46B9-B9D4-4E835BE97C22}" srcOrd="3" destOrd="0" presId="urn:diagrams.loki3.com/Bracket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29D7302-4AB5-405B-84E3-41DD56E0CD62}" type="doc">
      <dgm:prSet loTypeId="urn:diagrams.loki3.com/BracketList+Icon" loCatId="list" qsTypeId="urn:microsoft.com/office/officeart/2005/8/quickstyle/simple1" qsCatId="simple" csTypeId="urn:microsoft.com/office/officeart/2005/8/colors/accent1_2" csCatId="accent1" phldr="1"/>
      <dgm:spPr/>
      <dgm:t>
        <a:bodyPr/>
        <a:lstStyle/>
        <a:p>
          <a:endParaRPr lang="zh-TW" altLang="en-US"/>
        </a:p>
      </dgm:t>
    </dgm:pt>
    <dgm:pt modelId="{06B19EBE-80CC-4F80-9235-7CD2567701B2}">
      <dgm:prSet phldrT="[文字]" custT="1"/>
      <dgm:spPr/>
      <dgm:t>
        <a:bodyPr/>
        <a:lstStyle/>
        <a:p>
          <a:r>
            <a:rPr lang="zh-TW" altLang="en-US" sz="2800" b="1" dirty="0" smtClean="0">
              <a:latin typeface="標楷體" pitchFamily="65" charset="-120"/>
              <a:ea typeface="標楷體" pitchFamily="65" charset="-120"/>
            </a:rPr>
            <a:t>計畫</a:t>
          </a:r>
          <a:endParaRPr lang="en-US" altLang="zh-TW" sz="2800" b="1" dirty="0" smtClean="0">
            <a:latin typeface="標楷體" pitchFamily="65" charset="-120"/>
            <a:ea typeface="標楷體" pitchFamily="65" charset="-120"/>
          </a:endParaRPr>
        </a:p>
        <a:p>
          <a:r>
            <a:rPr lang="zh-TW" altLang="en-US" sz="2800" b="1" dirty="0" smtClean="0">
              <a:latin typeface="標楷體" pitchFamily="65" charset="-120"/>
              <a:ea typeface="標楷體" pitchFamily="65" charset="-120"/>
            </a:rPr>
            <a:t>內容</a:t>
          </a:r>
          <a:endParaRPr lang="zh-TW" altLang="en-US" sz="2800" b="1" dirty="0">
            <a:latin typeface="標楷體" pitchFamily="65" charset="-120"/>
            <a:ea typeface="標楷體" pitchFamily="65" charset="-120"/>
          </a:endParaRPr>
        </a:p>
      </dgm:t>
    </dgm:pt>
    <dgm:pt modelId="{0B704C32-D9CF-4FC7-8172-1748B175727D}" type="parTrans" cxnId="{B92F2D8A-373D-460F-A224-DE385DF1D479}">
      <dgm:prSet/>
      <dgm:spPr/>
      <dgm:t>
        <a:bodyPr/>
        <a:lstStyle/>
        <a:p>
          <a:endParaRPr lang="zh-TW" altLang="en-US"/>
        </a:p>
      </dgm:t>
    </dgm:pt>
    <dgm:pt modelId="{07D49C63-8759-4B2D-99AD-342FB0CA46E7}" type="sibTrans" cxnId="{B92F2D8A-373D-460F-A224-DE385DF1D479}">
      <dgm:prSet/>
      <dgm:spPr/>
      <dgm:t>
        <a:bodyPr/>
        <a:lstStyle/>
        <a:p>
          <a:endParaRPr lang="zh-TW" altLang="en-US"/>
        </a:p>
      </dgm:t>
    </dgm:pt>
    <dgm:pt modelId="{112F8792-A566-423B-B374-4B813A3D1A43}">
      <dgm:prSet phldrT="[文字]" custT="1"/>
      <dgm:spPr/>
      <dgm:t>
        <a:bodyPr/>
        <a:lstStyle/>
        <a:p>
          <a:r>
            <a:rPr lang="zh-TW" sz="2700" dirty="0" smtClean="0">
              <a:solidFill>
                <a:srgbClr val="FFFF00"/>
              </a:solidFill>
              <a:latin typeface="標楷體" pitchFamily="65" charset="-120"/>
              <a:ea typeface="標楷體" pitchFamily="65" charset="-120"/>
            </a:rPr>
            <a:t>學校應於每年</a:t>
          </a:r>
          <a:r>
            <a:rPr lang="en-US" altLang="zh-TW" sz="2700" dirty="0" smtClean="0">
              <a:solidFill>
                <a:srgbClr val="FFFF00"/>
              </a:solidFill>
              <a:latin typeface="標楷體" pitchFamily="65" charset="-120"/>
              <a:ea typeface="標楷體" pitchFamily="65" charset="-120"/>
            </a:rPr>
            <a:t>7</a:t>
          </a:r>
          <a:r>
            <a:rPr lang="zh-TW" sz="2700" dirty="0" smtClean="0">
              <a:solidFill>
                <a:srgbClr val="FFFF00"/>
              </a:solidFill>
              <a:latin typeface="標楷體" pitchFamily="65" charset="-120"/>
              <a:ea typeface="標楷體" pitchFamily="65" charset="-120"/>
            </a:rPr>
            <a:t>月</a:t>
          </a:r>
          <a:r>
            <a:rPr lang="en-US" altLang="zh-TW" sz="2700" dirty="0" smtClean="0">
              <a:solidFill>
                <a:srgbClr val="FFFF00"/>
              </a:solidFill>
              <a:latin typeface="標楷體" pitchFamily="65" charset="-120"/>
              <a:ea typeface="標楷體" pitchFamily="65" charset="-120"/>
            </a:rPr>
            <a:t>31</a:t>
          </a:r>
          <a:r>
            <a:rPr lang="zh-TW" sz="2700" dirty="0" smtClean="0">
              <a:solidFill>
                <a:srgbClr val="FFFF00"/>
              </a:solidFill>
              <a:latin typeface="標楷體" pitchFamily="65" charset="-120"/>
              <a:ea typeface="標楷體" pitchFamily="65" charset="-120"/>
            </a:rPr>
            <a:t>日前，向本部提出以教學實務或技術應用等多元升等制度（以下簡稱新制）辦理方式之計畫書一式十份</a:t>
          </a:r>
          <a:r>
            <a:rPr lang="en-US" altLang="zh-TW" sz="2700" dirty="0" smtClean="0">
              <a:solidFill>
                <a:srgbClr val="FFFF00"/>
              </a:solidFill>
              <a:latin typeface="標楷體" pitchFamily="65" charset="-120"/>
              <a:ea typeface="標楷體" pitchFamily="65" charset="-120"/>
            </a:rPr>
            <a:t>(</a:t>
          </a:r>
          <a:r>
            <a:rPr lang="zh-TW" altLang="en-US" sz="2000" dirty="0" smtClean="0">
              <a:solidFill>
                <a:srgbClr val="FFFF00"/>
              </a:solidFill>
              <a:latin typeface="標楷體" pitchFamily="65" charset="-120"/>
              <a:ea typeface="標楷體" pitchFamily="65" charset="-120"/>
            </a:rPr>
            <a:t>每份頁數含附件不超過</a:t>
          </a:r>
          <a:r>
            <a:rPr lang="en-US" altLang="zh-TW" sz="2000" dirty="0" smtClean="0">
              <a:solidFill>
                <a:srgbClr val="FFFF00"/>
              </a:solidFill>
              <a:latin typeface="標楷體" pitchFamily="65" charset="-120"/>
              <a:ea typeface="標楷體" pitchFamily="65" charset="-120"/>
            </a:rPr>
            <a:t>25</a:t>
          </a:r>
          <a:r>
            <a:rPr lang="zh-TW" altLang="en-US" sz="2000" dirty="0" smtClean="0">
              <a:solidFill>
                <a:srgbClr val="FFFF00"/>
              </a:solidFill>
              <a:latin typeface="標楷體" pitchFamily="65" charset="-120"/>
              <a:ea typeface="標楷體" pitchFamily="65" charset="-120"/>
            </a:rPr>
            <a:t>頁</a:t>
          </a:r>
          <a:r>
            <a:rPr lang="en-US" altLang="zh-TW" sz="2700" dirty="0" smtClean="0">
              <a:solidFill>
                <a:srgbClr val="FFFF00"/>
              </a:solidFill>
              <a:latin typeface="標楷體" pitchFamily="65" charset="-120"/>
              <a:ea typeface="標楷體" pitchFamily="65" charset="-120"/>
            </a:rPr>
            <a:t>)</a:t>
          </a:r>
          <a:endParaRPr lang="zh-TW" altLang="en-US" sz="2700" dirty="0">
            <a:solidFill>
              <a:srgbClr val="FFFF00"/>
            </a:solidFill>
            <a:latin typeface="標楷體" pitchFamily="65" charset="-120"/>
            <a:ea typeface="標楷體" pitchFamily="65" charset="-120"/>
          </a:endParaRPr>
        </a:p>
      </dgm:t>
    </dgm:pt>
    <dgm:pt modelId="{EB5D4416-022D-4479-A322-F30EC5585A1E}" type="parTrans" cxnId="{CE1EA361-CD53-49B5-AE1E-73BF96E7648C}">
      <dgm:prSet/>
      <dgm:spPr/>
      <dgm:t>
        <a:bodyPr/>
        <a:lstStyle/>
        <a:p>
          <a:endParaRPr lang="zh-TW" altLang="en-US"/>
        </a:p>
      </dgm:t>
    </dgm:pt>
    <dgm:pt modelId="{1116009F-4D1C-4F1A-8AA9-E002D95C3DB5}" type="sibTrans" cxnId="{CE1EA361-CD53-49B5-AE1E-73BF96E7648C}">
      <dgm:prSet/>
      <dgm:spPr/>
      <dgm:t>
        <a:bodyPr/>
        <a:lstStyle/>
        <a:p>
          <a:endParaRPr lang="zh-TW" altLang="en-US"/>
        </a:p>
      </dgm:t>
    </dgm:pt>
    <dgm:pt modelId="{679A9226-C824-4F12-BEA5-7C2131BDD7FE}">
      <dgm:prSet phldrT="[文字]"/>
      <dgm:spPr/>
      <dgm:t>
        <a:bodyPr/>
        <a:lstStyle/>
        <a:p>
          <a:r>
            <a:rPr lang="zh-TW" altLang="en-US" sz="2700" dirty="0" smtClean="0">
              <a:solidFill>
                <a:schemeClr val="bg1">
                  <a:lumMod val="95000"/>
                </a:schemeClr>
              </a:solidFill>
              <a:latin typeface="標楷體" pitchFamily="65" charset="-120"/>
              <a:ea typeface="標楷體" pitchFamily="65" charset="-120"/>
            </a:rPr>
            <a:t>經本部審查通過者為試辦學校，其非屬本部授權自審學校者，</a:t>
          </a:r>
          <a:r>
            <a:rPr lang="zh-TW" altLang="en-US" sz="2700" b="1" u="sng" dirty="0" smtClean="0">
              <a:solidFill>
                <a:schemeClr val="bg1">
                  <a:lumMod val="95000"/>
                </a:schemeClr>
              </a:solidFill>
              <a:latin typeface="標楷體" pitchFamily="65" charset="-120"/>
              <a:ea typeface="標楷體" pitchFamily="65" charset="-120"/>
            </a:rPr>
            <a:t>同意部分授權學校</a:t>
          </a:r>
          <a:r>
            <a:rPr lang="zh-TW" altLang="en-US" sz="2700" dirty="0" smtClean="0">
              <a:solidFill>
                <a:schemeClr val="bg1">
                  <a:lumMod val="95000"/>
                </a:schemeClr>
              </a:solidFill>
              <a:latin typeface="標楷體" pitchFamily="65" charset="-120"/>
              <a:ea typeface="標楷體" pitchFamily="65" charset="-120"/>
            </a:rPr>
            <a:t>自行辦理新制升等審查，計畫結束後</a:t>
          </a:r>
          <a:r>
            <a:rPr lang="zh-TW" altLang="en-US" sz="2700" b="0" dirty="0" smtClean="0">
              <a:solidFill>
                <a:schemeClr val="bg1">
                  <a:lumMod val="95000"/>
                </a:schemeClr>
              </a:solidFill>
              <a:latin typeface="標楷體" pitchFamily="65" charset="-120"/>
              <a:ea typeface="標楷體" pitchFamily="65" charset="-120"/>
            </a:rPr>
            <a:t>獲選為本部示範學校者</a:t>
          </a:r>
          <a:r>
            <a:rPr lang="zh-TW" altLang="en-US" sz="2700" dirty="0" smtClean="0">
              <a:solidFill>
                <a:schemeClr val="bg1">
                  <a:lumMod val="95000"/>
                </a:schemeClr>
              </a:solidFill>
              <a:latin typeface="標楷體" pitchFamily="65" charset="-120"/>
              <a:ea typeface="標楷體" pitchFamily="65" charset="-120"/>
            </a:rPr>
            <a:t>，將延續該校部分授權</a:t>
          </a:r>
          <a:endParaRPr lang="zh-TW" altLang="en-US" sz="2700" dirty="0">
            <a:solidFill>
              <a:schemeClr val="bg1">
                <a:lumMod val="95000"/>
              </a:schemeClr>
            </a:solidFill>
            <a:latin typeface="標楷體" pitchFamily="65" charset="-120"/>
            <a:ea typeface="標楷體" pitchFamily="65" charset="-120"/>
          </a:endParaRPr>
        </a:p>
      </dgm:t>
    </dgm:pt>
    <dgm:pt modelId="{F29ECC92-D6A3-424F-B46F-F2051E27DC06}" type="parTrans" cxnId="{76E7D88D-33C9-42FA-88E6-3BEA53F90233}">
      <dgm:prSet/>
      <dgm:spPr/>
      <dgm:t>
        <a:bodyPr/>
        <a:lstStyle/>
        <a:p>
          <a:endParaRPr lang="zh-TW" altLang="en-US"/>
        </a:p>
      </dgm:t>
    </dgm:pt>
    <dgm:pt modelId="{2F21F8B5-4FE1-489C-8A0F-FF3E85436EDC}" type="sibTrans" cxnId="{76E7D88D-33C9-42FA-88E6-3BEA53F90233}">
      <dgm:prSet/>
      <dgm:spPr/>
      <dgm:t>
        <a:bodyPr/>
        <a:lstStyle/>
        <a:p>
          <a:endParaRPr lang="zh-TW" altLang="en-US"/>
        </a:p>
      </dgm:t>
    </dgm:pt>
    <dgm:pt modelId="{B21D8960-73A3-4A5A-9460-23715E1B43F3}" type="pres">
      <dgm:prSet presAssocID="{829D7302-4AB5-405B-84E3-41DD56E0CD62}" presName="Name0" presStyleCnt="0">
        <dgm:presLayoutVars>
          <dgm:dir/>
          <dgm:animLvl val="lvl"/>
          <dgm:resizeHandles val="exact"/>
        </dgm:presLayoutVars>
      </dgm:prSet>
      <dgm:spPr/>
      <dgm:t>
        <a:bodyPr/>
        <a:lstStyle/>
        <a:p>
          <a:endParaRPr lang="zh-TW" altLang="en-US"/>
        </a:p>
      </dgm:t>
    </dgm:pt>
    <dgm:pt modelId="{6CD4FF99-BB72-41BC-9EAA-13A5A32221E3}" type="pres">
      <dgm:prSet presAssocID="{06B19EBE-80CC-4F80-9235-7CD2567701B2}" presName="linNode" presStyleCnt="0"/>
      <dgm:spPr/>
    </dgm:pt>
    <dgm:pt modelId="{35F54297-3237-49D7-B221-9D0EAD8E4099}" type="pres">
      <dgm:prSet presAssocID="{06B19EBE-80CC-4F80-9235-7CD2567701B2}" presName="parTx" presStyleLbl="revTx" presStyleIdx="0" presStyleCnt="1">
        <dgm:presLayoutVars>
          <dgm:chMax val="1"/>
          <dgm:bulletEnabled val="1"/>
        </dgm:presLayoutVars>
      </dgm:prSet>
      <dgm:spPr/>
      <dgm:t>
        <a:bodyPr/>
        <a:lstStyle/>
        <a:p>
          <a:endParaRPr lang="zh-TW" altLang="en-US"/>
        </a:p>
      </dgm:t>
    </dgm:pt>
    <dgm:pt modelId="{292BD261-411C-46CE-95CA-9EC3128B6BAC}" type="pres">
      <dgm:prSet presAssocID="{06B19EBE-80CC-4F80-9235-7CD2567701B2}" presName="bracket" presStyleLbl="parChTrans1D1" presStyleIdx="0" presStyleCnt="1"/>
      <dgm:spPr/>
    </dgm:pt>
    <dgm:pt modelId="{A54542D3-8258-4EB6-8865-C0F777657CEB}" type="pres">
      <dgm:prSet presAssocID="{06B19EBE-80CC-4F80-9235-7CD2567701B2}" presName="spH" presStyleCnt="0"/>
      <dgm:spPr/>
    </dgm:pt>
    <dgm:pt modelId="{9FB6A084-F742-42E9-857E-1C8CAF712D4C}" type="pres">
      <dgm:prSet presAssocID="{06B19EBE-80CC-4F80-9235-7CD2567701B2}" presName="desTx" presStyleLbl="node1" presStyleIdx="0" presStyleCnt="1" custScaleX="133777" custScaleY="103394">
        <dgm:presLayoutVars>
          <dgm:bulletEnabled val="1"/>
        </dgm:presLayoutVars>
      </dgm:prSet>
      <dgm:spPr/>
      <dgm:t>
        <a:bodyPr/>
        <a:lstStyle/>
        <a:p>
          <a:endParaRPr lang="zh-TW" altLang="en-US"/>
        </a:p>
      </dgm:t>
    </dgm:pt>
  </dgm:ptLst>
  <dgm:cxnLst>
    <dgm:cxn modelId="{CE1EA361-CD53-49B5-AE1E-73BF96E7648C}" srcId="{06B19EBE-80CC-4F80-9235-7CD2567701B2}" destId="{112F8792-A566-423B-B374-4B813A3D1A43}" srcOrd="0" destOrd="0" parTransId="{EB5D4416-022D-4479-A322-F30EC5585A1E}" sibTransId="{1116009F-4D1C-4F1A-8AA9-E002D95C3DB5}"/>
    <dgm:cxn modelId="{63070707-88A6-4728-9C89-37025DCE9B76}" type="presOf" srcId="{06B19EBE-80CC-4F80-9235-7CD2567701B2}" destId="{35F54297-3237-49D7-B221-9D0EAD8E4099}" srcOrd="0" destOrd="0" presId="urn:diagrams.loki3.com/BracketList+Icon"/>
    <dgm:cxn modelId="{B92F2D8A-373D-460F-A224-DE385DF1D479}" srcId="{829D7302-4AB5-405B-84E3-41DD56E0CD62}" destId="{06B19EBE-80CC-4F80-9235-7CD2567701B2}" srcOrd="0" destOrd="0" parTransId="{0B704C32-D9CF-4FC7-8172-1748B175727D}" sibTransId="{07D49C63-8759-4B2D-99AD-342FB0CA46E7}"/>
    <dgm:cxn modelId="{76E7D88D-33C9-42FA-88E6-3BEA53F90233}" srcId="{06B19EBE-80CC-4F80-9235-7CD2567701B2}" destId="{679A9226-C824-4F12-BEA5-7C2131BDD7FE}" srcOrd="1" destOrd="0" parTransId="{F29ECC92-D6A3-424F-B46F-F2051E27DC06}" sibTransId="{2F21F8B5-4FE1-489C-8A0F-FF3E85436EDC}"/>
    <dgm:cxn modelId="{914C38A1-26FC-4EE7-8A70-4E361F03BCD0}" type="presOf" srcId="{679A9226-C824-4F12-BEA5-7C2131BDD7FE}" destId="{9FB6A084-F742-42E9-857E-1C8CAF712D4C}" srcOrd="0" destOrd="1" presId="urn:diagrams.loki3.com/BracketList+Icon"/>
    <dgm:cxn modelId="{6DFA43C0-AA41-491F-BA7B-A9BC37C546F9}" type="presOf" srcId="{112F8792-A566-423B-B374-4B813A3D1A43}" destId="{9FB6A084-F742-42E9-857E-1C8CAF712D4C}" srcOrd="0" destOrd="0" presId="urn:diagrams.loki3.com/BracketList+Icon"/>
    <dgm:cxn modelId="{B91F4A72-01DC-43D8-9F1D-99020B442DA5}" type="presOf" srcId="{829D7302-4AB5-405B-84E3-41DD56E0CD62}" destId="{B21D8960-73A3-4A5A-9460-23715E1B43F3}" srcOrd="0" destOrd="0" presId="urn:diagrams.loki3.com/BracketList+Icon"/>
    <dgm:cxn modelId="{CBC06D08-2B01-4023-B038-3678F727520F}" type="presParOf" srcId="{B21D8960-73A3-4A5A-9460-23715E1B43F3}" destId="{6CD4FF99-BB72-41BC-9EAA-13A5A32221E3}" srcOrd="0" destOrd="0" presId="urn:diagrams.loki3.com/BracketList+Icon"/>
    <dgm:cxn modelId="{EE02FEF4-FF30-4186-8FFC-9B5E91D23EE5}" type="presParOf" srcId="{6CD4FF99-BB72-41BC-9EAA-13A5A32221E3}" destId="{35F54297-3237-49D7-B221-9D0EAD8E4099}" srcOrd="0" destOrd="0" presId="urn:diagrams.loki3.com/BracketList+Icon"/>
    <dgm:cxn modelId="{7C1BC639-2448-4BA9-B791-7CB8A865BBBA}" type="presParOf" srcId="{6CD4FF99-BB72-41BC-9EAA-13A5A32221E3}" destId="{292BD261-411C-46CE-95CA-9EC3128B6BAC}" srcOrd="1" destOrd="0" presId="urn:diagrams.loki3.com/BracketList+Icon"/>
    <dgm:cxn modelId="{A23734FB-14B0-403B-9149-0C161D28E567}" type="presParOf" srcId="{6CD4FF99-BB72-41BC-9EAA-13A5A32221E3}" destId="{A54542D3-8258-4EB6-8865-C0F777657CEB}" srcOrd="2" destOrd="0" presId="urn:diagrams.loki3.com/BracketList+Icon"/>
    <dgm:cxn modelId="{EB725B3E-EEC6-4C8A-9F12-CA9568D68197}" type="presParOf" srcId="{6CD4FF99-BB72-41BC-9EAA-13A5A32221E3}" destId="{9FB6A084-F742-42E9-857E-1C8CAF712D4C}" srcOrd="3" destOrd="0" presId="urn:diagrams.loki3.com/Bracket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7FFBA60-8D00-485F-AD44-76388116DBC9}" type="doc">
      <dgm:prSet loTypeId="urn:microsoft.com/office/officeart/2005/8/layout/process2" loCatId="process" qsTypeId="urn:microsoft.com/office/officeart/2005/8/quickstyle/simple1" qsCatId="simple" csTypeId="urn:microsoft.com/office/officeart/2005/8/colors/accent1_2" csCatId="accent1" phldr="1"/>
      <dgm:spPr/>
    </dgm:pt>
    <dgm:pt modelId="{ED85EF2B-EA02-4990-BA13-9B1AECD1366B}">
      <dgm:prSet phldrT="[文字]" custT="1"/>
      <dgm:spPr/>
      <dgm:t>
        <a:bodyPr/>
        <a:lstStyle/>
        <a:p>
          <a:r>
            <a:rPr lang="zh-TW" altLang="en-US" sz="2800" b="1" dirty="0" smtClean="0">
              <a:latin typeface="標楷體" pitchFamily="65" charset="-120"/>
              <a:ea typeface="標楷體" pitchFamily="65" charset="-120"/>
            </a:rPr>
            <a:t>同意部分授權自審辦理新制</a:t>
          </a:r>
          <a:endParaRPr lang="zh-TW" altLang="en-US" sz="2800" b="1" dirty="0">
            <a:latin typeface="標楷體" pitchFamily="65" charset="-120"/>
            <a:ea typeface="標楷體" pitchFamily="65" charset="-120"/>
          </a:endParaRPr>
        </a:p>
      </dgm:t>
    </dgm:pt>
    <dgm:pt modelId="{FCE34E15-0AC6-4CE7-9591-328365C8E2E2}" type="parTrans" cxnId="{6C2AEE26-63F2-4000-A46C-8D0F0DBF6C15}">
      <dgm:prSet/>
      <dgm:spPr/>
      <dgm:t>
        <a:bodyPr/>
        <a:lstStyle/>
        <a:p>
          <a:endParaRPr lang="zh-TW" altLang="en-US"/>
        </a:p>
      </dgm:t>
    </dgm:pt>
    <dgm:pt modelId="{220C14B2-7889-40E7-8373-A2EA4E66A232}" type="sibTrans" cxnId="{6C2AEE26-63F2-4000-A46C-8D0F0DBF6C15}">
      <dgm:prSet/>
      <dgm:spPr/>
      <dgm:t>
        <a:bodyPr/>
        <a:lstStyle/>
        <a:p>
          <a:endParaRPr lang="zh-TW" altLang="en-US"/>
        </a:p>
      </dgm:t>
    </dgm:pt>
    <dgm:pt modelId="{CB190095-1512-4190-93CA-2CBE1ED20F27}">
      <dgm:prSet phldrT="[文字]" custT="1"/>
      <dgm:spPr/>
      <dgm:t>
        <a:bodyPr/>
        <a:lstStyle/>
        <a:p>
          <a:r>
            <a:rPr lang="zh-TW" altLang="en-US" sz="2400" b="1" dirty="0" smtClean="0">
              <a:latin typeface="標楷體" pitchFamily="65" charset="-120"/>
              <a:ea typeface="標楷體" pitchFamily="65" charset="-120"/>
            </a:rPr>
            <a:t>向本部提出計畫並經審查通過者</a:t>
          </a:r>
          <a:endParaRPr lang="zh-TW" altLang="en-US" sz="2400" b="1" dirty="0">
            <a:latin typeface="標楷體" pitchFamily="65" charset="-120"/>
            <a:ea typeface="標楷體" pitchFamily="65" charset="-120"/>
          </a:endParaRPr>
        </a:p>
      </dgm:t>
    </dgm:pt>
    <dgm:pt modelId="{C71EC882-3476-4944-A626-1EA3FC02D868}" type="parTrans" cxnId="{670B5EC6-904E-400F-86EF-1D410EF44839}">
      <dgm:prSet/>
      <dgm:spPr/>
      <dgm:t>
        <a:bodyPr/>
        <a:lstStyle/>
        <a:p>
          <a:endParaRPr lang="zh-TW" altLang="en-US"/>
        </a:p>
      </dgm:t>
    </dgm:pt>
    <dgm:pt modelId="{988DCE77-F871-4F1D-8823-1854419C15D6}" type="sibTrans" cxnId="{670B5EC6-904E-400F-86EF-1D410EF44839}">
      <dgm:prSet/>
      <dgm:spPr/>
      <dgm:t>
        <a:bodyPr/>
        <a:lstStyle/>
        <a:p>
          <a:endParaRPr lang="zh-TW" altLang="en-US"/>
        </a:p>
      </dgm:t>
    </dgm:pt>
    <dgm:pt modelId="{115170DB-D2D1-471C-8326-DEA8B8506224}">
      <dgm:prSet phldrT="[文字]" custT="1"/>
      <dgm:spPr/>
      <dgm:t>
        <a:bodyPr/>
        <a:lstStyle/>
        <a:p>
          <a:r>
            <a:rPr lang="zh-TW" altLang="en-US" sz="2800" b="1" dirty="0" smtClean="0">
              <a:latin typeface="標楷體" pitchFamily="65" charset="-120"/>
              <a:ea typeface="標楷體" pitchFamily="65" charset="-120"/>
            </a:rPr>
            <a:t>新制升等</a:t>
          </a:r>
          <a:endParaRPr lang="en-US" altLang="zh-TW" sz="2800" b="1" dirty="0" smtClean="0">
            <a:latin typeface="標楷體" pitchFamily="65" charset="-120"/>
            <a:ea typeface="標楷體" pitchFamily="65" charset="-120"/>
          </a:endParaRPr>
        </a:p>
        <a:p>
          <a:r>
            <a:rPr lang="en-US" altLang="zh-TW" sz="28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教學或技術應用</a:t>
          </a:r>
          <a:r>
            <a:rPr lang="en-US" altLang="zh-TW" sz="2800" b="1" dirty="0" smtClean="0">
              <a:latin typeface="標楷體" pitchFamily="65" charset="-120"/>
              <a:ea typeface="標楷體" pitchFamily="65" charset="-120"/>
            </a:rPr>
            <a:t>)</a:t>
          </a:r>
          <a:endParaRPr lang="zh-TW" altLang="en-US" sz="2800" b="1" dirty="0">
            <a:latin typeface="標楷體" pitchFamily="65" charset="-120"/>
            <a:ea typeface="標楷體" pitchFamily="65" charset="-120"/>
          </a:endParaRPr>
        </a:p>
      </dgm:t>
    </dgm:pt>
    <dgm:pt modelId="{3C047E39-D2C2-487B-9478-C2604D54A331}" type="parTrans" cxnId="{58FAF0C3-A0BC-49B4-978B-B267B4D24384}">
      <dgm:prSet/>
      <dgm:spPr/>
      <dgm:t>
        <a:bodyPr/>
        <a:lstStyle/>
        <a:p>
          <a:endParaRPr lang="zh-TW" altLang="en-US"/>
        </a:p>
      </dgm:t>
    </dgm:pt>
    <dgm:pt modelId="{5BDDDE31-A980-4BAC-9AB3-31748374F1EE}" type="sibTrans" cxnId="{58FAF0C3-A0BC-49B4-978B-B267B4D24384}">
      <dgm:prSet/>
      <dgm:spPr/>
      <dgm:t>
        <a:bodyPr/>
        <a:lstStyle/>
        <a:p>
          <a:endParaRPr lang="zh-TW" altLang="en-US"/>
        </a:p>
      </dgm:t>
    </dgm:pt>
    <dgm:pt modelId="{B22A9E62-E86D-475A-BF68-C7E472F9BEC9}" type="pres">
      <dgm:prSet presAssocID="{D7FFBA60-8D00-485F-AD44-76388116DBC9}" presName="linearFlow" presStyleCnt="0">
        <dgm:presLayoutVars>
          <dgm:resizeHandles val="exact"/>
        </dgm:presLayoutVars>
      </dgm:prSet>
      <dgm:spPr/>
    </dgm:pt>
    <dgm:pt modelId="{8757450D-D446-41E0-AB6E-65C06DB0FD37}" type="pres">
      <dgm:prSet presAssocID="{ED85EF2B-EA02-4990-BA13-9B1AECD1366B}" presName="node" presStyleLbl="node1" presStyleIdx="0" presStyleCnt="3" custScaleX="147228" custLinFactNeighborX="93824" custLinFactNeighborY="-2535">
        <dgm:presLayoutVars>
          <dgm:bulletEnabled val="1"/>
        </dgm:presLayoutVars>
      </dgm:prSet>
      <dgm:spPr/>
      <dgm:t>
        <a:bodyPr/>
        <a:lstStyle/>
        <a:p>
          <a:endParaRPr lang="zh-TW" altLang="en-US"/>
        </a:p>
      </dgm:t>
    </dgm:pt>
    <dgm:pt modelId="{3F7B1588-79E2-4ECF-93C3-2936B1B05B04}" type="pres">
      <dgm:prSet presAssocID="{220C14B2-7889-40E7-8373-A2EA4E66A232}" presName="sibTrans" presStyleLbl="sibTrans2D1" presStyleIdx="0" presStyleCnt="2" custAng="10906784"/>
      <dgm:spPr/>
      <dgm:t>
        <a:bodyPr/>
        <a:lstStyle/>
        <a:p>
          <a:endParaRPr lang="zh-TW" altLang="en-US"/>
        </a:p>
      </dgm:t>
    </dgm:pt>
    <dgm:pt modelId="{30F20853-8EFA-4D07-80B0-D01453A290C2}" type="pres">
      <dgm:prSet presAssocID="{220C14B2-7889-40E7-8373-A2EA4E66A232}" presName="connectorText" presStyleLbl="sibTrans2D1" presStyleIdx="0" presStyleCnt="2"/>
      <dgm:spPr/>
      <dgm:t>
        <a:bodyPr/>
        <a:lstStyle/>
        <a:p>
          <a:endParaRPr lang="zh-TW" altLang="en-US"/>
        </a:p>
      </dgm:t>
    </dgm:pt>
    <dgm:pt modelId="{7996CC85-2F29-458A-B7E9-D180B6073863}" type="pres">
      <dgm:prSet presAssocID="{CB190095-1512-4190-93CA-2CBE1ED20F27}" presName="node" presStyleLbl="node1" presStyleIdx="1" presStyleCnt="3" custScaleX="147073" custLinFactNeighborX="96479" custLinFactNeighborY="7606">
        <dgm:presLayoutVars>
          <dgm:bulletEnabled val="1"/>
        </dgm:presLayoutVars>
      </dgm:prSet>
      <dgm:spPr/>
      <dgm:t>
        <a:bodyPr/>
        <a:lstStyle/>
        <a:p>
          <a:endParaRPr lang="zh-TW" altLang="en-US"/>
        </a:p>
      </dgm:t>
    </dgm:pt>
    <dgm:pt modelId="{50485B9E-E55D-46C3-8588-FA1C6D9D9DD5}" type="pres">
      <dgm:prSet presAssocID="{988DCE77-F871-4F1D-8823-1854419C15D6}" presName="sibTrans" presStyleLbl="sibTrans2D1" presStyleIdx="1" presStyleCnt="2" custAng="10948937"/>
      <dgm:spPr/>
      <dgm:t>
        <a:bodyPr/>
        <a:lstStyle/>
        <a:p>
          <a:endParaRPr lang="zh-TW" altLang="en-US"/>
        </a:p>
      </dgm:t>
    </dgm:pt>
    <dgm:pt modelId="{7149DAB6-F31D-43FA-BC59-166391BF313B}" type="pres">
      <dgm:prSet presAssocID="{988DCE77-F871-4F1D-8823-1854419C15D6}" presName="connectorText" presStyleLbl="sibTrans2D1" presStyleIdx="1" presStyleCnt="2"/>
      <dgm:spPr/>
      <dgm:t>
        <a:bodyPr/>
        <a:lstStyle/>
        <a:p>
          <a:endParaRPr lang="zh-TW" altLang="en-US"/>
        </a:p>
      </dgm:t>
    </dgm:pt>
    <dgm:pt modelId="{0ADBC389-30B6-435A-BDE9-056455112A88}" type="pres">
      <dgm:prSet presAssocID="{115170DB-D2D1-471C-8326-DEA8B8506224}" presName="node" presStyleLbl="node1" presStyleIdx="2" presStyleCnt="3" custScaleX="146827" custLinFactNeighborX="100000" custLinFactNeighborY="2535">
        <dgm:presLayoutVars>
          <dgm:bulletEnabled val="1"/>
        </dgm:presLayoutVars>
      </dgm:prSet>
      <dgm:spPr/>
      <dgm:t>
        <a:bodyPr/>
        <a:lstStyle/>
        <a:p>
          <a:endParaRPr lang="zh-TW" altLang="en-US"/>
        </a:p>
      </dgm:t>
    </dgm:pt>
  </dgm:ptLst>
  <dgm:cxnLst>
    <dgm:cxn modelId="{670B5EC6-904E-400F-86EF-1D410EF44839}" srcId="{D7FFBA60-8D00-485F-AD44-76388116DBC9}" destId="{CB190095-1512-4190-93CA-2CBE1ED20F27}" srcOrd="1" destOrd="0" parTransId="{C71EC882-3476-4944-A626-1EA3FC02D868}" sibTransId="{988DCE77-F871-4F1D-8823-1854419C15D6}"/>
    <dgm:cxn modelId="{055CF09C-2905-4B26-B357-C04606E24AB3}" type="presOf" srcId="{220C14B2-7889-40E7-8373-A2EA4E66A232}" destId="{3F7B1588-79E2-4ECF-93C3-2936B1B05B04}" srcOrd="0" destOrd="0" presId="urn:microsoft.com/office/officeart/2005/8/layout/process2"/>
    <dgm:cxn modelId="{9386F031-832A-4B69-B4D5-824D7CDC8D47}" type="presOf" srcId="{CB190095-1512-4190-93CA-2CBE1ED20F27}" destId="{7996CC85-2F29-458A-B7E9-D180B6073863}" srcOrd="0" destOrd="0" presId="urn:microsoft.com/office/officeart/2005/8/layout/process2"/>
    <dgm:cxn modelId="{737FB9E5-8B3B-40CA-8324-297C623E02AD}" type="presOf" srcId="{ED85EF2B-EA02-4990-BA13-9B1AECD1366B}" destId="{8757450D-D446-41E0-AB6E-65C06DB0FD37}" srcOrd="0" destOrd="0" presId="urn:microsoft.com/office/officeart/2005/8/layout/process2"/>
    <dgm:cxn modelId="{E39A4F4F-3B14-44B7-A24A-C5713C6AA0D0}" type="presOf" srcId="{988DCE77-F871-4F1D-8823-1854419C15D6}" destId="{50485B9E-E55D-46C3-8588-FA1C6D9D9DD5}" srcOrd="0" destOrd="0" presId="urn:microsoft.com/office/officeart/2005/8/layout/process2"/>
    <dgm:cxn modelId="{58FAF0C3-A0BC-49B4-978B-B267B4D24384}" srcId="{D7FFBA60-8D00-485F-AD44-76388116DBC9}" destId="{115170DB-D2D1-471C-8326-DEA8B8506224}" srcOrd="2" destOrd="0" parTransId="{3C047E39-D2C2-487B-9478-C2604D54A331}" sibTransId="{5BDDDE31-A980-4BAC-9AB3-31748374F1EE}"/>
    <dgm:cxn modelId="{CEA5C298-B26A-464F-B38F-BDD833AC4A92}" type="presOf" srcId="{D7FFBA60-8D00-485F-AD44-76388116DBC9}" destId="{B22A9E62-E86D-475A-BF68-C7E472F9BEC9}" srcOrd="0" destOrd="0" presId="urn:microsoft.com/office/officeart/2005/8/layout/process2"/>
    <dgm:cxn modelId="{A27779E5-4887-4A55-A771-192594BDEB21}" type="presOf" srcId="{220C14B2-7889-40E7-8373-A2EA4E66A232}" destId="{30F20853-8EFA-4D07-80B0-D01453A290C2}" srcOrd="1" destOrd="0" presId="urn:microsoft.com/office/officeart/2005/8/layout/process2"/>
    <dgm:cxn modelId="{6C2AEE26-63F2-4000-A46C-8D0F0DBF6C15}" srcId="{D7FFBA60-8D00-485F-AD44-76388116DBC9}" destId="{ED85EF2B-EA02-4990-BA13-9B1AECD1366B}" srcOrd="0" destOrd="0" parTransId="{FCE34E15-0AC6-4CE7-9591-328365C8E2E2}" sibTransId="{220C14B2-7889-40E7-8373-A2EA4E66A232}"/>
    <dgm:cxn modelId="{565F3E1E-57DF-4061-A631-A5349F8ED0F9}" type="presOf" srcId="{988DCE77-F871-4F1D-8823-1854419C15D6}" destId="{7149DAB6-F31D-43FA-BC59-166391BF313B}" srcOrd="1" destOrd="0" presId="urn:microsoft.com/office/officeart/2005/8/layout/process2"/>
    <dgm:cxn modelId="{3CD65D8C-FC3C-42B6-A624-FCB8D54FA214}" type="presOf" srcId="{115170DB-D2D1-471C-8326-DEA8B8506224}" destId="{0ADBC389-30B6-435A-BDE9-056455112A88}" srcOrd="0" destOrd="0" presId="urn:microsoft.com/office/officeart/2005/8/layout/process2"/>
    <dgm:cxn modelId="{C3762D97-E063-42E9-82C7-76B6AED390F7}" type="presParOf" srcId="{B22A9E62-E86D-475A-BF68-C7E472F9BEC9}" destId="{8757450D-D446-41E0-AB6E-65C06DB0FD37}" srcOrd="0" destOrd="0" presId="urn:microsoft.com/office/officeart/2005/8/layout/process2"/>
    <dgm:cxn modelId="{4B679DD4-A3E6-422E-ADDA-EE508DAE2438}" type="presParOf" srcId="{B22A9E62-E86D-475A-BF68-C7E472F9BEC9}" destId="{3F7B1588-79E2-4ECF-93C3-2936B1B05B04}" srcOrd="1" destOrd="0" presId="urn:microsoft.com/office/officeart/2005/8/layout/process2"/>
    <dgm:cxn modelId="{73C4C30E-9298-4001-BC91-96F67B04BAD4}" type="presParOf" srcId="{3F7B1588-79E2-4ECF-93C3-2936B1B05B04}" destId="{30F20853-8EFA-4D07-80B0-D01453A290C2}" srcOrd="0" destOrd="0" presId="urn:microsoft.com/office/officeart/2005/8/layout/process2"/>
    <dgm:cxn modelId="{BC2714F1-D785-4AE9-B16E-FC89FD1B0D7B}" type="presParOf" srcId="{B22A9E62-E86D-475A-BF68-C7E472F9BEC9}" destId="{7996CC85-2F29-458A-B7E9-D180B6073863}" srcOrd="2" destOrd="0" presId="urn:microsoft.com/office/officeart/2005/8/layout/process2"/>
    <dgm:cxn modelId="{61468CA0-171B-41A7-8C09-500BEF1E039B}" type="presParOf" srcId="{B22A9E62-E86D-475A-BF68-C7E472F9BEC9}" destId="{50485B9E-E55D-46C3-8588-FA1C6D9D9DD5}" srcOrd="3" destOrd="0" presId="urn:microsoft.com/office/officeart/2005/8/layout/process2"/>
    <dgm:cxn modelId="{7F9349AD-B304-419F-9586-B27A41655737}" type="presParOf" srcId="{50485B9E-E55D-46C3-8588-FA1C6D9D9DD5}" destId="{7149DAB6-F31D-43FA-BC59-166391BF313B}" srcOrd="0" destOrd="0" presId="urn:microsoft.com/office/officeart/2005/8/layout/process2"/>
    <dgm:cxn modelId="{CB2B6A31-DD7D-4B76-8D13-5D1049031312}" type="presParOf" srcId="{B22A9E62-E86D-475A-BF68-C7E472F9BEC9}" destId="{0ADBC389-30B6-435A-BDE9-056455112A88}"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05B10DE-85A5-4A31-AE8C-B860A54C12C7}" type="doc">
      <dgm:prSet loTypeId="urn:microsoft.com/office/officeart/2005/8/layout/process2" loCatId="process" qsTypeId="urn:microsoft.com/office/officeart/2005/8/quickstyle/simple1" qsCatId="simple" csTypeId="urn:microsoft.com/office/officeart/2005/8/colors/accent1_2" csCatId="accent1" phldr="1"/>
      <dgm:spPr/>
    </dgm:pt>
    <dgm:pt modelId="{8DA3C30D-2CDC-4DD2-A8E7-6546069CAB4E}">
      <dgm:prSet phldrT="[文字]"/>
      <dgm:spPr/>
      <dgm:t>
        <a:bodyPr/>
        <a:lstStyle/>
        <a:p>
          <a:r>
            <a:rPr lang="zh-TW" altLang="en-US" dirty="0" smtClean="0">
              <a:latin typeface="標楷體" pitchFamily="65" charset="-120"/>
              <a:ea typeface="標楷體" pitchFamily="65" charset="-120"/>
            </a:rPr>
            <a:t>報部複審</a:t>
          </a:r>
          <a:endParaRPr lang="zh-TW" altLang="en-US" dirty="0">
            <a:latin typeface="標楷體" pitchFamily="65" charset="-120"/>
            <a:ea typeface="標楷體" pitchFamily="65" charset="-120"/>
          </a:endParaRPr>
        </a:p>
      </dgm:t>
    </dgm:pt>
    <dgm:pt modelId="{6736819F-7760-4E2C-92EB-CEFAF09520F4}" type="parTrans" cxnId="{C637A801-5410-4121-95F2-3C70D52AA6C8}">
      <dgm:prSet/>
      <dgm:spPr/>
      <dgm:t>
        <a:bodyPr/>
        <a:lstStyle/>
        <a:p>
          <a:endParaRPr lang="zh-TW" altLang="en-US"/>
        </a:p>
      </dgm:t>
    </dgm:pt>
    <dgm:pt modelId="{18F514F8-F493-49B9-9636-3B2D238559C5}" type="sibTrans" cxnId="{C637A801-5410-4121-95F2-3C70D52AA6C8}">
      <dgm:prSet/>
      <dgm:spPr/>
      <dgm:t>
        <a:bodyPr/>
        <a:lstStyle/>
        <a:p>
          <a:endParaRPr lang="zh-TW" altLang="en-US"/>
        </a:p>
      </dgm:t>
    </dgm:pt>
    <dgm:pt modelId="{F09EF685-FB48-4C35-AB9E-431C15B195B4}">
      <dgm:prSet phldrT="[文字]"/>
      <dgm:spPr/>
      <dgm:t>
        <a:bodyPr/>
        <a:lstStyle/>
        <a:p>
          <a:r>
            <a:rPr lang="zh-TW" altLang="en-US" dirty="0" smtClean="0">
              <a:latin typeface="標楷體" pitchFamily="65" charset="-120"/>
              <a:ea typeface="標楷體" pitchFamily="65" charset="-120"/>
            </a:rPr>
            <a:t>學術論文</a:t>
          </a:r>
          <a:endParaRPr lang="zh-TW" altLang="en-US" dirty="0">
            <a:latin typeface="標楷體" pitchFamily="65" charset="-120"/>
            <a:ea typeface="標楷體" pitchFamily="65" charset="-120"/>
          </a:endParaRPr>
        </a:p>
      </dgm:t>
    </dgm:pt>
    <dgm:pt modelId="{4B44B636-BABA-4422-804C-D25EC9B885F2}" type="parTrans" cxnId="{C321FF59-4B1F-4F9C-B3C0-6F06799424EF}">
      <dgm:prSet/>
      <dgm:spPr/>
      <dgm:t>
        <a:bodyPr/>
        <a:lstStyle/>
        <a:p>
          <a:endParaRPr lang="zh-TW" altLang="en-US"/>
        </a:p>
      </dgm:t>
    </dgm:pt>
    <dgm:pt modelId="{2942FF48-9A74-4E23-BE18-4506A3CA2BF9}" type="sibTrans" cxnId="{C321FF59-4B1F-4F9C-B3C0-6F06799424EF}">
      <dgm:prSet/>
      <dgm:spPr/>
      <dgm:t>
        <a:bodyPr/>
        <a:lstStyle/>
        <a:p>
          <a:endParaRPr lang="zh-TW" altLang="en-US"/>
        </a:p>
      </dgm:t>
    </dgm:pt>
    <dgm:pt modelId="{45E577A2-9FF6-4A71-BACB-B8C519CA1E5C}" type="pres">
      <dgm:prSet presAssocID="{005B10DE-85A5-4A31-AE8C-B860A54C12C7}" presName="linearFlow" presStyleCnt="0">
        <dgm:presLayoutVars>
          <dgm:resizeHandles val="exact"/>
        </dgm:presLayoutVars>
      </dgm:prSet>
      <dgm:spPr/>
    </dgm:pt>
    <dgm:pt modelId="{BBE1F782-E000-47DC-B855-567D603BC496}" type="pres">
      <dgm:prSet presAssocID="{8DA3C30D-2CDC-4DD2-A8E7-6546069CAB4E}" presName="node" presStyleLbl="node1" presStyleIdx="0" presStyleCnt="2" custAng="0" custScaleX="137810" custLinFactNeighborY="-14175">
        <dgm:presLayoutVars>
          <dgm:bulletEnabled val="1"/>
        </dgm:presLayoutVars>
      </dgm:prSet>
      <dgm:spPr/>
      <dgm:t>
        <a:bodyPr/>
        <a:lstStyle/>
        <a:p>
          <a:endParaRPr lang="zh-TW" altLang="en-US"/>
        </a:p>
      </dgm:t>
    </dgm:pt>
    <dgm:pt modelId="{677F5574-0DC6-4B47-A2D7-E70DAF912251}" type="pres">
      <dgm:prSet presAssocID="{18F514F8-F493-49B9-9636-3B2D238559C5}" presName="sibTrans" presStyleLbl="sibTrans2D1" presStyleIdx="0" presStyleCnt="1" custAng="10800000"/>
      <dgm:spPr/>
      <dgm:t>
        <a:bodyPr/>
        <a:lstStyle/>
        <a:p>
          <a:endParaRPr lang="zh-TW" altLang="en-US"/>
        </a:p>
      </dgm:t>
    </dgm:pt>
    <dgm:pt modelId="{85753776-8F3E-4EDE-AB78-FF2B10521D52}" type="pres">
      <dgm:prSet presAssocID="{18F514F8-F493-49B9-9636-3B2D238559C5}" presName="connectorText" presStyleLbl="sibTrans2D1" presStyleIdx="0" presStyleCnt="1"/>
      <dgm:spPr/>
      <dgm:t>
        <a:bodyPr/>
        <a:lstStyle/>
        <a:p>
          <a:endParaRPr lang="zh-TW" altLang="en-US"/>
        </a:p>
      </dgm:t>
    </dgm:pt>
    <dgm:pt modelId="{EFE78534-7B78-4492-A832-A5D6EF82037B}" type="pres">
      <dgm:prSet presAssocID="{F09EF685-FB48-4C35-AB9E-431C15B195B4}" presName="node" presStyleLbl="node1" presStyleIdx="1" presStyleCnt="2" custScaleX="137811">
        <dgm:presLayoutVars>
          <dgm:bulletEnabled val="1"/>
        </dgm:presLayoutVars>
      </dgm:prSet>
      <dgm:spPr/>
      <dgm:t>
        <a:bodyPr/>
        <a:lstStyle/>
        <a:p>
          <a:endParaRPr lang="zh-TW" altLang="en-US"/>
        </a:p>
      </dgm:t>
    </dgm:pt>
  </dgm:ptLst>
  <dgm:cxnLst>
    <dgm:cxn modelId="{26465754-59A5-43BF-B2E1-E547F6457187}" type="presOf" srcId="{18F514F8-F493-49B9-9636-3B2D238559C5}" destId="{85753776-8F3E-4EDE-AB78-FF2B10521D52}" srcOrd="1" destOrd="0" presId="urn:microsoft.com/office/officeart/2005/8/layout/process2"/>
    <dgm:cxn modelId="{C637A801-5410-4121-95F2-3C70D52AA6C8}" srcId="{005B10DE-85A5-4A31-AE8C-B860A54C12C7}" destId="{8DA3C30D-2CDC-4DD2-A8E7-6546069CAB4E}" srcOrd="0" destOrd="0" parTransId="{6736819F-7760-4E2C-92EB-CEFAF09520F4}" sibTransId="{18F514F8-F493-49B9-9636-3B2D238559C5}"/>
    <dgm:cxn modelId="{77973FF7-02FF-423A-8EFA-E4A469C59D20}" type="presOf" srcId="{18F514F8-F493-49B9-9636-3B2D238559C5}" destId="{677F5574-0DC6-4B47-A2D7-E70DAF912251}" srcOrd="0" destOrd="0" presId="urn:microsoft.com/office/officeart/2005/8/layout/process2"/>
    <dgm:cxn modelId="{D71E2700-1292-4CD0-B660-9B02B96C06DD}" type="presOf" srcId="{8DA3C30D-2CDC-4DD2-A8E7-6546069CAB4E}" destId="{BBE1F782-E000-47DC-B855-567D603BC496}" srcOrd="0" destOrd="0" presId="urn:microsoft.com/office/officeart/2005/8/layout/process2"/>
    <dgm:cxn modelId="{329A4975-C1E8-4E97-A0A7-DA5C582C0791}" type="presOf" srcId="{005B10DE-85A5-4A31-AE8C-B860A54C12C7}" destId="{45E577A2-9FF6-4A71-BACB-B8C519CA1E5C}" srcOrd="0" destOrd="0" presId="urn:microsoft.com/office/officeart/2005/8/layout/process2"/>
    <dgm:cxn modelId="{C321FF59-4B1F-4F9C-B3C0-6F06799424EF}" srcId="{005B10DE-85A5-4A31-AE8C-B860A54C12C7}" destId="{F09EF685-FB48-4C35-AB9E-431C15B195B4}" srcOrd="1" destOrd="0" parTransId="{4B44B636-BABA-4422-804C-D25EC9B885F2}" sibTransId="{2942FF48-9A74-4E23-BE18-4506A3CA2BF9}"/>
    <dgm:cxn modelId="{CE3E484A-94E9-4004-88F6-2BF007F44CD0}" type="presOf" srcId="{F09EF685-FB48-4C35-AB9E-431C15B195B4}" destId="{EFE78534-7B78-4492-A832-A5D6EF82037B}" srcOrd="0" destOrd="0" presId="urn:microsoft.com/office/officeart/2005/8/layout/process2"/>
    <dgm:cxn modelId="{03225492-C650-4EAF-8ADD-3CAB1971B8F7}" type="presParOf" srcId="{45E577A2-9FF6-4A71-BACB-B8C519CA1E5C}" destId="{BBE1F782-E000-47DC-B855-567D603BC496}" srcOrd="0" destOrd="0" presId="urn:microsoft.com/office/officeart/2005/8/layout/process2"/>
    <dgm:cxn modelId="{813B79D1-A1C1-4368-8AB5-BEAD779DC597}" type="presParOf" srcId="{45E577A2-9FF6-4A71-BACB-B8C519CA1E5C}" destId="{677F5574-0DC6-4B47-A2D7-E70DAF912251}" srcOrd="1" destOrd="0" presId="urn:microsoft.com/office/officeart/2005/8/layout/process2"/>
    <dgm:cxn modelId="{AE5D2BDF-32B3-4975-9874-B2660E9B444A}" type="presParOf" srcId="{677F5574-0DC6-4B47-A2D7-E70DAF912251}" destId="{85753776-8F3E-4EDE-AB78-FF2B10521D52}" srcOrd="0" destOrd="0" presId="urn:microsoft.com/office/officeart/2005/8/layout/process2"/>
    <dgm:cxn modelId="{068E3678-21E5-47DC-B6A5-A401815B28C7}" type="presParOf" srcId="{45E577A2-9FF6-4A71-BACB-B8C519CA1E5C}" destId="{EFE78534-7B78-4492-A832-A5D6EF82037B}" srcOrd="2" destOrd="0" presId="urn:microsoft.com/office/officeart/2005/8/layout/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C219C17-927D-4FA8-A9EB-EFE5FEB2306C}" type="doc">
      <dgm:prSet loTypeId="urn:diagrams.loki3.com/BracketList+Icon" loCatId="list" qsTypeId="urn:microsoft.com/office/officeart/2005/8/quickstyle/simple1" qsCatId="simple" csTypeId="urn:microsoft.com/office/officeart/2005/8/colors/accent1_2" csCatId="accent1" phldr="1"/>
      <dgm:spPr/>
      <dgm:t>
        <a:bodyPr/>
        <a:lstStyle/>
        <a:p>
          <a:endParaRPr lang="zh-TW" altLang="en-US"/>
        </a:p>
      </dgm:t>
    </dgm:pt>
    <dgm:pt modelId="{4A1EFB70-624C-48AB-B814-22A8707CB6C7}">
      <dgm:prSet phldrT="[文字]" custT="1"/>
      <dgm:spPr/>
      <dgm:t>
        <a:bodyPr/>
        <a:lstStyle/>
        <a:p>
          <a:pPr algn="l"/>
          <a:r>
            <a:rPr lang="zh-TW" altLang="en-US" sz="2800" b="1" dirty="0" smtClean="0">
              <a:latin typeface="標楷體" pitchFamily="65" charset="-120"/>
              <a:ea typeface="標楷體" pitchFamily="65" charset="-120"/>
            </a:rPr>
            <a:t>計畫項目重點及審查評議配分</a:t>
          </a:r>
          <a:endParaRPr lang="zh-TW" altLang="en-US" sz="2800" b="1" dirty="0">
            <a:latin typeface="標楷體" pitchFamily="65" charset="-120"/>
            <a:ea typeface="標楷體" pitchFamily="65" charset="-120"/>
          </a:endParaRPr>
        </a:p>
      </dgm:t>
    </dgm:pt>
    <dgm:pt modelId="{EA3B8057-A631-4EA6-BA61-C50B00F5349E}" type="parTrans" cxnId="{68E032A0-B40C-47D4-9B47-2955152AEEFE}">
      <dgm:prSet/>
      <dgm:spPr/>
      <dgm:t>
        <a:bodyPr/>
        <a:lstStyle/>
        <a:p>
          <a:endParaRPr lang="zh-TW" altLang="en-US"/>
        </a:p>
      </dgm:t>
    </dgm:pt>
    <dgm:pt modelId="{59CD7CB9-27A9-47E1-88CC-BDCF47B3BDF8}" type="sibTrans" cxnId="{68E032A0-B40C-47D4-9B47-2955152AEEFE}">
      <dgm:prSet/>
      <dgm:spPr/>
      <dgm:t>
        <a:bodyPr/>
        <a:lstStyle/>
        <a:p>
          <a:endParaRPr lang="zh-TW" altLang="en-US"/>
        </a:p>
      </dgm:t>
    </dgm:pt>
    <dgm:pt modelId="{E6F92B90-F241-48CF-A13A-9C3C545C4917}">
      <dgm:prSet phldrT="[文字]" custT="1"/>
      <dgm:spPr/>
      <dgm:t>
        <a:bodyPr/>
        <a:lstStyle/>
        <a:p>
          <a:r>
            <a:rPr lang="zh-TW" sz="3200" b="1" dirty="0" smtClean="0">
              <a:solidFill>
                <a:srgbClr val="FFFF00"/>
              </a:solidFill>
              <a:latin typeface="標楷體" pitchFamily="65" charset="-120"/>
              <a:ea typeface="標楷體" pitchFamily="65" charset="-120"/>
            </a:rPr>
            <a:t>學校推動新制升等相關具體作法</a:t>
          </a:r>
          <a:r>
            <a:rPr lang="zh-TW" sz="3200" dirty="0" smtClean="0">
              <a:solidFill>
                <a:srgbClr val="FFFF00"/>
              </a:solidFill>
              <a:latin typeface="標楷體" pitchFamily="65" charset="-120"/>
              <a:ea typeface="標楷體" pitchFamily="65" charset="-120"/>
            </a:rPr>
            <a:t>（</a:t>
          </a:r>
          <a:r>
            <a:rPr lang="en-US" altLang="zh-TW" sz="3200" dirty="0" smtClean="0">
              <a:solidFill>
                <a:srgbClr val="FFFF00"/>
              </a:solidFill>
              <a:latin typeface="標楷體" pitchFamily="65" charset="-120"/>
              <a:ea typeface="標楷體" pitchFamily="65" charset="-120"/>
            </a:rPr>
            <a:t>40%</a:t>
          </a:r>
          <a:r>
            <a:rPr lang="zh-TW" sz="3200" dirty="0" smtClean="0">
              <a:solidFill>
                <a:srgbClr val="FFFF00"/>
              </a:solidFill>
              <a:latin typeface="標楷體" pitchFamily="65" charset="-120"/>
              <a:ea typeface="標楷體" pitchFamily="65" charset="-120"/>
            </a:rPr>
            <a:t>）</a:t>
          </a:r>
          <a:r>
            <a:rPr lang="zh-TW" altLang="en-US" sz="3200" b="1" dirty="0" smtClean="0">
              <a:solidFill>
                <a:srgbClr val="FFFF00"/>
              </a:solidFill>
              <a:latin typeface="標楷體" pitchFamily="65" charset="-120"/>
              <a:ea typeface="標楷體" pitchFamily="65" charset="-120"/>
            </a:rPr>
            <a:t>                  </a:t>
          </a:r>
          <a:r>
            <a:rPr lang="zh-TW" sz="3200" dirty="0" smtClean="0">
              <a:latin typeface="標楷體" pitchFamily="65" charset="-120"/>
              <a:ea typeface="標楷體" pitchFamily="65" charset="-120"/>
            </a:rPr>
            <a:t>學校推動目標、推動單位（系所或全校）、審查作業與流程、成績計算方式等</a:t>
          </a:r>
          <a:endParaRPr lang="zh-TW" altLang="en-US" sz="3200" dirty="0">
            <a:latin typeface="標楷體" pitchFamily="65" charset="-120"/>
            <a:ea typeface="標楷體" pitchFamily="65" charset="-120"/>
          </a:endParaRPr>
        </a:p>
      </dgm:t>
    </dgm:pt>
    <dgm:pt modelId="{E28CB83B-17DF-4D43-9B8B-30617059E746}" type="parTrans" cxnId="{416C89CC-E14F-4B51-A309-090F8171875A}">
      <dgm:prSet/>
      <dgm:spPr/>
      <dgm:t>
        <a:bodyPr/>
        <a:lstStyle/>
        <a:p>
          <a:endParaRPr lang="zh-TW" altLang="en-US"/>
        </a:p>
      </dgm:t>
    </dgm:pt>
    <dgm:pt modelId="{4E864798-8840-4833-AA30-B5913E4E01D0}" type="sibTrans" cxnId="{416C89CC-E14F-4B51-A309-090F8171875A}">
      <dgm:prSet/>
      <dgm:spPr/>
      <dgm:t>
        <a:bodyPr/>
        <a:lstStyle/>
        <a:p>
          <a:endParaRPr lang="zh-TW" altLang="en-US"/>
        </a:p>
      </dgm:t>
    </dgm:pt>
    <dgm:pt modelId="{0BA74585-A695-4F6F-964F-46D54B10D1BE}" type="pres">
      <dgm:prSet presAssocID="{6C219C17-927D-4FA8-A9EB-EFE5FEB2306C}" presName="Name0" presStyleCnt="0">
        <dgm:presLayoutVars>
          <dgm:dir/>
          <dgm:animLvl val="lvl"/>
          <dgm:resizeHandles val="exact"/>
        </dgm:presLayoutVars>
      </dgm:prSet>
      <dgm:spPr/>
      <dgm:t>
        <a:bodyPr/>
        <a:lstStyle/>
        <a:p>
          <a:endParaRPr lang="zh-TW" altLang="en-US"/>
        </a:p>
      </dgm:t>
    </dgm:pt>
    <dgm:pt modelId="{33B4618C-3FF0-4C1A-A052-541D0ABFB829}" type="pres">
      <dgm:prSet presAssocID="{4A1EFB70-624C-48AB-B814-22A8707CB6C7}" presName="linNode" presStyleCnt="0"/>
      <dgm:spPr/>
    </dgm:pt>
    <dgm:pt modelId="{09BB151B-49D7-4A40-B98A-8CB145F9F755}" type="pres">
      <dgm:prSet presAssocID="{4A1EFB70-624C-48AB-B814-22A8707CB6C7}" presName="parTx" presStyleLbl="revTx" presStyleIdx="0" presStyleCnt="1" custScaleX="154873">
        <dgm:presLayoutVars>
          <dgm:chMax val="1"/>
          <dgm:bulletEnabled val="1"/>
        </dgm:presLayoutVars>
      </dgm:prSet>
      <dgm:spPr/>
      <dgm:t>
        <a:bodyPr/>
        <a:lstStyle/>
        <a:p>
          <a:endParaRPr lang="zh-TW" altLang="en-US"/>
        </a:p>
      </dgm:t>
    </dgm:pt>
    <dgm:pt modelId="{76B6B714-0FF8-4B24-ACF9-966CF77A5D30}" type="pres">
      <dgm:prSet presAssocID="{4A1EFB70-624C-48AB-B814-22A8707CB6C7}" presName="bracket" presStyleLbl="parChTrans1D1" presStyleIdx="0" presStyleCnt="1" custLinFactNeighborX="3635" custLinFactNeighborY="-905"/>
      <dgm:spPr/>
    </dgm:pt>
    <dgm:pt modelId="{EEB7EF80-9854-4D5D-962C-D5F1FE6C3CCE}" type="pres">
      <dgm:prSet presAssocID="{4A1EFB70-624C-48AB-B814-22A8707CB6C7}" presName="spH" presStyleCnt="0"/>
      <dgm:spPr/>
    </dgm:pt>
    <dgm:pt modelId="{4B082591-2C33-4A4C-B88A-D116DD618121}" type="pres">
      <dgm:prSet presAssocID="{4A1EFB70-624C-48AB-B814-22A8707CB6C7}" presName="desTx" presStyleLbl="node1" presStyleIdx="0" presStyleCnt="1" custScaleX="140732" custScaleY="113733">
        <dgm:presLayoutVars>
          <dgm:bulletEnabled val="1"/>
        </dgm:presLayoutVars>
      </dgm:prSet>
      <dgm:spPr/>
      <dgm:t>
        <a:bodyPr/>
        <a:lstStyle/>
        <a:p>
          <a:endParaRPr lang="zh-TW" altLang="en-US"/>
        </a:p>
      </dgm:t>
    </dgm:pt>
  </dgm:ptLst>
  <dgm:cxnLst>
    <dgm:cxn modelId="{17666E29-3B85-4569-A591-F998AF2101F8}" type="presOf" srcId="{6C219C17-927D-4FA8-A9EB-EFE5FEB2306C}" destId="{0BA74585-A695-4F6F-964F-46D54B10D1BE}" srcOrd="0" destOrd="0" presId="urn:diagrams.loki3.com/BracketList+Icon"/>
    <dgm:cxn modelId="{52E74777-0699-4142-801D-44B589B6B87C}" type="presOf" srcId="{E6F92B90-F241-48CF-A13A-9C3C545C4917}" destId="{4B082591-2C33-4A4C-B88A-D116DD618121}" srcOrd="0" destOrd="0" presId="urn:diagrams.loki3.com/BracketList+Icon"/>
    <dgm:cxn modelId="{68E032A0-B40C-47D4-9B47-2955152AEEFE}" srcId="{6C219C17-927D-4FA8-A9EB-EFE5FEB2306C}" destId="{4A1EFB70-624C-48AB-B814-22A8707CB6C7}" srcOrd="0" destOrd="0" parTransId="{EA3B8057-A631-4EA6-BA61-C50B00F5349E}" sibTransId="{59CD7CB9-27A9-47E1-88CC-BDCF47B3BDF8}"/>
    <dgm:cxn modelId="{416C89CC-E14F-4B51-A309-090F8171875A}" srcId="{4A1EFB70-624C-48AB-B814-22A8707CB6C7}" destId="{E6F92B90-F241-48CF-A13A-9C3C545C4917}" srcOrd="0" destOrd="0" parTransId="{E28CB83B-17DF-4D43-9B8B-30617059E746}" sibTransId="{4E864798-8840-4833-AA30-B5913E4E01D0}"/>
    <dgm:cxn modelId="{417A9198-A3DB-46F9-B73F-7D86AEF92BA5}" type="presOf" srcId="{4A1EFB70-624C-48AB-B814-22A8707CB6C7}" destId="{09BB151B-49D7-4A40-B98A-8CB145F9F755}" srcOrd="0" destOrd="0" presId="urn:diagrams.loki3.com/BracketList+Icon"/>
    <dgm:cxn modelId="{F507AF11-1E35-4844-B0FA-79FE88DF2106}" type="presParOf" srcId="{0BA74585-A695-4F6F-964F-46D54B10D1BE}" destId="{33B4618C-3FF0-4C1A-A052-541D0ABFB829}" srcOrd="0" destOrd="0" presId="urn:diagrams.loki3.com/BracketList+Icon"/>
    <dgm:cxn modelId="{81590406-9F32-46FD-8D35-36C67E03EB6F}" type="presParOf" srcId="{33B4618C-3FF0-4C1A-A052-541D0ABFB829}" destId="{09BB151B-49D7-4A40-B98A-8CB145F9F755}" srcOrd="0" destOrd="0" presId="urn:diagrams.loki3.com/BracketList+Icon"/>
    <dgm:cxn modelId="{EE01A308-4842-4E72-A77B-788634B58AE9}" type="presParOf" srcId="{33B4618C-3FF0-4C1A-A052-541D0ABFB829}" destId="{76B6B714-0FF8-4B24-ACF9-966CF77A5D30}" srcOrd="1" destOrd="0" presId="urn:diagrams.loki3.com/BracketList+Icon"/>
    <dgm:cxn modelId="{05E8D602-7238-4726-ACE9-F1BA25EBA698}" type="presParOf" srcId="{33B4618C-3FF0-4C1A-A052-541D0ABFB829}" destId="{EEB7EF80-9854-4D5D-962C-D5F1FE6C3CCE}" srcOrd="2" destOrd="0" presId="urn:diagrams.loki3.com/BracketList+Icon"/>
    <dgm:cxn modelId="{993B9FDC-27C7-42AF-BB65-23FC5EAA18AE}" type="presParOf" srcId="{33B4618C-3FF0-4C1A-A052-541D0ABFB829}" destId="{4B082591-2C33-4A4C-B88A-D116DD618121}" srcOrd="3" destOrd="0" presId="urn:diagrams.loki3.com/Bracket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C219C17-927D-4FA8-A9EB-EFE5FEB2306C}" type="doc">
      <dgm:prSet loTypeId="urn:diagrams.loki3.com/BracketList+Icon" loCatId="list" qsTypeId="urn:microsoft.com/office/officeart/2005/8/quickstyle/simple1" qsCatId="simple" csTypeId="urn:microsoft.com/office/officeart/2005/8/colors/accent1_2" csCatId="accent1" phldr="1"/>
      <dgm:spPr/>
      <dgm:t>
        <a:bodyPr/>
        <a:lstStyle/>
        <a:p>
          <a:endParaRPr lang="zh-TW" altLang="en-US"/>
        </a:p>
      </dgm:t>
    </dgm:pt>
    <dgm:pt modelId="{4A1EFB70-624C-48AB-B814-22A8707CB6C7}">
      <dgm:prSet phldrT="[文字]" custT="1"/>
      <dgm:spPr/>
      <dgm:t>
        <a:bodyPr/>
        <a:lstStyle/>
        <a:p>
          <a:pPr algn="l"/>
          <a:r>
            <a:rPr lang="zh-TW" altLang="en-US" sz="2800" b="1" dirty="0" smtClean="0">
              <a:latin typeface="標楷體" pitchFamily="65" charset="-120"/>
              <a:ea typeface="標楷體" pitchFamily="65" charset="-120"/>
            </a:rPr>
            <a:t>計畫項目重點及審查評議配分</a:t>
          </a:r>
          <a:endParaRPr lang="zh-TW" altLang="en-US" sz="2800" b="1" dirty="0">
            <a:latin typeface="標楷體" pitchFamily="65" charset="-120"/>
            <a:ea typeface="標楷體" pitchFamily="65" charset="-120"/>
          </a:endParaRPr>
        </a:p>
      </dgm:t>
    </dgm:pt>
    <dgm:pt modelId="{EA3B8057-A631-4EA6-BA61-C50B00F5349E}" type="parTrans" cxnId="{68E032A0-B40C-47D4-9B47-2955152AEEFE}">
      <dgm:prSet/>
      <dgm:spPr/>
      <dgm:t>
        <a:bodyPr/>
        <a:lstStyle/>
        <a:p>
          <a:endParaRPr lang="zh-TW" altLang="en-US"/>
        </a:p>
      </dgm:t>
    </dgm:pt>
    <dgm:pt modelId="{59CD7CB9-27A9-47E1-88CC-BDCF47B3BDF8}" type="sibTrans" cxnId="{68E032A0-B40C-47D4-9B47-2955152AEEFE}">
      <dgm:prSet/>
      <dgm:spPr/>
      <dgm:t>
        <a:bodyPr/>
        <a:lstStyle/>
        <a:p>
          <a:endParaRPr lang="zh-TW" altLang="en-US"/>
        </a:p>
      </dgm:t>
    </dgm:pt>
    <dgm:pt modelId="{E6F92B90-F241-48CF-A13A-9C3C545C4917}">
      <dgm:prSet phldrT="[文字]"/>
      <dgm:spPr/>
      <dgm:t>
        <a:bodyPr/>
        <a:lstStyle/>
        <a:p>
          <a:pPr algn="l"/>
          <a:r>
            <a:rPr lang="zh-TW" b="1" dirty="0" smtClean="0">
              <a:solidFill>
                <a:srgbClr val="FFFF00"/>
              </a:solidFill>
              <a:latin typeface="標楷體" pitchFamily="65" charset="-120"/>
              <a:ea typeface="標楷體" pitchFamily="65" charset="-120"/>
            </a:rPr>
            <a:t>學校新制升等途徑審查機制</a:t>
          </a:r>
          <a:r>
            <a:rPr lang="zh-TW" dirty="0" smtClean="0">
              <a:solidFill>
                <a:srgbClr val="FFFF00"/>
              </a:solidFill>
              <a:latin typeface="標楷體" pitchFamily="65" charset="-120"/>
              <a:ea typeface="標楷體" pitchFamily="65" charset="-120"/>
            </a:rPr>
            <a:t>（</a:t>
          </a:r>
          <a:r>
            <a:rPr lang="en-US" altLang="zh-TW" dirty="0" smtClean="0">
              <a:solidFill>
                <a:srgbClr val="FFFF00"/>
              </a:solidFill>
              <a:latin typeface="標楷體" pitchFamily="65" charset="-120"/>
              <a:ea typeface="標楷體" pitchFamily="65" charset="-120"/>
            </a:rPr>
            <a:t>40%</a:t>
          </a:r>
          <a:r>
            <a:rPr lang="zh-TW" dirty="0" smtClean="0">
              <a:solidFill>
                <a:srgbClr val="FFFF00"/>
              </a:solidFill>
              <a:latin typeface="標楷體" pitchFamily="65" charset="-120"/>
              <a:ea typeface="標楷體" pitchFamily="65" charset="-120"/>
            </a:rPr>
            <a:t>）</a:t>
          </a:r>
          <a:r>
            <a:rPr lang="zh-TW" altLang="en-US" dirty="0" smtClean="0">
              <a:solidFill>
                <a:srgbClr val="FFFF00"/>
              </a:solidFill>
              <a:latin typeface="標楷體" pitchFamily="65" charset="-120"/>
              <a:ea typeface="標楷體" pitchFamily="65" charset="-120"/>
            </a:rPr>
            <a:t>                                      </a:t>
          </a:r>
          <a:r>
            <a:rPr lang="zh-TW" dirty="0" smtClean="0">
              <a:latin typeface="標楷體" pitchFamily="65" charset="-120"/>
              <a:ea typeface="標楷體" pitchFamily="65" charset="-120"/>
            </a:rPr>
            <a:t>各新制升等途徑應明定提出申請資格、審查基準、審查項目及指標等</a:t>
          </a:r>
          <a:endParaRPr lang="zh-TW" altLang="en-US" dirty="0">
            <a:latin typeface="標楷體" pitchFamily="65" charset="-120"/>
            <a:ea typeface="標楷體" pitchFamily="65" charset="-120"/>
          </a:endParaRPr>
        </a:p>
      </dgm:t>
    </dgm:pt>
    <dgm:pt modelId="{E28CB83B-17DF-4D43-9B8B-30617059E746}" type="parTrans" cxnId="{416C89CC-E14F-4B51-A309-090F8171875A}">
      <dgm:prSet/>
      <dgm:spPr/>
      <dgm:t>
        <a:bodyPr/>
        <a:lstStyle/>
        <a:p>
          <a:endParaRPr lang="zh-TW" altLang="en-US"/>
        </a:p>
      </dgm:t>
    </dgm:pt>
    <dgm:pt modelId="{4E864798-8840-4833-AA30-B5913E4E01D0}" type="sibTrans" cxnId="{416C89CC-E14F-4B51-A309-090F8171875A}">
      <dgm:prSet/>
      <dgm:spPr/>
      <dgm:t>
        <a:bodyPr/>
        <a:lstStyle/>
        <a:p>
          <a:endParaRPr lang="zh-TW" altLang="en-US"/>
        </a:p>
      </dgm:t>
    </dgm:pt>
    <dgm:pt modelId="{0BA74585-A695-4F6F-964F-46D54B10D1BE}" type="pres">
      <dgm:prSet presAssocID="{6C219C17-927D-4FA8-A9EB-EFE5FEB2306C}" presName="Name0" presStyleCnt="0">
        <dgm:presLayoutVars>
          <dgm:dir/>
          <dgm:animLvl val="lvl"/>
          <dgm:resizeHandles val="exact"/>
        </dgm:presLayoutVars>
      </dgm:prSet>
      <dgm:spPr/>
      <dgm:t>
        <a:bodyPr/>
        <a:lstStyle/>
        <a:p>
          <a:endParaRPr lang="zh-TW" altLang="en-US"/>
        </a:p>
      </dgm:t>
    </dgm:pt>
    <dgm:pt modelId="{33B4618C-3FF0-4C1A-A052-541D0ABFB829}" type="pres">
      <dgm:prSet presAssocID="{4A1EFB70-624C-48AB-B814-22A8707CB6C7}" presName="linNode" presStyleCnt="0"/>
      <dgm:spPr/>
    </dgm:pt>
    <dgm:pt modelId="{09BB151B-49D7-4A40-B98A-8CB145F9F755}" type="pres">
      <dgm:prSet presAssocID="{4A1EFB70-624C-48AB-B814-22A8707CB6C7}" presName="parTx" presStyleLbl="revTx" presStyleIdx="0" presStyleCnt="1" custScaleX="154873">
        <dgm:presLayoutVars>
          <dgm:chMax val="1"/>
          <dgm:bulletEnabled val="1"/>
        </dgm:presLayoutVars>
      </dgm:prSet>
      <dgm:spPr/>
      <dgm:t>
        <a:bodyPr/>
        <a:lstStyle/>
        <a:p>
          <a:endParaRPr lang="zh-TW" altLang="en-US"/>
        </a:p>
      </dgm:t>
    </dgm:pt>
    <dgm:pt modelId="{76B6B714-0FF8-4B24-ACF9-966CF77A5D30}" type="pres">
      <dgm:prSet presAssocID="{4A1EFB70-624C-48AB-B814-22A8707CB6C7}" presName="bracket" presStyleLbl="parChTrans1D1" presStyleIdx="0" presStyleCnt="1"/>
      <dgm:spPr/>
    </dgm:pt>
    <dgm:pt modelId="{EEB7EF80-9854-4D5D-962C-D5F1FE6C3CCE}" type="pres">
      <dgm:prSet presAssocID="{4A1EFB70-624C-48AB-B814-22A8707CB6C7}" presName="spH" presStyleCnt="0"/>
      <dgm:spPr/>
    </dgm:pt>
    <dgm:pt modelId="{4B082591-2C33-4A4C-B88A-D116DD618121}" type="pres">
      <dgm:prSet presAssocID="{4A1EFB70-624C-48AB-B814-22A8707CB6C7}" presName="desTx" presStyleLbl="node1" presStyleIdx="0" presStyleCnt="1" custScaleX="140732" custScaleY="76266">
        <dgm:presLayoutVars>
          <dgm:bulletEnabled val="1"/>
        </dgm:presLayoutVars>
      </dgm:prSet>
      <dgm:spPr/>
      <dgm:t>
        <a:bodyPr/>
        <a:lstStyle/>
        <a:p>
          <a:endParaRPr lang="zh-TW" altLang="en-US"/>
        </a:p>
      </dgm:t>
    </dgm:pt>
  </dgm:ptLst>
  <dgm:cxnLst>
    <dgm:cxn modelId="{F4E0DD76-D93B-42BE-81C0-907E2FB16D3B}" type="presOf" srcId="{4A1EFB70-624C-48AB-B814-22A8707CB6C7}" destId="{09BB151B-49D7-4A40-B98A-8CB145F9F755}" srcOrd="0" destOrd="0" presId="urn:diagrams.loki3.com/BracketList+Icon"/>
    <dgm:cxn modelId="{9A4B056F-DD5F-4A90-9621-924EBC7E45ED}" type="presOf" srcId="{6C219C17-927D-4FA8-A9EB-EFE5FEB2306C}" destId="{0BA74585-A695-4F6F-964F-46D54B10D1BE}" srcOrd="0" destOrd="0" presId="urn:diagrams.loki3.com/BracketList+Icon"/>
    <dgm:cxn modelId="{FF1EBF4D-FF2D-457A-A89B-16D32DF78116}" type="presOf" srcId="{E6F92B90-F241-48CF-A13A-9C3C545C4917}" destId="{4B082591-2C33-4A4C-B88A-D116DD618121}" srcOrd="0" destOrd="0" presId="urn:diagrams.loki3.com/BracketList+Icon"/>
    <dgm:cxn modelId="{68E032A0-B40C-47D4-9B47-2955152AEEFE}" srcId="{6C219C17-927D-4FA8-A9EB-EFE5FEB2306C}" destId="{4A1EFB70-624C-48AB-B814-22A8707CB6C7}" srcOrd="0" destOrd="0" parTransId="{EA3B8057-A631-4EA6-BA61-C50B00F5349E}" sibTransId="{59CD7CB9-27A9-47E1-88CC-BDCF47B3BDF8}"/>
    <dgm:cxn modelId="{416C89CC-E14F-4B51-A309-090F8171875A}" srcId="{4A1EFB70-624C-48AB-B814-22A8707CB6C7}" destId="{E6F92B90-F241-48CF-A13A-9C3C545C4917}" srcOrd="0" destOrd="0" parTransId="{E28CB83B-17DF-4D43-9B8B-30617059E746}" sibTransId="{4E864798-8840-4833-AA30-B5913E4E01D0}"/>
    <dgm:cxn modelId="{96EFBF51-CC27-4D8D-9118-D4E73F250545}" type="presParOf" srcId="{0BA74585-A695-4F6F-964F-46D54B10D1BE}" destId="{33B4618C-3FF0-4C1A-A052-541D0ABFB829}" srcOrd="0" destOrd="0" presId="urn:diagrams.loki3.com/BracketList+Icon"/>
    <dgm:cxn modelId="{162D243E-4DD2-48DA-8699-D2B06C533FFA}" type="presParOf" srcId="{33B4618C-3FF0-4C1A-A052-541D0ABFB829}" destId="{09BB151B-49D7-4A40-B98A-8CB145F9F755}" srcOrd="0" destOrd="0" presId="urn:diagrams.loki3.com/BracketList+Icon"/>
    <dgm:cxn modelId="{9D4DCEF4-23C9-4CE7-AE0D-A24D78C25F07}" type="presParOf" srcId="{33B4618C-3FF0-4C1A-A052-541D0ABFB829}" destId="{76B6B714-0FF8-4B24-ACF9-966CF77A5D30}" srcOrd="1" destOrd="0" presId="urn:diagrams.loki3.com/BracketList+Icon"/>
    <dgm:cxn modelId="{3F9E2DE6-FAAB-48D8-B306-785BA10B8798}" type="presParOf" srcId="{33B4618C-3FF0-4C1A-A052-541D0ABFB829}" destId="{EEB7EF80-9854-4D5D-962C-D5F1FE6C3CCE}" srcOrd="2" destOrd="0" presId="urn:diagrams.loki3.com/BracketList+Icon"/>
    <dgm:cxn modelId="{D6A59584-E1FD-44A5-AA59-FCF23628BD8C}" type="presParOf" srcId="{33B4618C-3FF0-4C1A-A052-541D0ABFB829}" destId="{4B082591-2C33-4A4C-B88A-D116DD618121}" srcOrd="3" destOrd="0" presId="urn:diagrams.loki3.com/Bracket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E4D5E7-088E-44A5-8711-9338FD16D0DE}">
      <dsp:nvSpPr>
        <dsp:cNvPr id="0" name=""/>
        <dsp:cNvSpPr/>
      </dsp:nvSpPr>
      <dsp:spPr>
        <a:xfrm>
          <a:off x="0" y="991900"/>
          <a:ext cx="8152898" cy="3508726"/>
        </a:xfrm>
        <a:prstGeom prst="rect">
          <a:avLst/>
        </a:prstGeom>
        <a:solidFill>
          <a:schemeClr val="lt1">
            <a:alpha val="90000"/>
            <a:hueOff val="0"/>
            <a:satOff val="0"/>
            <a:lumOff val="0"/>
            <a:alphaOff val="0"/>
          </a:schemeClr>
        </a:solidFill>
        <a:ln w="10000" cap="flat" cmpd="sng" algn="ctr">
          <a:solidFill>
            <a:schemeClr val="accent5">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2691" tIns="666496" rIns="642691" bIns="199136" numCol="1" spcCol="1270" anchor="t" anchorCtr="0">
          <a:noAutofit/>
        </a:bodyPr>
        <a:lstStyle/>
        <a:p>
          <a:pPr marL="285750" lvl="1" indent="-285750" algn="l" defTabSz="1244600">
            <a:lnSpc>
              <a:spcPct val="90000"/>
            </a:lnSpc>
            <a:spcBef>
              <a:spcPct val="0"/>
            </a:spcBef>
            <a:spcAft>
              <a:spcPct val="15000"/>
            </a:spcAft>
            <a:buChar char="••"/>
          </a:pPr>
          <a:r>
            <a:rPr lang="zh-TW" altLang="en-US" sz="2800" kern="1200" dirty="0" smtClean="0">
              <a:latin typeface="標楷體" pitchFamily="65" charset="-120"/>
              <a:ea typeface="標楷體" pitchFamily="65" charset="-120"/>
            </a:rPr>
            <a:t>建立多元升等制度，並展現該類型重要價值思維</a:t>
          </a:r>
          <a:r>
            <a:rPr lang="zh-TW" sz="2800" kern="1200" dirty="0" smtClean="0"/>
            <a:t>。</a:t>
          </a:r>
          <a:endParaRPr lang="zh-TW" altLang="en-US" sz="2800" kern="1200" dirty="0">
            <a:latin typeface="標楷體" pitchFamily="65" charset="-120"/>
            <a:ea typeface="標楷體" pitchFamily="65" charset="-120"/>
          </a:endParaRPr>
        </a:p>
        <a:p>
          <a:pPr marL="285750" lvl="1" indent="-285750" algn="l" defTabSz="1244600">
            <a:lnSpc>
              <a:spcPct val="90000"/>
            </a:lnSpc>
            <a:spcBef>
              <a:spcPct val="0"/>
            </a:spcBef>
            <a:spcAft>
              <a:spcPct val="15000"/>
            </a:spcAft>
            <a:buChar char="••"/>
          </a:pPr>
          <a:r>
            <a:rPr lang="zh-TW" altLang="en-US" sz="2800" kern="1200" dirty="0" smtClean="0">
              <a:latin typeface="標楷體" pitchFamily="65" charset="-120"/>
              <a:ea typeface="標楷體" pitchFamily="65" charset="-120"/>
            </a:rPr>
            <a:t>教學研究型教師，研究重點將與學生學習及教學成效相關</a:t>
          </a:r>
          <a:r>
            <a:rPr lang="zh-TW" sz="2800" kern="1200" dirty="0" smtClean="0"/>
            <a:t>。</a:t>
          </a:r>
          <a:endParaRPr lang="zh-TW" altLang="en-US" sz="2800" kern="1200" dirty="0">
            <a:latin typeface="標楷體" pitchFamily="65" charset="-120"/>
            <a:ea typeface="標楷體" pitchFamily="65" charset="-120"/>
          </a:endParaRPr>
        </a:p>
        <a:p>
          <a:pPr marL="285750" lvl="1" indent="-285750" algn="l" defTabSz="1244600">
            <a:lnSpc>
              <a:spcPct val="90000"/>
            </a:lnSpc>
            <a:spcBef>
              <a:spcPct val="0"/>
            </a:spcBef>
            <a:spcAft>
              <a:spcPct val="15000"/>
            </a:spcAft>
            <a:buChar char="••"/>
          </a:pPr>
          <a:r>
            <a:rPr lang="zh-TW" altLang="en-US" sz="2800" kern="1200" dirty="0" smtClean="0">
              <a:latin typeface="標楷體" pitchFamily="65" charset="-120"/>
              <a:ea typeface="標楷體" pitchFamily="65" charset="-120"/>
            </a:rPr>
            <a:t>技術應用研究型教師，研究與產學合作之重要實務貢獻</a:t>
          </a:r>
          <a:r>
            <a:rPr lang="zh-TW" sz="2800" kern="1200" dirty="0" smtClean="0"/>
            <a:t>。</a:t>
          </a:r>
          <a:endParaRPr lang="zh-TW" altLang="en-US" sz="2800" kern="1200" dirty="0">
            <a:latin typeface="標楷體" pitchFamily="65" charset="-120"/>
            <a:ea typeface="標楷體" pitchFamily="65" charset="-120"/>
          </a:endParaRPr>
        </a:p>
      </dsp:txBody>
      <dsp:txXfrm>
        <a:off x="0" y="991900"/>
        <a:ext cx="8152898" cy="3508726"/>
      </dsp:txXfrm>
    </dsp:sp>
    <dsp:sp modelId="{B4254ACF-8B7D-4730-9F68-D7B930B3DE19}">
      <dsp:nvSpPr>
        <dsp:cNvPr id="0" name=""/>
        <dsp:cNvSpPr/>
      </dsp:nvSpPr>
      <dsp:spPr>
        <a:xfrm>
          <a:off x="0" y="0"/>
          <a:ext cx="7864939" cy="1061786"/>
        </a:xfrm>
        <a:prstGeom prst="roundRect">
          <a:avLst/>
        </a:prstGeom>
        <a:solidFill>
          <a:schemeClr val="accent1">
            <a:lumMod val="20000"/>
            <a:lumOff val="80000"/>
            <a:alpha val="9000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9099" tIns="0" rIns="219099" bIns="0" numCol="1" spcCol="1270" anchor="ctr" anchorCtr="0">
          <a:noAutofit/>
        </a:bodyPr>
        <a:lstStyle/>
        <a:p>
          <a:pPr lvl="0" algn="l" defTabSz="1244600">
            <a:lnSpc>
              <a:spcPts val="2200"/>
            </a:lnSpc>
            <a:spcBef>
              <a:spcPct val="0"/>
            </a:spcBef>
            <a:spcAft>
              <a:spcPct val="35000"/>
            </a:spcAft>
          </a:pPr>
          <a:r>
            <a:rPr lang="zh-TW" altLang="en-US" sz="2800" b="1" kern="1200" dirty="0" smtClean="0">
              <a:latin typeface="標楷體" pitchFamily="65" charset="-120"/>
              <a:ea typeface="標楷體" pitchFamily="65" charset="-120"/>
            </a:rPr>
            <a:t>目標</a:t>
          </a:r>
          <a:r>
            <a:rPr lang="en-US" altLang="zh-TW" sz="2800" b="1" kern="1200" dirty="0" smtClean="0">
              <a:latin typeface="標楷體" pitchFamily="65" charset="-120"/>
              <a:ea typeface="標楷體" pitchFamily="65" charset="-120"/>
            </a:rPr>
            <a:t>1</a:t>
          </a:r>
        </a:p>
        <a:p>
          <a:pPr lvl="0" algn="l" defTabSz="1244600">
            <a:lnSpc>
              <a:spcPts val="2200"/>
            </a:lnSpc>
            <a:spcBef>
              <a:spcPct val="0"/>
            </a:spcBef>
            <a:spcAft>
              <a:spcPct val="35000"/>
            </a:spcAft>
          </a:pPr>
          <a:r>
            <a:rPr lang="zh-TW" altLang="en-US" sz="2800" b="1" kern="1200" dirty="0" smtClean="0">
              <a:latin typeface="標楷體" pitchFamily="65" charset="-120"/>
              <a:ea typeface="標楷體" pitchFamily="65" charset="-120"/>
            </a:rPr>
            <a:t>建立多元升等制度、引導教師專業多元分工</a:t>
          </a:r>
          <a:endParaRPr lang="zh-TW" altLang="en-US" sz="2800" kern="1200" dirty="0">
            <a:latin typeface="標楷體" pitchFamily="65" charset="-120"/>
            <a:ea typeface="標楷體" pitchFamily="65" charset="-120"/>
          </a:endParaRPr>
        </a:p>
      </dsp:txBody>
      <dsp:txXfrm>
        <a:off x="51832" y="51832"/>
        <a:ext cx="7761275" cy="95812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E4D5E7-088E-44A5-8711-9338FD16D0DE}">
      <dsp:nvSpPr>
        <dsp:cNvPr id="0" name=""/>
        <dsp:cNvSpPr/>
      </dsp:nvSpPr>
      <dsp:spPr>
        <a:xfrm>
          <a:off x="0" y="257173"/>
          <a:ext cx="8216660" cy="3986374"/>
        </a:xfrm>
        <a:prstGeom prst="rect">
          <a:avLst/>
        </a:prstGeom>
        <a:solidFill>
          <a:schemeClr val="lt1">
            <a:alpha val="90000"/>
            <a:hueOff val="0"/>
            <a:satOff val="0"/>
            <a:lumOff val="0"/>
            <a:alphaOff val="0"/>
          </a:schemeClr>
        </a:solidFill>
        <a:ln w="10000" cap="flat" cmpd="sng" algn="ctr">
          <a:solidFill>
            <a:schemeClr val="accent5">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2691" tIns="1208024" rIns="642691" bIns="199136" numCol="1" spcCol="1270" anchor="t" anchorCtr="0">
          <a:noAutofit/>
        </a:bodyPr>
        <a:lstStyle/>
        <a:p>
          <a:pPr marL="285750" lvl="1" indent="-285750" algn="l" defTabSz="1244600">
            <a:lnSpc>
              <a:spcPct val="90000"/>
            </a:lnSpc>
            <a:spcBef>
              <a:spcPct val="0"/>
            </a:spcBef>
            <a:spcAft>
              <a:spcPct val="15000"/>
            </a:spcAft>
            <a:buChar char="••"/>
          </a:pPr>
          <a:r>
            <a:rPr lang="zh-TW" altLang="en-US" sz="2800" kern="1200" dirty="0" smtClean="0">
              <a:latin typeface="標楷體" pitchFamily="65" charset="-120"/>
              <a:ea typeface="標楷體" pitchFamily="65" charset="-120"/>
            </a:rPr>
            <a:t>大學應檢視整體定位發展，透過教師審查制度引導或聘用符合學校發展需求教師擔任各類教職</a:t>
          </a:r>
          <a:r>
            <a:rPr lang="zh-TW" sz="2800" kern="1200" dirty="0" smtClean="0"/>
            <a:t>。</a:t>
          </a:r>
          <a:endParaRPr lang="zh-TW" altLang="en-US" sz="2800" kern="1200" dirty="0">
            <a:latin typeface="標楷體" pitchFamily="65" charset="-120"/>
            <a:ea typeface="標楷體" pitchFamily="65" charset="-120"/>
          </a:endParaRPr>
        </a:p>
        <a:p>
          <a:pPr marL="285750" lvl="1" indent="-285750" algn="l" defTabSz="1244600">
            <a:lnSpc>
              <a:spcPct val="90000"/>
            </a:lnSpc>
            <a:spcBef>
              <a:spcPct val="0"/>
            </a:spcBef>
            <a:spcAft>
              <a:spcPct val="15000"/>
            </a:spcAft>
            <a:buChar char="••"/>
          </a:pPr>
          <a:r>
            <a:rPr lang="zh-TW" altLang="en-US" sz="2800" kern="1200" dirty="0" smtClean="0">
              <a:latin typeface="標楷體" pitchFamily="65" charset="-120"/>
              <a:ea typeface="標楷體" pitchFamily="65" charset="-120"/>
            </a:rPr>
            <a:t>配合課程分流思維，將依性質分為「研究型」及「實務型」，升等制度應配合改革以區分教師專長</a:t>
          </a:r>
          <a:r>
            <a:rPr lang="zh-TW" sz="2800" kern="1200" dirty="0" smtClean="0"/>
            <a:t>。</a:t>
          </a:r>
          <a:endParaRPr lang="zh-TW" altLang="en-US" sz="2800" kern="1200" dirty="0">
            <a:latin typeface="標楷體" pitchFamily="65" charset="-120"/>
            <a:ea typeface="標楷體" pitchFamily="65" charset="-120"/>
          </a:endParaRPr>
        </a:p>
      </dsp:txBody>
      <dsp:txXfrm>
        <a:off x="0" y="257173"/>
        <a:ext cx="8216660" cy="3986374"/>
      </dsp:txXfrm>
    </dsp:sp>
    <dsp:sp modelId="{B4254ACF-8B7D-4730-9F68-D7B930B3DE19}">
      <dsp:nvSpPr>
        <dsp:cNvPr id="0" name=""/>
        <dsp:cNvSpPr/>
      </dsp:nvSpPr>
      <dsp:spPr>
        <a:xfrm>
          <a:off x="0" y="0"/>
          <a:ext cx="7864939" cy="940219"/>
        </a:xfrm>
        <a:prstGeom prst="roundRect">
          <a:avLst/>
        </a:prstGeom>
        <a:solidFill>
          <a:schemeClr val="accent1">
            <a:lumMod val="20000"/>
            <a:lumOff val="80000"/>
            <a:alpha val="9000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9099" tIns="0" rIns="219099" bIns="0" numCol="1" spcCol="1270" anchor="ctr" anchorCtr="0">
          <a:noAutofit/>
        </a:bodyPr>
        <a:lstStyle/>
        <a:p>
          <a:pPr lvl="0" algn="l" defTabSz="1244600">
            <a:lnSpc>
              <a:spcPts val="2200"/>
            </a:lnSpc>
            <a:spcBef>
              <a:spcPct val="0"/>
            </a:spcBef>
            <a:spcAft>
              <a:spcPct val="35000"/>
            </a:spcAft>
          </a:pPr>
          <a:r>
            <a:rPr lang="zh-TW" altLang="en-US" sz="2800" b="1" kern="1200" dirty="0" smtClean="0">
              <a:latin typeface="標楷體" pitchFamily="65" charset="-120"/>
              <a:ea typeface="標楷體" pitchFamily="65" charset="-120"/>
            </a:rPr>
            <a:t>目標</a:t>
          </a:r>
          <a:r>
            <a:rPr lang="en-US" altLang="zh-TW" sz="2800" b="1" kern="1200" dirty="0" smtClean="0">
              <a:latin typeface="標楷體" pitchFamily="65" charset="-120"/>
              <a:ea typeface="標楷體" pitchFamily="65" charset="-120"/>
            </a:rPr>
            <a:t>2</a:t>
          </a:r>
        </a:p>
        <a:p>
          <a:pPr lvl="0" algn="l" defTabSz="1244600">
            <a:lnSpc>
              <a:spcPts val="2200"/>
            </a:lnSpc>
            <a:spcBef>
              <a:spcPct val="0"/>
            </a:spcBef>
            <a:spcAft>
              <a:spcPct val="35000"/>
            </a:spcAft>
          </a:pPr>
          <a:r>
            <a:rPr lang="zh-TW" altLang="en-US" sz="2800" b="1" kern="1200" dirty="0" smtClean="0">
              <a:latin typeface="標楷體" pitchFamily="65" charset="-120"/>
              <a:ea typeface="標楷體" pitchFamily="65" charset="-120"/>
            </a:rPr>
            <a:t>結合學校校務發展、賦予學校自主審查機制</a:t>
          </a:r>
          <a:endParaRPr lang="zh-TW" altLang="en-US" sz="2400" kern="1200" dirty="0">
            <a:latin typeface="標楷體" pitchFamily="65" charset="-120"/>
            <a:ea typeface="標楷體" pitchFamily="65" charset="-120"/>
          </a:endParaRPr>
        </a:p>
      </dsp:txBody>
      <dsp:txXfrm>
        <a:off x="45898" y="45898"/>
        <a:ext cx="7773143" cy="8484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E4D5E7-088E-44A5-8711-9338FD16D0DE}">
      <dsp:nvSpPr>
        <dsp:cNvPr id="0" name=""/>
        <dsp:cNvSpPr/>
      </dsp:nvSpPr>
      <dsp:spPr>
        <a:xfrm>
          <a:off x="0" y="451630"/>
          <a:ext cx="8216660" cy="3597460"/>
        </a:xfrm>
        <a:prstGeom prst="rect">
          <a:avLst/>
        </a:prstGeom>
        <a:solidFill>
          <a:schemeClr val="lt1">
            <a:alpha val="90000"/>
            <a:hueOff val="0"/>
            <a:satOff val="0"/>
            <a:lumOff val="0"/>
            <a:alphaOff val="0"/>
          </a:schemeClr>
        </a:solidFill>
        <a:ln w="10000" cap="flat" cmpd="sng" algn="ctr">
          <a:solidFill>
            <a:schemeClr val="accent5">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2691" tIns="1228852" rIns="642691" bIns="199136" numCol="1" spcCol="1270" anchor="t" anchorCtr="0">
          <a:noAutofit/>
        </a:bodyPr>
        <a:lstStyle/>
        <a:p>
          <a:pPr marL="285750" lvl="1" indent="-285750" algn="l" defTabSz="1244600">
            <a:lnSpc>
              <a:spcPct val="90000"/>
            </a:lnSpc>
            <a:spcBef>
              <a:spcPct val="0"/>
            </a:spcBef>
            <a:spcAft>
              <a:spcPct val="15000"/>
            </a:spcAft>
            <a:buChar char="••"/>
          </a:pPr>
          <a:r>
            <a:rPr lang="zh-TW" altLang="en-US" sz="2800" kern="1200" dirty="0" smtClean="0">
              <a:latin typeface="標楷體" pitchFamily="65" charset="-120"/>
              <a:ea typeface="標楷體" pitchFamily="65" charset="-120"/>
            </a:rPr>
            <a:t>學校教師評鑑結合多元升等制度，評鑑指標因應教師專長類型設計指標項目，完整規劃教師職涯升等及專長成長制度，確保教師專業能力</a:t>
          </a:r>
          <a:r>
            <a:rPr lang="zh-TW" sz="2800" kern="1200" dirty="0" smtClean="0"/>
            <a:t>。</a:t>
          </a:r>
          <a:endParaRPr lang="zh-TW" altLang="en-US" sz="2800" kern="1200" dirty="0">
            <a:latin typeface="標楷體" pitchFamily="65" charset="-120"/>
            <a:ea typeface="標楷體" pitchFamily="65" charset="-120"/>
          </a:endParaRPr>
        </a:p>
        <a:p>
          <a:pPr marL="285750" lvl="1" indent="-285750" algn="l" defTabSz="1244600">
            <a:lnSpc>
              <a:spcPct val="90000"/>
            </a:lnSpc>
            <a:spcBef>
              <a:spcPct val="0"/>
            </a:spcBef>
            <a:spcAft>
              <a:spcPct val="15000"/>
            </a:spcAft>
            <a:buChar char="••"/>
          </a:pPr>
          <a:endParaRPr lang="zh-TW" altLang="en-US" sz="2800" kern="1200" dirty="0"/>
        </a:p>
      </dsp:txBody>
      <dsp:txXfrm>
        <a:off x="0" y="451630"/>
        <a:ext cx="8216660" cy="3597460"/>
      </dsp:txXfrm>
    </dsp:sp>
    <dsp:sp modelId="{B4254ACF-8B7D-4730-9F68-D7B930B3DE19}">
      <dsp:nvSpPr>
        <dsp:cNvPr id="0" name=""/>
        <dsp:cNvSpPr/>
      </dsp:nvSpPr>
      <dsp:spPr>
        <a:xfrm>
          <a:off x="0" y="0"/>
          <a:ext cx="7864939" cy="936043"/>
        </a:xfrm>
        <a:prstGeom prst="roundRect">
          <a:avLst/>
        </a:prstGeom>
        <a:solidFill>
          <a:schemeClr val="accent1">
            <a:lumMod val="20000"/>
            <a:lumOff val="80000"/>
            <a:alpha val="9000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9099" tIns="0" rIns="219099" bIns="0" numCol="1" spcCol="1270" anchor="ctr" anchorCtr="0">
          <a:noAutofit/>
        </a:bodyPr>
        <a:lstStyle/>
        <a:p>
          <a:pPr lvl="0" algn="l" defTabSz="1244600">
            <a:lnSpc>
              <a:spcPts val="2200"/>
            </a:lnSpc>
            <a:spcBef>
              <a:spcPct val="0"/>
            </a:spcBef>
            <a:spcAft>
              <a:spcPct val="35000"/>
            </a:spcAft>
          </a:pPr>
          <a:r>
            <a:rPr lang="zh-TW" altLang="en-US" sz="2800" b="1" kern="1200" dirty="0" smtClean="0">
              <a:latin typeface="標楷體" pitchFamily="65" charset="-120"/>
              <a:ea typeface="標楷體" pitchFamily="65" charset="-120"/>
            </a:rPr>
            <a:t>目標</a:t>
          </a:r>
          <a:r>
            <a:rPr lang="en-US" altLang="zh-TW" sz="2800" b="1" kern="1200" dirty="0" smtClean="0">
              <a:latin typeface="標楷體" pitchFamily="65" charset="-120"/>
              <a:ea typeface="標楷體" pitchFamily="65" charset="-120"/>
            </a:rPr>
            <a:t>3</a:t>
          </a:r>
        </a:p>
        <a:p>
          <a:pPr lvl="0" algn="l" defTabSz="1244600">
            <a:lnSpc>
              <a:spcPts val="2200"/>
            </a:lnSpc>
            <a:spcBef>
              <a:spcPct val="0"/>
            </a:spcBef>
            <a:spcAft>
              <a:spcPct val="35000"/>
            </a:spcAft>
          </a:pPr>
          <a:r>
            <a:rPr lang="zh-TW" altLang="en-US" sz="2800" b="1" kern="1200" dirty="0" smtClean="0">
              <a:latin typeface="標楷體" pitchFamily="65" charset="-120"/>
              <a:ea typeface="標楷體" pitchFamily="65" charset="-120"/>
            </a:rPr>
            <a:t>配合學校教師評鑑、建立完整職涯發展路徑</a:t>
          </a:r>
          <a:endParaRPr lang="zh-TW" altLang="en-US" sz="2400" kern="1200" dirty="0">
            <a:latin typeface="標楷體" pitchFamily="65" charset="-120"/>
            <a:ea typeface="標楷體" pitchFamily="65" charset="-120"/>
          </a:endParaRPr>
        </a:p>
      </dsp:txBody>
      <dsp:txXfrm>
        <a:off x="45694" y="45694"/>
        <a:ext cx="7773551" cy="8446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6D8876-689D-466A-90EA-58526EED7DE8}">
      <dsp:nvSpPr>
        <dsp:cNvPr id="0" name=""/>
        <dsp:cNvSpPr/>
      </dsp:nvSpPr>
      <dsp:spPr>
        <a:xfrm>
          <a:off x="3867" y="238615"/>
          <a:ext cx="1978286" cy="1306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81280" rIns="227584" bIns="81280" numCol="1" spcCol="1270" anchor="ctr" anchorCtr="0">
          <a:noAutofit/>
        </a:bodyPr>
        <a:lstStyle/>
        <a:p>
          <a:pPr lvl="0" algn="r" defTabSz="1422400">
            <a:lnSpc>
              <a:spcPct val="90000"/>
            </a:lnSpc>
            <a:spcBef>
              <a:spcPct val="0"/>
            </a:spcBef>
            <a:spcAft>
              <a:spcPct val="35000"/>
            </a:spcAft>
          </a:pPr>
          <a:r>
            <a:rPr lang="zh-TW" altLang="en-US" sz="3200" b="1" kern="1200" dirty="0" smtClean="0">
              <a:latin typeface="標楷體" pitchFamily="65" charset="-120"/>
              <a:ea typeface="標楷體" pitchFamily="65" charset="-120"/>
            </a:rPr>
            <a:t>計畫</a:t>
          </a:r>
          <a:endParaRPr lang="en-US" altLang="zh-TW" sz="3200" b="1" kern="1200" dirty="0" smtClean="0">
            <a:latin typeface="標楷體" pitchFamily="65" charset="-120"/>
            <a:ea typeface="標楷體" pitchFamily="65" charset="-120"/>
          </a:endParaRPr>
        </a:p>
        <a:p>
          <a:pPr lvl="0" algn="r" defTabSz="1422400">
            <a:lnSpc>
              <a:spcPct val="90000"/>
            </a:lnSpc>
            <a:spcBef>
              <a:spcPct val="0"/>
            </a:spcBef>
            <a:spcAft>
              <a:spcPct val="35000"/>
            </a:spcAft>
          </a:pPr>
          <a:r>
            <a:rPr lang="zh-TW" altLang="en-US" sz="3200" b="1" kern="1200" dirty="0" smtClean="0">
              <a:latin typeface="標楷體" pitchFamily="65" charset="-120"/>
              <a:ea typeface="標楷體" pitchFamily="65" charset="-120"/>
            </a:rPr>
            <a:t>依據</a:t>
          </a:r>
          <a:endParaRPr lang="zh-TW" altLang="en-US" sz="3200" b="1" kern="1200" dirty="0">
            <a:latin typeface="標楷體" pitchFamily="65" charset="-120"/>
            <a:ea typeface="標楷體" pitchFamily="65" charset="-120"/>
          </a:endParaRPr>
        </a:p>
      </dsp:txBody>
      <dsp:txXfrm>
        <a:off x="3867" y="238615"/>
        <a:ext cx="1978286" cy="1306799"/>
      </dsp:txXfrm>
    </dsp:sp>
    <dsp:sp modelId="{7CD5F477-B588-4B69-B8DA-88549AE09320}">
      <dsp:nvSpPr>
        <dsp:cNvPr id="0" name=""/>
        <dsp:cNvSpPr/>
      </dsp:nvSpPr>
      <dsp:spPr>
        <a:xfrm>
          <a:off x="1982153" y="34428"/>
          <a:ext cx="395657" cy="1715175"/>
        </a:xfrm>
        <a:prstGeom prst="leftBrace">
          <a:avLst>
            <a:gd name="adj1" fmla="val 35000"/>
            <a:gd name="adj2" fmla="val 5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7AE7E2-2E49-4ED7-8839-A5C2AD13B0D8}">
      <dsp:nvSpPr>
        <dsp:cNvPr id="0" name=""/>
        <dsp:cNvSpPr/>
      </dsp:nvSpPr>
      <dsp:spPr>
        <a:xfrm>
          <a:off x="2536073" y="34428"/>
          <a:ext cx="5380938" cy="1715175"/>
        </a:xfrm>
        <a:prstGeom prst="rect">
          <a:avLst/>
        </a:prstGeom>
        <a:solidFill>
          <a:schemeClr val="accent1"/>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121920" tIns="121920" rIns="121920" bIns="121920" numCol="1" spcCol="1270" anchor="ctr" anchorCtr="0">
          <a:noAutofit/>
        </a:bodyPr>
        <a:lstStyle/>
        <a:p>
          <a:pPr marL="285750" lvl="1" indent="-285750" algn="l" defTabSz="1422400">
            <a:lnSpc>
              <a:spcPct val="90000"/>
            </a:lnSpc>
            <a:spcBef>
              <a:spcPct val="0"/>
            </a:spcBef>
            <a:spcAft>
              <a:spcPct val="15000"/>
            </a:spcAft>
            <a:buChar char="••"/>
          </a:pPr>
          <a:r>
            <a:rPr lang="zh-TW" sz="3200" b="1" kern="1200" dirty="0" smtClean="0"/>
            <a:t>教育部補助大專校院推動教師多元升等制度試辦學校計畫審查作業要點</a:t>
          </a:r>
          <a:endParaRPr lang="zh-TW" altLang="en-US" sz="3200" b="1" kern="1200" dirty="0"/>
        </a:p>
      </dsp:txBody>
      <dsp:txXfrm>
        <a:off x="2536073" y="34428"/>
        <a:ext cx="5380938" cy="1715175"/>
      </dsp:txXfrm>
    </dsp:sp>
    <dsp:sp modelId="{BEED51CD-E562-47ED-8A66-C68AB0BF444D}">
      <dsp:nvSpPr>
        <dsp:cNvPr id="0" name=""/>
        <dsp:cNvSpPr/>
      </dsp:nvSpPr>
      <dsp:spPr>
        <a:xfrm>
          <a:off x="3867" y="2314015"/>
          <a:ext cx="1978286" cy="1306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81280" rIns="227584" bIns="81280" numCol="1" spcCol="1270" anchor="ctr" anchorCtr="0">
          <a:noAutofit/>
        </a:bodyPr>
        <a:lstStyle/>
        <a:p>
          <a:pPr lvl="0" algn="r" defTabSz="1422400">
            <a:lnSpc>
              <a:spcPct val="90000"/>
            </a:lnSpc>
            <a:spcBef>
              <a:spcPct val="0"/>
            </a:spcBef>
            <a:spcAft>
              <a:spcPct val="35000"/>
            </a:spcAft>
          </a:pPr>
          <a:r>
            <a:rPr lang="zh-TW" altLang="en-US" sz="3200" b="1" kern="1200" dirty="0" smtClean="0">
              <a:latin typeface="標楷體" pitchFamily="65" charset="-120"/>
              <a:ea typeface="標楷體" pitchFamily="65" charset="-120"/>
            </a:rPr>
            <a:t>申請</a:t>
          </a:r>
          <a:endParaRPr lang="en-US" altLang="zh-TW" sz="3200" b="1" kern="1200" dirty="0" smtClean="0">
            <a:latin typeface="標楷體" pitchFamily="65" charset="-120"/>
            <a:ea typeface="標楷體" pitchFamily="65" charset="-120"/>
          </a:endParaRPr>
        </a:p>
        <a:p>
          <a:pPr lvl="0" algn="r" defTabSz="1422400">
            <a:lnSpc>
              <a:spcPct val="90000"/>
            </a:lnSpc>
            <a:spcBef>
              <a:spcPct val="0"/>
            </a:spcBef>
            <a:spcAft>
              <a:spcPct val="35000"/>
            </a:spcAft>
          </a:pPr>
          <a:r>
            <a:rPr lang="zh-TW" altLang="en-US" sz="3200" b="1" kern="1200" dirty="0" smtClean="0">
              <a:latin typeface="標楷體" pitchFamily="65" charset="-120"/>
              <a:ea typeface="標楷體" pitchFamily="65" charset="-120"/>
            </a:rPr>
            <a:t>對象</a:t>
          </a:r>
          <a:endParaRPr lang="zh-TW" altLang="en-US" sz="3200" b="1" kern="1200" dirty="0">
            <a:latin typeface="標楷體" pitchFamily="65" charset="-120"/>
            <a:ea typeface="標楷體" pitchFamily="65" charset="-120"/>
          </a:endParaRPr>
        </a:p>
      </dsp:txBody>
      <dsp:txXfrm>
        <a:off x="3867" y="2314015"/>
        <a:ext cx="1978286" cy="1306799"/>
      </dsp:txXfrm>
    </dsp:sp>
    <dsp:sp modelId="{D97C2656-CD2B-42AA-B80A-546394DF032A}">
      <dsp:nvSpPr>
        <dsp:cNvPr id="0" name=""/>
        <dsp:cNvSpPr/>
      </dsp:nvSpPr>
      <dsp:spPr>
        <a:xfrm>
          <a:off x="1982153" y="1864803"/>
          <a:ext cx="395657" cy="2205224"/>
        </a:xfrm>
        <a:prstGeom prst="leftBrace">
          <a:avLst>
            <a:gd name="adj1" fmla="val 35000"/>
            <a:gd name="adj2" fmla="val 5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B2F357-27D5-46B9-B9D4-4E835BE97C22}">
      <dsp:nvSpPr>
        <dsp:cNvPr id="0" name=""/>
        <dsp:cNvSpPr/>
      </dsp:nvSpPr>
      <dsp:spPr>
        <a:xfrm>
          <a:off x="2536073" y="1864803"/>
          <a:ext cx="5380938" cy="2205224"/>
        </a:xfrm>
        <a:prstGeom prst="rect">
          <a:avLst/>
        </a:prstGeom>
        <a:solidFill>
          <a:schemeClr val="accent1"/>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121920" tIns="121920" rIns="121920" bIns="121920" numCol="1" spcCol="1270" anchor="ctr" anchorCtr="0">
          <a:noAutofit/>
        </a:bodyPr>
        <a:lstStyle/>
        <a:p>
          <a:pPr marL="285750" lvl="1" indent="-285750" algn="l" defTabSz="1422400">
            <a:lnSpc>
              <a:spcPct val="90000"/>
            </a:lnSpc>
            <a:spcBef>
              <a:spcPct val="0"/>
            </a:spcBef>
            <a:spcAft>
              <a:spcPct val="15000"/>
            </a:spcAft>
            <a:buChar char="••"/>
          </a:pPr>
          <a:r>
            <a:rPr lang="zh-TW" sz="3200" b="1" kern="1200" dirty="0" smtClean="0"/>
            <a:t>有意願推動並建立多元升等制度審查機制之學校（包括授權自審學校），得申請本計畫</a:t>
          </a:r>
          <a:endParaRPr lang="zh-TW" altLang="en-US" sz="3200" b="1" kern="1200" dirty="0"/>
        </a:p>
      </dsp:txBody>
      <dsp:txXfrm>
        <a:off x="2536073" y="1864803"/>
        <a:ext cx="5380938" cy="220522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F54297-3237-49D7-B221-9D0EAD8E4099}">
      <dsp:nvSpPr>
        <dsp:cNvPr id="0" name=""/>
        <dsp:cNvSpPr/>
      </dsp:nvSpPr>
      <dsp:spPr>
        <a:xfrm>
          <a:off x="3429" y="1696760"/>
          <a:ext cx="1579675"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71120" rIns="199136" bIns="71120" numCol="1" spcCol="1270" anchor="ctr" anchorCtr="0">
          <a:noAutofit/>
        </a:bodyPr>
        <a:lstStyle/>
        <a:p>
          <a:pPr lvl="0" algn="r" defTabSz="1244600">
            <a:lnSpc>
              <a:spcPct val="90000"/>
            </a:lnSpc>
            <a:spcBef>
              <a:spcPct val="0"/>
            </a:spcBef>
            <a:spcAft>
              <a:spcPct val="35000"/>
            </a:spcAft>
          </a:pPr>
          <a:r>
            <a:rPr lang="zh-TW" altLang="en-US" sz="2800" b="1" kern="1200" dirty="0" smtClean="0">
              <a:latin typeface="標楷體" pitchFamily="65" charset="-120"/>
              <a:ea typeface="標楷體" pitchFamily="65" charset="-120"/>
            </a:rPr>
            <a:t>計畫</a:t>
          </a:r>
          <a:endParaRPr lang="en-US" altLang="zh-TW" sz="2800" b="1" kern="1200" dirty="0" smtClean="0">
            <a:latin typeface="標楷體" pitchFamily="65" charset="-120"/>
            <a:ea typeface="標楷體" pitchFamily="65" charset="-120"/>
          </a:endParaRPr>
        </a:p>
        <a:p>
          <a:pPr lvl="0" algn="r" defTabSz="1244600">
            <a:lnSpc>
              <a:spcPct val="90000"/>
            </a:lnSpc>
            <a:spcBef>
              <a:spcPct val="0"/>
            </a:spcBef>
            <a:spcAft>
              <a:spcPct val="35000"/>
            </a:spcAft>
          </a:pPr>
          <a:r>
            <a:rPr lang="zh-TW" altLang="en-US" sz="2800" b="1" kern="1200" dirty="0" smtClean="0">
              <a:latin typeface="標楷體" pitchFamily="65" charset="-120"/>
              <a:ea typeface="標楷體" pitchFamily="65" charset="-120"/>
            </a:rPr>
            <a:t>內容</a:t>
          </a:r>
          <a:endParaRPr lang="zh-TW" altLang="en-US" sz="2800" b="1" kern="1200" dirty="0">
            <a:latin typeface="標楷體" pitchFamily="65" charset="-120"/>
            <a:ea typeface="標楷體" pitchFamily="65" charset="-120"/>
          </a:endParaRPr>
        </a:p>
      </dsp:txBody>
      <dsp:txXfrm>
        <a:off x="3429" y="1696760"/>
        <a:ext cx="1579675" cy="1287000"/>
      </dsp:txXfrm>
    </dsp:sp>
    <dsp:sp modelId="{292BD261-411C-46CE-95CA-9EC3128B6BAC}">
      <dsp:nvSpPr>
        <dsp:cNvPr id="0" name=""/>
        <dsp:cNvSpPr/>
      </dsp:nvSpPr>
      <dsp:spPr>
        <a:xfrm>
          <a:off x="1583105" y="183529"/>
          <a:ext cx="315935" cy="4313460"/>
        </a:xfrm>
        <a:prstGeom prst="leftBrace">
          <a:avLst>
            <a:gd name="adj1" fmla="val 35000"/>
            <a:gd name="adj2" fmla="val 5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B6A084-F742-42E9-857E-1C8CAF712D4C}">
      <dsp:nvSpPr>
        <dsp:cNvPr id="0" name=""/>
        <dsp:cNvSpPr/>
      </dsp:nvSpPr>
      <dsp:spPr>
        <a:xfrm>
          <a:off x="2025414" y="110330"/>
          <a:ext cx="5748019" cy="445985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228600" lvl="1" indent="-228600" algn="l" defTabSz="1200150">
            <a:lnSpc>
              <a:spcPct val="90000"/>
            </a:lnSpc>
            <a:spcBef>
              <a:spcPct val="0"/>
            </a:spcBef>
            <a:spcAft>
              <a:spcPct val="15000"/>
            </a:spcAft>
            <a:buChar char="••"/>
          </a:pPr>
          <a:r>
            <a:rPr lang="zh-TW" sz="2700" kern="1200" dirty="0" smtClean="0">
              <a:solidFill>
                <a:srgbClr val="FFFF00"/>
              </a:solidFill>
              <a:latin typeface="標楷體" pitchFamily="65" charset="-120"/>
              <a:ea typeface="標楷體" pitchFamily="65" charset="-120"/>
            </a:rPr>
            <a:t>學校應於每年</a:t>
          </a:r>
          <a:r>
            <a:rPr lang="en-US" altLang="zh-TW" sz="2700" kern="1200" dirty="0" smtClean="0">
              <a:solidFill>
                <a:srgbClr val="FFFF00"/>
              </a:solidFill>
              <a:latin typeface="標楷體" pitchFamily="65" charset="-120"/>
              <a:ea typeface="標楷體" pitchFamily="65" charset="-120"/>
            </a:rPr>
            <a:t>7</a:t>
          </a:r>
          <a:r>
            <a:rPr lang="zh-TW" sz="2700" kern="1200" dirty="0" smtClean="0">
              <a:solidFill>
                <a:srgbClr val="FFFF00"/>
              </a:solidFill>
              <a:latin typeface="標楷體" pitchFamily="65" charset="-120"/>
              <a:ea typeface="標楷體" pitchFamily="65" charset="-120"/>
            </a:rPr>
            <a:t>月</a:t>
          </a:r>
          <a:r>
            <a:rPr lang="en-US" altLang="zh-TW" sz="2700" kern="1200" dirty="0" smtClean="0">
              <a:solidFill>
                <a:srgbClr val="FFFF00"/>
              </a:solidFill>
              <a:latin typeface="標楷體" pitchFamily="65" charset="-120"/>
              <a:ea typeface="標楷體" pitchFamily="65" charset="-120"/>
            </a:rPr>
            <a:t>31</a:t>
          </a:r>
          <a:r>
            <a:rPr lang="zh-TW" sz="2700" kern="1200" dirty="0" smtClean="0">
              <a:solidFill>
                <a:srgbClr val="FFFF00"/>
              </a:solidFill>
              <a:latin typeface="標楷體" pitchFamily="65" charset="-120"/>
              <a:ea typeface="標楷體" pitchFamily="65" charset="-120"/>
            </a:rPr>
            <a:t>日前，向本部提出以教學實務或技術應用等多元升等制度（以下簡稱新制）辦理方式之計畫書一式十份</a:t>
          </a:r>
          <a:r>
            <a:rPr lang="en-US" altLang="zh-TW" sz="2700" kern="1200" dirty="0" smtClean="0">
              <a:solidFill>
                <a:srgbClr val="FFFF00"/>
              </a:solidFill>
              <a:latin typeface="標楷體" pitchFamily="65" charset="-120"/>
              <a:ea typeface="標楷體" pitchFamily="65" charset="-120"/>
            </a:rPr>
            <a:t>(</a:t>
          </a:r>
          <a:r>
            <a:rPr lang="zh-TW" altLang="en-US" sz="2000" kern="1200" dirty="0" smtClean="0">
              <a:solidFill>
                <a:srgbClr val="FFFF00"/>
              </a:solidFill>
              <a:latin typeface="標楷體" pitchFamily="65" charset="-120"/>
              <a:ea typeface="標楷體" pitchFamily="65" charset="-120"/>
            </a:rPr>
            <a:t>每份頁數含附件不超過</a:t>
          </a:r>
          <a:r>
            <a:rPr lang="en-US" altLang="zh-TW" sz="2000" kern="1200" dirty="0" smtClean="0">
              <a:solidFill>
                <a:srgbClr val="FFFF00"/>
              </a:solidFill>
              <a:latin typeface="標楷體" pitchFamily="65" charset="-120"/>
              <a:ea typeface="標楷體" pitchFamily="65" charset="-120"/>
            </a:rPr>
            <a:t>25</a:t>
          </a:r>
          <a:r>
            <a:rPr lang="zh-TW" altLang="en-US" sz="2000" kern="1200" dirty="0" smtClean="0">
              <a:solidFill>
                <a:srgbClr val="FFFF00"/>
              </a:solidFill>
              <a:latin typeface="標楷體" pitchFamily="65" charset="-120"/>
              <a:ea typeface="標楷體" pitchFamily="65" charset="-120"/>
            </a:rPr>
            <a:t>頁</a:t>
          </a:r>
          <a:r>
            <a:rPr lang="en-US" altLang="zh-TW" sz="2700" kern="1200" dirty="0" smtClean="0">
              <a:solidFill>
                <a:srgbClr val="FFFF00"/>
              </a:solidFill>
              <a:latin typeface="標楷體" pitchFamily="65" charset="-120"/>
              <a:ea typeface="標楷體" pitchFamily="65" charset="-120"/>
            </a:rPr>
            <a:t>)</a:t>
          </a:r>
          <a:endParaRPr lang="zh-TW" altLang="en-US" sz="2700" kern="1200" dirty="0">
            <a:solidFill>
              <a:srgbClr val="FFFF00"/>
            </a:solidFill>
            <a:latin typeface="標楷體" pitchFamily="65" charset="-120"/>
            <a:ea typeface="標楷體" pitchFamily="65" charset="-120"/>
          </a:endParaRPr>
        </a:p>
        <a:p>
          <a:pPr marL="228600" lvl="1" indent="-228600" algn="l" defTabSz="1200150">
            <a:lnSpc>
              <a:spcPct val="90000"/>
            </a:lnSpc>
            <a:spcBef>
              <a:spcPct val="0"/>
            </a:spcBef>
            <a:spcAft>
              <a:spcPct val="15000"/>
            </a:spcAft>
            <a:buChar char="••"/>
          </a:pPr>
          <a:r>
            <a:rPr lang="zh-TW" altLang="en-US" sz="2700" kern="1200" dirty="0" smtClean="0">
              <a:solidFill>
                <a:schemeClr val="bg1">
                  <a:lumMod val="95000"/>
                </a:schemeClr>
              </a:solidFill>
              <a:latin typeface="標楷體" pitchFamily="65" charset="-120"/>
              <a:ea typeface="標楷體" pitchFamily="65" charset="-120"/>
            </a:rPr>
            <a:t>經本部審查通過者為試辦學校，其非屬本部授權自審學校者，</a:t>
          </a:r>
          <a:r>
            <a:rPr lang="zh-TW" altLang="en-US" sz="2700" b="1" u="sng" kern="1200" dirty="0" smtClean="0">
              <a:solidFill>
                <a:schemeClr val="bg1">
                  <a:lumMod val="95000"/>
                </a:schemeClr>
              </a:solidFill>
              <a:latin typeface="標楷體" pitchFamily="65" charset="-120"/>
              <a:ea typeface="標楷體" pitchFamily="65" charset="-120"/>
            </a:rPr>
            <a:t>同意部分授權學校</a:t>
          </a:r>
          <a:r>
            <a:rPr lang="zh-TW" altLang="en-US" sz="2700" kern="1200" dirty="0" smtClean="0">
              <a:solidFill>
                <a:schemeClr val="bg1">
                  <a:lumMod val="95000"/>
                </a:schemeClr>
              </a:solidFill>
              <a:latin typeface="標楷體" pitchFamily="65" charset="-120"/>
              <a:ea typeface="標楷體" pitchFamily="65" charset="-120"/>
            </a:rPr>
            <a:t>自行辦理新制升等審查，計畫結束後</a:t>
          </a:r>
          <a:r>
            <a:rPr lang="zh-TW" altLang="en-US" sz="2700" b="0" kern="1200" dirty="0" smtClean="0">
              <a:solidFill>
                <a:schemeClr val="bg1">
                  <a:lumMod val="95000"/>
                </a:schemeClr>
              </a:solidFill>
              <a:latin typeface="標楷體" pitchFamily="65" charset="-120"/>
              <a:ea typeface="標楷體" pitchFamily="65" charset="-120"/>
            </a:rPr>
            <a:t>獲選為本部示範學校者</a:t>
          </a:r>
          <a:r>
            <a:rPr lang="zh-TW" altLang="en-US" sz="2700" kern="1200" dirty="0" smtClean="0">
              <a:solidFill>
                <a:schemeClr val="bg1">
                  <a:lumMod val="95000"/>
                </a:schemeClr>
              </a:solidFill>
              <a:latin typeface="標楷體" pitchFamily="65" charset="-120"/>
              <a:ea typeface="標楷體" pitchFamily="65" charset="-120"/>
            </a:rPr>
            <a:t>，將延續該校部分授權</a:t>
          </a:r>
          <a:endParaRPr lang="zh-TW" altLang="en-US" sz="2700" kern="1200" dirty="0">
            <a:solidFill>
              <a:schemeClr val="bg1">
                <a:lumMod val="95000"/>
              </a:schemeClr>
            </a:solidFill>
            <a:latin typeface="標楷體" pitchFamily="65" charset="-120"/>
            <a:ea typeface="標楷體" pitchFamily="65" charset="-120"/>
          </a:endParaRPr>
        </a:p>
      </dsp:txBody>
      <dsp:txXfrm>
        <a:off x="2025414" y="110330"/>
        <a:ext cx="5748019" cy="445985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57450D-D446-41E0-AB6E-65C06DB0FD37}">
      <dsp:nvSpPr>
        <dsp:cNvPr id="0" name=""/>
        <dsp:cNvSpPr/>
      </dsp:nvSpPr>
      <dsp:spPr>
        <a:xfrm>
          <a:off x="-1732" y="0"/>
          <a:ext cx="3291152" cy="101500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zh-TW" altLang="en-US" sz="2800" b="1" kern="1200" dirty="0" smtClean="0">
              <a:latin typeface="標楷體" pitchFamily="65" charset="-120"/>
              <a:ea typeface="標楷體" pitchFamily="65" charset="-120"/>
            </a:rPr>
            <a:t>同意部分授權自審辦理新制</a:t>
          </a:r>
          <a:endParaRPr lang="zh-TW" altLang="en-US" sz="2800" b="1" kern="1200" dirty="0">
            <a:latin typeface="標楷體" pitchFamily="65" charset="-120"/>
            <a:ea typeface="標楷體" pitchFamily="65" charset="-120"/>
          </a:endParaRPr>
        </a:p>
      </dsp:txBody>
      <dsp:txXfrm>
        <a:off x="27997" y="29729"/>
        <a:ext cx="3231694" cy="955549"/>
      </dsp:txXfrm>
    </dsp:sp>
    <dsp:sp modelId="{3F7B1588-79E2-4ECF-93C3-2936B1B05B04}">
      <dsp:nvSpPr>
        <dsp:cNvPr id="0" name=""/>
        <dsp:cNvSpPr/>
      </dsp:nvSpPr>
      <dsp:spPr>
        <a:xfrm rot="16306784">
          <a:off x="1438310" y="1060675"/>
          <a:ext cx="411066" cy="45675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zh-TW" altLang="en-US" sz="1800" kern="1200"/>
        </a:p>
      </dsp:txBody>
      <dsp:txXfrm rot="-5400000">
        <a:off x="1504902" y="1206809"/>
        <a:ext cx="274051" cy="287746"/>
      </dsp:txXfrm>
    </dsp:sp>
    <dsp:sp modelId="{7996CC85-2F29-458A-B7E9-D180B6073863}">
      <dsp:nvSpPr>
        <dsp:cNvPr id="0" name=""/>
        <dsp:cNvSpPr/>
      </dsp:nvSpPr>
      <dsp:spPr>
        <a:xfrm>
          <a:off x="0" y="1563096"/>
          <a:ext cx="3287688" cy="101500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TW" altLang="en-US" sz="2400" b="1" kern="1200" dirty="0" smtClean="0">
              <a:latin typeface="標楷體" pitchFamily="65" charset="-120"/>
              <a:ea typeface="標楷體" pitchFamily="65" charset="-120"/>
            </a:rPr>
            <a:t>向本部提出計畫並經審查通過者</a:t>
          </a:r>
          <a:endParaRPr lang="zh-TW" altLang="en-US" sz="2400" b="1" kern="1200" dirty="0">
            <a:latin typeface="標楷體" pitchFamily="65" charset="-120"/>
            <a:ea typeface="標楷體" pitchFamily="65" charset="-120"/>
          </a:endParaRPr>
        </a:p>
      </dsp:txBody>
      <dsp:txXfrm>
        <a:off x="29729" y="1592825"/>
        <a:ext cx="3228230" cy="955549"/>
      </dsp:txXfrm>
    </dsp:sp>
    <dsp:sp modelId="{50485B9E-E55D-46C3-8588-FA1C6D9D9DD5}">
      <dsp:nvSpPr>
        <dsp:cNvPr id="0" name=""/>
        <dsp:cNvSpPr/>
      </dsp:nvSpPr>
      <dsp:spPr>
        <a:xfrm rot="16342576">
          <a:off x="1468635" y="2585171"/>
          <a:ext cx="353166" cy="45675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zh-TW" altLang="en-US" sz="1600" kern="1200"/>
        </a:p>
      </dsp:txBody>
      <dsp:txXfrm rot="-5400000">
        <a:off x="1505997" y="2742868"/>
        <a:ext cx="274051" cy="247216"/>
      </dsp:txXfrm>
    </dsp:sp>
    <dsp:sp modelId="{0ADBC389-30B6-435A-BDE9-056455112A88}">
      <dsp:nvSpPr>
        <dsp:cNvPr id="0" name=""/>
        <dsp:cNvSpPr/>
      </dsp:nvSpPr>
      <dsp:spPr>
        <a:xfrm>
          <a:off x="5499" y="3048992"/>
          <a:ext cx="3282188" cy="101500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zh-TW" altLang="en-US" sz="2800" b="1" kern="1200" dirty="0" smtClean="0">
              <a:latin typeface="標楷體" pitchFamily="65" charset="-120"/>
              <a:ea typeface="標楷體" pitchFamily="65" charset="-120"/>
            </a:rPr>
            <a:t>新制升等</a:t>
          </a:r>
          <a:endParaRPr lang="en-US" altLang="zh-TW" sz="2800" b="1" kern="1200" dirty="0" smtClean="0">
            <a:latin typeface="標楷體" pitchFamily="65" charset="-120"/>
            <a:ea typeface="標楷體" pitchFamily="65" charset="-120"/>
          </a:endParaRPr>
        </a:p>
        <a:p>
          <a:pPr lvl="0" algn="ctr" defTabSz="1244600">
            <a:lnSpc>
              <a:spcPct val="90000"/>
            </a:lnSpc>
            <a:spcBef>
              <a:spcPct val="0"/>
            </a:spcBef>
            <a:spcAft>
              <a:spcPct val="35000"/>
            </a:spcAft>
          </a:pPr>
          <a:r>
            <a:rPr lang="en-US" altLang="zh-TW" sz="2800" b="1" kern="1200" dirty="0" smtClean="0">
              <a:latin typeface="標楷體" pitchFamily="65" charset="-120"/>
              <a:ea typeface="標楷體" pitchFamily="65" charset="-120"/>
            </a:rPr>
            <a:t>(</a:t>
          </a:r>
          <a:r>
            <a:rPr lang="zh-TW" altLang="en-US" sz="2800" b="1" kern="1200" dirty="0" smtClean="0">
              <a:latin typeface="標楷體" pitchFamily="65" charset="-120"/>
              <a:ea typeface="標楷體" pitchFamily="65" charset="-120"/>
            </a:rPr>
            <a:t>教學或技術應用</a:t>
          </a:r>
          <a:r>
            <a:rPr lang="en-US" altLang="zh-TW" sz="2800" b="1" kern="1200" dirty="0" smtClean="0">
              <a:latin typeface="標楷體" pitchFamily="65" charset="-120"/>
              <a:ea typeface="標楷體" pitchFamily="65" charset="-120"/>
            </a:rPr>
            <a:t>)</a:t>
          </a:r>
          <a:endParaRPr lang="zh-TW" altLang="en-US" sz="2800" b="1" kern="1200" dirty="0">
            <a:latin typeface="標楷體" pitchFamily="65" charset="-120"/>
            <a:ea typeface="標楷體" pitchFamily="65" charset="-120"/>
          </a:endParaRPr>
        </a:p>
      </dsp:txBody>
      <dsp:txXfrm>
        <a:off x="35228" y="3078721"/>
        <a:ext cx="3222730" cy="95554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E1F782-E000-47DC-B855-567D603BC496}">
      <dsp:nvSpPr>
        <dsp:cNvPr id="0" name=""/>
        <dsp:cNvSpPr/>
      </dsp:nvSpPr>
      <dsp:spPr>
        <a:xfrm>
          <a:off x="10" y="0"/>
          <a:ext cx="2808291" cy="162361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lvl="0" algn="ctr" defTabSz="2044700">
            <a:lnSpc>
              <a:spcPct val="90000"/>
            </a:lnSpc>
            <a:spcBef>
              <a:spcPct val="0"/>
            </a:spcBef>
            <a:spcAft>
              <a:spcPct val="35000"/>
            </a:spcAft>
          </a:pPr>
          <a:r>
            <a:rPr lang="zh-TW" altLang="en-US" sz="4600" kern="1200" dirty="0" smtClean="0">
              <a:latin typeface="標楷體" pitchFamily="65" charset="-120"/>
              <a:ea typeface="標楷體" pitchFamily="65" charset="-120"/>
            </a:rPr>
            <a:t>報部複審</a:t>
          </a:r>
          <a:endParaRPr lang="zh-TW" altLang="en-US" sz="4600" kern="1200" dirty="0">
            <a:latin typeface="標楷體" pitchFamily="65" charset="-120"/>
            <a:ea typeface="標楷體" pitchFamily="65" charset="-120"/>
          </a:endParaRPr>
        </a:p>
      </dsp:txBody>
      <dsp:txXfrm>
        <a:off x="47564" y="47554"/>
        <a:ext cx="2713183" cy="1528508"/>
      </dsp:txXfrm>
    </dsp:sp>
    <dsp:sp modelId="{677F5574-0DC6-4B47-A2D7-E70DAF912251}">
      <dsp:nvSpPr>
        <dsp:cNvPr id="0" name=""/>
        <dsp:cNvSpPr/>
      </dsp:nvSpPr>
      <dsp:spPr>
        <a:xfrm rot="16200000">
          <a:off x="1098798" y="1665446"/>
          <a:ext cx="610715" cy="73062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endParaRPr lang="zh-TW" altLang="en-US" sz="2700" kern="1200"/>
        </a:p>
      </dsp:txBody>
      <dsp:txXfrm rot="-5400000">
        <a:off x="1184967" y="1908616"/>
        <a:ext cx="438377" cy="427501"/>
      </dsp:txXfrm>
    </dsp:sp>
    <dsp:sp modelId="{EFE78534-7B78-4492-A832-A5D6EF82037B}">
      <dsp:nvSpPr>
        <dsp:cNvPr id="0" name=""/>
        <dsp:cNvSpPr/>
      </dsp:nvSpPr>
      <dsp:spPr>
        <a:xfrm>
          <a:off x="0" y="2437904"/>
          <a:ext cx="2808312" cy="162361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lvl="0" algn="ctr" defTabSz="2044700">
            <a:lnSpc>
              <a:spcPct val="90000"/>
            </a:lnSpc>
            <a:spcBef>
              <a:spcPct val="0"/>
            </a:spcBef>
            <a:spcAft>
              <a:spcPct val="35000"/>
            </a:spcAft>
          </a:pPr>
          <a:r>
            <a:rPr lang="zh-TW" altLang="en-US" sz="4600" kern="1200" dirty="0" smtClean="0">
              <a:latin typeface="標楷體" pitchFamily="65" charset="-120"/>
              <a:ea typeface="標楷體" pitchFamily="65" charset="-120"/>
            </a:rPr>
            <a:t>學術論文</a:t>
          </a:r>
          <a:endParaRPr lang="zh-TW" altLang="en-US" sz="4600" kern="1200" dirty="0">
            <a:latin typeface="標楷體" pitchFamily="65" charset="-120"/>
            <a:ea typeface="標楷體" pitchFamily="65" charset="-120"/>
          </a:endParaRPr>
        </a:p>
      </dsp:txBody>
      <dsp:txXfrm>
        <a:off x="47554" y="2485458"/>
        <a:ext cx="2713204" cy="152850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BB151B-49D7-4A40-B98A-8CB145F9F755}">
      <dsp:nvSpPr>
        <dsp:cNvPr id="0" name=""/>
        <dsp:cNvSpPr/>
      </dsp:nvSpPr>
      <dsp:spPr>
        <a:xfrm>
          <a:off x="588" y="1852455"/>
          <a:ext cx="2227478" cy="1407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71120" rIns="199136" bIns="71120" numCol="1" spcCol="1270" anchor="ctr" anchorCtr="0">
          <a:noAutofit/>
        </a:bodyPr>
        <a:lstStyle/>
        <a:p>
          <a:pPr lvl="0" algn="l" defTabSz="1244600">
            <a:lnSpc>
              <a:spcPct val="90000"/>
            </a:lnSpc>
            <a:spcBef>
              <a:spcPct val="0"/>
            </a:spcBef>
            <a:spcAft>
              <a:spcPct val="35000"/>
            </a:spcAft>
          </a:pPr>
          <a:r>
            <a:rPr lang="zh-TW" altLang="en-US" sz="2800" b="1" kern="1200" dirty="0" smtClean="0">
              <a:latin typeface="標楷體" pitchFamily="65" charset="-120"/>
              <a:ea typeface="標楷體" pitchFamily="65" charset="-120"/>
            </a:rPr>
            <a:t>計畫項目重點及審查評議配分</a:t>
          </a:r>
          <a:endParaRPr lang="zh-TW" altLang="en-US" sz="2800" b="1" kern="1200" dirty="0">
            <a:latin typeface="標楷體" pitchFamily="65" charset="-120"/>
            <a:ea typeface="標楷體" pitchFamily="65" charset="-120"/>
          </a:endParaRPr>
        </a:p>
      </dsp:txBody>
      <dsp:txXfrm>
        <a:off x="588" y="1852455"/>
        <a:ext cx="2227478" cy="1407656"/>
      </dsp:txXfrm>
    </dsp:sp>
    <dsp:sp modelId="{76B6B714-0FF8-4B24-ACF9-966CF77A5D30}">
      <dsp:nvSpPr>
        <dsp:cNvPr id="0" name=""/>
        <dsp:cNvSpPr/>
      </dsp:nvSpPr>
      <dsp:spPr>
        <a:xfrm>
          <a:off x="2232249" y="1218238"/>
          <a:ext cx="287652" cy="2628515"/>
        </a:xfrm>
        <a:prstGeom prst="leftBrace">
          <a:avLst>
            <a:gd name="adj1" fmla="val 35000"/>
            <a:gd name="adj2" fmla="val 5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082591-2C33-4A4C-B88A-D116DD618121}">
      <dsp:nvSpPr>
        <dsp:cNvPr id="0" name=""/>
        <dsp:cNvSpPr/>
      </dsp:nvSpPr>
      <dsp:spPr>
        <a:xfrm>
          <a:off x="2630780" y="1061539"/>
          <a:ext cx="5505535" cy="298948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285750" lvl="1" indent="-285750" algn="l" defTabSz="1422400">
            <a:lnSpc>
              <a:spcPct val="90000"/>
            </a:lnSpc>
            <a:spcBef>
              <a:spcPct val="0"/>
            </a:spcBef>
            <a:spcAft>
              <a:spcPct val="15000"/>
            </a:spcAft>
            <a:buChar char="••"/>
          </a:pPr>
          <a:r>
            <a:rPr lang="zh-TW" sz="3200" b="1" kern="1200" dirty="0" smtClean="0">
              <a:solidFill>
                <a:srgbClr val="FFFF00"/>
              </a:solidFill>
              <a:latin typeface="標楷體" pitchFamily="65" charset="-120"/>
              <a:ea typeface="標楷體" pitchFamily="65" charset="-120"/>
            </a:rPr>
            <a:t>學校推動新制升等相關具體作法</a:t>
          </a:r>
          <a:r>
            <a:rPr lang="zh-TW" sz="3200" kern="1200" dirty="0" smtClean="0">
              <a:solidFill>
                <a:srgbClr val="FFFF00"/>
              </a:solidFill>
              <a:latin typeface="標楷體" pitchFamily="65" charset="-120"/>
              <a:ea typeface="標楷體" pitchFamily="65" charset="-120"/>
            </a:rPr>
            <a:t>（</a:t>
          </a:r>
          <a:r>
            <a:rPr lang="en-US" altLang="zh-TW" sz="3200" kern="1200" dirty="0" smtClean="0">
              <a:solidFill>
                <a:srgbClr val="FFFF00"/>
              </a:solidFill>
              <a:latin typeface="標楷體" pitchFamily="65" charset="-120"/>
              <a:ea typeface="標楷體" pitchFamily="65" charset="-120"/>
            </a:rPr>
            <a:t>40%</a:t>
          </a:r>
          <a:r>
            <a:rPr lang="zh-TW" sz="3200" kern="1200" dirty="0" smtClean="0">
              <a:solidFill>
                <a:srgbClr val="FFFF00"/>
              </a:solidFill>
              <a:latin typeface="標楷體" pitchFamily="65" charset="-120"/>
              <a:ea typeface="標楷體" pitchFamily="65" charset="-120"/>
            </a:rPr>
            <a:t>）</a:t>
          </a:r>
          <a:r>
            <a:rPr lang="zh-TW" altLang="en-US" sz="3200" b="1" kern="1200" dirty="0" smtClean="0">
              <a:solidFill>
                <a:srgbClr val="FFFF00"/>
              </a:solidFill>
              <a:latin typeface="標楷體" pitchFamily="65" charset="-120"/>
              <a:ea typeface="標楷體" pitchFamily="65" charset="-120"/>
            </a:rPr>
            <a:t>                  </a:t>
          </a:r>
          <a:r>
            <a:rPr lang="zh-TW" sz="3200" kern="1200" dirty="0" smtClean="0">
              <a:latin typeface="標楷體" pitchFamily="65" charset="-120"/>
              <a:ea typeface="標楷體" pitchFamily="65" charset="-120"/>
            </a:rPr>
            <a:t>學校推動目標、推動單位（系所或全校）、審查作業與流程、成績計算方式等</a:t>
          </a:r>
          <a:endParaRPr lang="zh-TW" altLang="en-US" sz="3200" kern="1200" dirty="0">
            <a:latin typeface="標楷體" pitchFamily="65" charset="-120"/>
            <a:ea typeface="標楷體" pitchFamily="65" charset="-120"/>
          </a:endParaRPr>
        </a:p>
      </dsp:txBody>
      <dsp:txXfrm>
        <a:off x="2630780" y="1061539"/>
        <a:ext cx="5505535" cy="298948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diagrams.loki3.com/BracketList+Icon">
  <dgm:title val="垂直括弧清單"/>
  <dgm:desc val="用來顯示分成群組的資訊方塊。適用在 [階層 2] 有大量文字的情況。"/>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1.xml><?xml version="1.0" encoding="utf-8"?>
<dgm:layoutDef xmlns:dgm="http://schemas.openxmlformats.org/drawingml/2006/diagram" xmlns:a="http://schemas.openxmlformats.org/drawingml/2006/main" uniqueId="urn:diagrams.loki3.com/BracketList+Icon">
  <dgm:title val="垂直括弧清單"/>
  <dgm:desc val="用來顯示分成群組的資訊方塊。適用在 [階層 2] 有大量文字的情況。"/>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2.xml><?xml version="1.0" encoding="utf-8"?>
<dgm:layoutDef xmlns:dgm="http://schemas.openxmlformats.org/drawingml/2006/diagram" xmlns:a="http://schemas.openxmlformats.org/drawingml/2006/main" uniqueId="urn:diagrams.loki3.com/BracketList+Icon">
  <dgm:title val="垂直括弧清單"/>
  <dgm:desc val="用來顯示分成群組的資訊方塊。適用在 [階層 2] 有大量文字的情況。"/>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3.xml><?xml version="1.0" encoding="utf-8"?>
<dgm:layoutDef xmlns:dgm="http://schemas.openxmlformats.org/drawingml/2006/diagram" xmlns:a="http://schemas.openxmlformats.org/drawingml/2006/main" uniqueId="urn:diagrams.loki3.com/BracketList+Icon">
  <dgm:title val="垂直括弧清單"/>
  <dgm:desc val="用來顯示分成群組的資訊方塊。適用在 [階層 2] 有大量文字的情況。"/>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4.xml><?xml version="1.0" encoding="utf-8"?>
<dgm:layoutDef xmlns:dgm="http://schemas.openxmlformats.org/drawingml/2006/diagram" xmlns:a="http://schemas.openxmlformats.org/drawingml/2006/main" uniqueId="urn:diagrams.loki3.com/BracketList+Icon">
  <dgm:title val="垂直括弧清單"/>
  <dgm:desc val="用來顯示分成群組的資訊方塊。適用在 [階層 2] 有大量文字的情況。"/>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5.xml><?xml version="1.0" encoding="utf-8"?>
<dgm:layoutDef xmlns:dgm="http://schemas.openxmlformats.org/drawingml/2006/diagram" xmlns:a="http://schemas.openxmlformats.org/drawingml/2006/main" uniqueId="urn:diagrams.loki3.com/BracketList+Icon">
  <dgm:title val="垂直括弧清單"/>
  <dgm:desc val="用來顯示分成群組的資訊方塊。適用在 [階層 2] 有大量文字的情況。"/>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6.xml><?xml version="1.0" encoding="utf-8"?>
<dgm:layoutDef xmlns:dgm="http://schemas.openxmlformats.org/drawingml/2006/diagram" xmlns:a="http://schemas.openxmlformats.org/drawingml/2006/main" uniqueId="urn:diagrams.loki3.com/BracketList+Icon">
  <dgm:title val="垂直括弧清單"/>
  <dgm:desc val="用來顯示分成群組的資訊方塊。適用在 [階層 2] 有大量文字的情況。"/>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diagrams.loki3.com/BracketList+Icon">
  <dgm:title val="垂直括弧清單"/>
  <dgm:desc val="用來顯示分成群組的資訊方塊。適用在 [階層 2] 有大量文字的情況。"/>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5.xml><?xml version="1.0" encoding="utf-8"?>
<dgm:layoutDef xmlns:dgm="http://schemas.openxmlformats.org/drawingml/2006/diagram" xmlns:a="http://schemas.openxmlformats.org/drawingml/2006/main" uniqueId="urn:diagrams.loki3.com/BracketList+Icon">
  <dgm:title val="垂直括弧清單"/>
  <dgm:desc val="用來顯示分成群組的資訊方塊。適用在 [階層 2] 有大量文字的情況。"/>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diagrams.loki3.com/BracketList+Icon">
  <dgm:title val="垂直括弧清單"/>
  <dgm:desc val="用來顯示分成群組的資訊方塊。適用在 [階層 2] 有大量文字的情況。"/>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9.xml><?xml version="1.0" encoding="utf-8"?>
<dgm:layoutDef xmlns:dgm="http://schemas.openxmlformats.org/drawingml/2006/diagram" xmlns:a="http://schemas.openxmlformats.org/drawingml/2006/main" uniqueId="urn:diagrams.loki3.com/BracketList+Icon">
  <dgm:title val="垂直括弧清單"/>
  <dgm:desc val="用來顯示分成群組的資訊方塊。適用在 [階層 2] 有大量文字的情況。"/>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4307046" cy="34036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5630567" y="0"/>
            <a:ext cx="4307046" cy="340360"/>
          </a:xfrm>
          <a:prstGeom prst="rect">
            <a:avLst/>
          </a:prstGeom>
        </p:spPr>
        <p:txBody>
          <a:bodyPr vert="horz" lIns="91440" tIns="45720" rIns="91440" bIns="45720" rtlCol="0"/>
          <a:lstStyle>
            <a:lvl1pPr algn="r">
              <a:defRPr sz="1200"/>
            </a:lvl1pPr>
          </a:lstStyle>
          <a:p>
            <a:fld id="{95D1D428-88F7-4F7F-A153-9AF59082A75E}" type="datetimeFigureOut">
              <a:rPr lang="zh-TW" altLang="en-US" smtClean="0"/>
              <a:pPr/>
              <a:t>2014/7/30</a:t>
            </a:fld>
            <a:endParaRPr lang="zh-TW" altLang="en-US"/>
          </a:p>
        </p:txBody>
      </p:sp>
      <p:sp>
        <p:nvSpPr>
          <p:cNvPr id="4" name="頁尾版面配置區 3"/>
          <p:cNvSpPr>
            <a:spLocks noGrp="1"/>
          </p:cNvSpPr>
          <p:nvPr>
            <p:ph type="ftr" sz="quarter" idx="2"/>
          </p:nvPr>
        </p:nvSpPr>
        <p:spPr>
          <a:xfrm>
            <a:off x="0" y="6465265"/>
            <a:ext cx="4307046" cy="340360"/>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5630567" y="6465265"/>
            <a:ext cx="4307046" cy="340360"/>
          </a:xfrm>
          <a:prstGeom prst="rect">
            <a:avLst/>
          </a:prstGeom>
        </p:spPr>
        <p:txBody>
          <a:bodyPr vert="horz" lIns="91440" tIns="45720" rIns="91440" bIns="45720" rtlCol="0" anchor="b"/>
          <a:lstStyle>
            <a:lvl1pPr algn="r">
              <a:defRPr sz="1200"/>
            </a:lvl1pPr>
          </a:lstStyle>
          <a:p>
            <a:fld id="{DEE02BE9-7320-4E51-9A4F-ED968EF6E783}" type="slidenum">
              <a:rPr lang="zh-TW" altLang="en-US" smtClean="0"/>
              <a:pPr/>
              <a:t>‹#›</a:t>
            </a:fld>
            <a:endParaRPr lang="zh-TW" altLang="en-US"/>
          </a:p>
        </p:txBody>
      </p:sp>
    </p:spTree>
    <p:extLst>
      <p:ext uri="{BB962C8B-B14F-4D97-AF65-F5344CB8AC3E}">
        <p14:creationId xmlns:p14="http://schemas.microsoft.com/office/powerpoint/2010/main" val="17710041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4306888" cy="339725"/>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5629275" y="0"/>
            <a:ext cx="4308475" cy="339725"/>
          </a:xfrm>
          <a:prstGeom prst="rect">
            <a:avLst/>
          </a:prstGeom>
        </p:spPr>
        <p:txBody>
          <a:bodyPr vert="horz" lIns="91440" tIns="45720" rIns="91440" bIns="45720" rtlCol="0"/>
          <a:lstStyle>
            <a:lvl1pPr algn="r">
              <a:defRPr sz="1200"/>
            </a:lvl1pPr>
          </a:lstStyle>
          <a:p>
            <a:fld id="{73EE84BA-2796-40E6-BE52-D95EE1B63B2F}" type="datetimeFigureOut">
              <a:rPr lang="zh-TW" altLang="en-US" smtClean="0"/>
              <a:pPr/>
              <a:t>2014/7/30</a:t>
            </a:fld>
            <a:endParaRPr lang="zh-TW" altLang="en-US"/>
          </a:p>
        </p:txBody>
      </p:sp>
      <p:sp>
        <p:nvSpPr>
          <p:cNvPr id="4" name="投影片圖像版面配置區 3"/>
          <p:cNvSpPr>
            <a:spLocks noGrp="1" noRot="1" noChangeAspect="1"/>
          </p:cNvSpPr>
          <p:nvPr>
            <p:ph type="sldImg" idx="2"/>
          </p:nvPr>
        </p:nvSpPr>
        <p:spPr>
          <a:xfrm>
            <a:off x="3268663" y="511175"/>
            <a:ext cx="3403600" cy="25527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993775" y="3233738"/>
            <a:ext cx="7951788" cy="3062287"/>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6465888"/>
            <a:ext cx="4306888" cy="339725"/>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5629275" y="6465888"/>
            <a:ext cx="4308475" cy="339725"/>
          </a:xfrm>
          <a:prstGeom prst="rect">
            <a:avLst/>
          </a:prstGeom>
        </p:spPr>
        <p:txBody>
          <a:bodyPr vert="horz" lIns="91440" tIns="45720" rIns="91440" bIns="45720" rtlCol="0" anchor="b"/>
          <a:lstStyle>
            <a:lvl1pPr algn="r">
              <a:defRPr sz="1200"/>
            </a:lvl1pPr>
          </a:lstStyle>
          <a:p>
            <a:fld id="{6A3AC3C2-D1B6-4210-A3D5-2F2E2C20213C}" type="slidenum">
              <a:rPr lang="zh-TW" altLang="en-US" smtClean="0"/>
              <a:pPr/>
              <a:t>‹#›</a:t>
            </a:fld>
            <a:endParaRPr lang="zh-TW" altLang="en-US"/>
          </a:p>
        </p:txBody>
      </p:sp>
    </p:spTree>
    <p:extLst>
      <p:ext uri="{BB962C8B-B14F-4D97-AF65-F5344CB8AC3E}">
        <p14:creationId xmlns:p14="http://schemas.microsoft.com/office/powerpoint/2010/main" val="1065039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6"/>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CEA1C9C0-E5A0-4A11-AC6E-2BE0BE7EB533}" type="datetime1">
              <a:rPr lang="zh-TW" altLang="en-US" smtClean="0">
                <a:solidFill>
                  <a:srgbClr val="006699"/>
                </a:solidFill>
              </a:rPr>
              <a:t>2014/7/30</a:t>
            </a:fld>
            <a:endParaRPr lang="en-US" altLang="zh-TW">
              <a:solidFill>
                <a:srgbClr val="006699"/>
              </a:solidFill>
            </a:endParaRPr>
          </a:p>
        </p:txBody>
      </p:sp>
      <p:sp>
        <p:nvSpPr>
          <p:cNvPr id="5" name="頁尾版面配置區 4"/>
          <p:cNvSpPr>
            <a:spLocks noGrp="1"/>
          </p:cNvSpPr>
          <p:nvPr>
            <p:ph type="ftr" sz="quarter" idx="11"/>
          </p:nvPr>
        </p:nvSpPr>
        <p:spPr/>
        <p:txBody>
          <a:bodyPr/>
          <a:lstStyle/>
          <a:p>
            <a:pPr>
              <a:defRPr/>
            </a:pPr>
            <a:endParaRPr lang="en-US" altLang="zh-TW">
              <a:solidFill>
                <a:srgbClr val="006699"/>
              </a:solidFill>
            </a:endParaRPr>
          </a:p>
        </p:txBody>
      </p:sp>
      <p:sp>
        <p:nvSpPr>
          <p:cNvPr id="6" name="投影片編號版面配置區 5"/>
          <p:cNvSpPr>
            <a:spLocks noGrp="1"/>
          </p:cNvSpPr>
          <p:nvPr>
            <p:ph type="sldNum" sz="quarter" idx="12"/>
          </p:nvPr>
        </p:nvSpPr>
        <p:spPr/>
        <p:txBody>
          <a:bodyPr/>
          <a:lstStyle/>
          <a:p>
            <a:fld id="{E01CDE76-085F-4BC4-8193-36E633317B46}" type="slidenum">
              <a:rPr lang="zh-TW" altLang="en-US" smtClean="0">
                <a:solidFill>
                  <a:srgbClr val="006699"/>
                </a:solidFill>
              </a:rPr>
              <a:pPr/>
              <a:t>‹#›</a:t>
            </a:fld>
            <a:endParaRPr lang="en-US" altLang="zh-TW">
              <a:solidFill>
                <a:srgbClr val="006699"/>
              </a:solidFill>
            </a:endParaRPr>
          </a:p>
        </p:txBody>
      </p:sp>
      <p:pic>
        <p:nvPicPr>
          <p:cNvPr id="7" name="Picture 21" descr="bga02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Line 19"/>
          <p:cNvSpPr>
            <a:spLocks noChangeShapeType="1"/>
          </p:cNvSpPr>
          <p:nvPr userDrawn="1"/>
        </p:nvSpPr>
        <p:spPr bwMode="auto">
          <a:xfrm>
            <a:off x="381000" y="6172200"/>
            <a:ext cx="8305800" cy="0"/>
          </a:xfrm>
          <a:prstGeom prst="line">
            <a:avLst/>
          </a:prstGeom>
          <a:noFill/>
          <a:ln w="38100" cmpd="dbl">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pic>
        <p:nvPicPr>
          <p:cNvPr id="9" name="Picture 25" descr="EDU0-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79389" y="6223000"/>
            <a:ext cx="6477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200DBCD-2120-4F12-B5A0-E3BACA9B980C}" type="datetime1">
              <a:rPr lang="zh-TW" altLang="en-US" smtClean="0">
                <a:solidFill>
                  <a:srgbClr val="006699"/>
                </a:solidFill>
              </a:rPr>
              <a:t>2014/7/30</a:t>
            </a:fld>
            <a:endParaRPr lang="en-US" altLang="zh-TW">
              <a:solidFill>
                <a:srgbClr val="006699"/>
              </a:solidFill>
            </a:endParaRPr>
          </a:p>
        </p:txBody>
      </p:sp>
      <p:sp>
        <p:nvSpPr>
          <p:cNvPr id="5" name="頁尾版面配置區 4"/>
          <p:cNvSpPr>
            <a:spLocks noGrp="1"/>
          </p:cNvSpPr>
          <p:nvPr>
            <p:ph type="ftr" sz="quarter" idx="11"/>
          </p:nvPr>
        </p:nvSpPr>
        <p:spPr/>
        <p:txBody>
          <a:bodyPr/>
          <a:lstStyle/>
          <a:p>
            <a:pPr>
              <a:defRPr/>
            </a:pPr>
            <a:endParaRPr lang="en-US" altLang="zh-TW">
              <a:solidFill>
                <a:srgbClr val="006699"/>
              </a:solidFill>
            </a:endParaRPr>
          </a:p>
        </p:txBody>
      </p:sp>
      <p:sp>
        <p:nvSpPr>
          <p:cNvPr id="6" name="投影片編號版面配置區 5"/>
          <p:cNvSpPr>
            <a:spLocks noGrp="1"/>
          </p:cNvSpPr>
          <p:nvPr>
            <p:ph type="sldNum" sz="quarter" idx="12"/>
          </p:nvPr>
        </p:nvSpPr>
        <p:spPr/>
        <p:txBody>
          <a:bodyPr/>
          <a:lstStyle/>
          <a:p>
            <a:fld id="{28BFB5AC-F369-4257-9E5C-3A63DC0D810E}" type="slidenum">
              <a:rPr lang="zh-TW" altLang="en-US" smtClean="0">
                <a:solidFill>
                  <a:srgbClr val="006699"/>
                </a:solidFill>
              </a:rPr>
              <a:pPr/>
              <a:t>‹#›</a:t>
            </a:fld>
            <a:endParaRPr lang="en-US" altLang="zh-TW">
              <a:solidFill>
                <a:srgbClr val="006699"/>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9"/>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9"/>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0BE31F5-A763-490B-8461-59E1B1C1F02B}" type="datetime1">
              <a:rPr lang="zh-TW" altLang="en-US" smtClean="0">
                <a:solidFill>
                  <a:srgbClr val="006699"/>
                </a:solidFill>
              </a:rPr>
              <a:t>2014/7/30</a:t>
            </a:fld>
            <a:endParaRPr lang="en-US" altLang="zh-TW">
              <a:solidFill>
                <a:srgbClr val="006699"/>
              </a:solidFill>
            </a:endParaRPr>
          </a:p>
        </p:txBody>
      </p:sp>
      <p:sp>
        <p:nvSpPr>
          <p:cNvPr id="5" name="頁尾版面配置區 4"/>
          <p:cNvSpPr>
            <a:spLocks noGrp="1"/>
          </p:cNvSpPr>
          <p:nvPr>
            <p:ph type="ftr" sz="quarter" idx="11"/>
          </p:nvPr>
        </p:nvSpPr>
        <p:spPr/>
        <p:txBody>
          <a:bodyPr/>
          <a:lstStyle/>
          <a:p>
            <a:pPr>
              <a:defRPr/>
            </a:pPr>
            <a:endParaRPr lang="en-US" altLang="zh-TW">
              <a:solidFill>
                <a:srgbClr val="006699"/>
              </a:solidFill>
            </a:endParaRPr>
          </a:p>
        </p:txBody>
      </p:sp>
      <p:sp>
        <p:nvSpPr>
          <p:cNvPr id="6" name="投影片編號版面配置區 5"/>
          <p:cNvSpPr>
            <a:spLocks noGrp="1"/>
          </p:cNvSpPr>
          <p:nvPr>
            <p:ph type="sldNum" sz="quarter" idx="12"/>
          </p:nvPr>
        </p:nvSpPr>
        <p:spPr/>
        <p:txBody>
          <a:bodyPr/>
          <a:lstStyle/>
          <a:p>
            <a:fld id="{8574FD78-7F00-40DC-9290-A4FFE6F94F28}" type="slidenum">
              <a:rPr lang="zh-TW" altLang="en-US" smtClean="0">
                <a:solidFill>
                  <a:srgbClr val="006699"/>
                </a:solidFill>
              </a:rPr>
              <a:pPr/>
              <a:t>‹#›</a:t>
            </a:fld>
            <a:endParaRPr lang="en-US" altLang="zh-TW">
              <a:solidFill>
                <a:srgbClr val="006699"/>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C76D600F-6CF5-4A62-8BD3-CE2E2D174A56}" type="datetime1">
              <a:rPr lang="zh-TW" altLang="en-US" smtClean="0">
                <a:solidFill>
                  <a:srgbClr val="006699"/>
                </a:solidFill>
              </a:rPr>
              <a:t>2014/7/30</a:t>
            </a:fld>
            <a:endParaRPr lang="en-US" altLang="zh-TW">
              <a:solidFill>
                <a:srgbClr val="006699"/>
              </a:solidFill>
            </a:endParaRPr>
          </a:p>
        </p:txBody>
      </p:sp>
      <p:sp>
        <p:nvSpPr>
          <p:cNvPr id="5" name="頁尾版面配置區 4"/>
          <p:cNvSpPr>
            <a:spLocks noGrp="1"/>
          </p:cNvSpPr>
          <p:nvPr>
            <p:ph type="ftr" sz="quarter" idx="11"/>
          </p:nvPr>
        </p:nvSpPr>
        <p:spPr/>
        <p:txBody>
          <a:bodyPr/>
          <a:lstStyle/>
          <a:p>
            <a:pPr>
              <a:defRPr/>
            </a:pPr>
            <a:endParaRPr lang="en-US" altLang="zh-TW">
              <a:solidFill>
                <a:srgbClr val="006699"/>
              </a:solidFill>
            </a:endParaRPr>
          </a:p>
        </p:txBody>
      </p:sp>
      <p:sp>
        <p:nvSpPr>
          <p:cNvPr id="6" name="投影片編號版面配置區 5"/>
          <p:cNvSpPr>
            <a:spLocks noGrp="1"/>
          </p:cNvSpPr>
          <p:nvPr>
            <p:ph type="sldNum" sz="quarter" idx="12"/>
          </p:nvPr>
        </p:nvSpPr>
        <p:spPr/>
        <p:txBody>
          <a:bodyPr/>
          <a:lstStyle/>
          <a:p>
            <a:fld id="{A968034E-79AC-429E-BB1A-33E5699EF7CE}" type="slidenum">
              <a:rPr lang="zh-TW" altLang="en-US" smtClean="0">
                <a:solidFill>
                  <a:srgbClr val="006699"/>
                </a:solidFill>
              </a:rPr>
              <a:pPr/>
              <a:t>‹#›</a:t>
            </a:fld>
            <a:endParaRPr lang="en-US" altLang="zh-TW">
              <a:solidFill>
                <a:srgbClr val="006699"/>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pPr fontAlgn="base">
              <a:spcBef>
                <a:spcPct val="0"/>
              </a:spcBef>
              <a:spcAft>
                <a:spcPct val="0"/>
              </a:spcAft>
            </a:pPr>
            <a:fld id="{CCF64E94-2473-4DE1-9762-329B669EF3BE}" type="datetime1">
              <a:rPr lang="zh-TW" altLang="en-US" smtClean="0">
                <a:solidFill>
                  <a:srgbClr val="006699"/>
                </a:solidFill>
              </a:rPr>
              <a:t>2014/7/30</a:t>
            </a:fld>
            <a:endParaRPr lang="en-US" altLang="zh-TW">
              <a:solidFill>
                <a:srgbClr val="006699"/>
              </a:solidFill>
            </a:endParaRPr>
          </a:p>
        </p:txBody>
      </p:sp>
      <p:sp>
        <p:nvSpPr>
          <p:cNvPr id="5" name="頁尾版面配置區 4"/>
          <p:cNvSpPr>
            <a:spLocks noGrp="1"/>
          </p:cNvSpPr>
          <p:nvPr>
            <p:ph type="ftr" sz="quarter" idx="11"/>
          </p:nvPr>
        </p:nvSpPr>
        <p:spPr/>
        <p:txBody>
          <a:bodyPr/>
          <a:lstStyle/>
          <a:p>
            <a:pPr fontAlgn="base">
              <a:spcBef>
                <a:spcPct val="0"/>
              </a:spcBef>
              <a:spcAft>
                <a:spcPct val="0"/>
              </a:spcAft>
              <a:defRPr/>
            </a:pPr>
            <a:endParaRPr lang="en-US" altLang="zh-TW">
              <a:solidFill>
                <a:srgbClr val="006699"/>
              </a:solidFill>
            </a:endParaRPr>
          </a:p>
        </p:txBody>
      </p:sp>
      <p:sp>
        <p:nvSpPr>
          <p:cNvPr id="6" name="投影片編號版面配置區 5"/>
          <p:cNvSpPr>
            <a:spLocks noGrp="1"/>
          </p:cNvSpPr>
          <p:nvPr>
            <p:ph type="sldNum" sz="quarter" idx="12"/>
          </p:nvPr>
        </p:nvSpPr>
        <p:spPr/>
        <p:txBody>
          <a:bodyPr/>
          <a:lstStyle/>
          <a:p>
            <a:pPr fontAlgn="base">
              <a:spcBef>
                <a:spcPct val="0"/>
              </a:spcBef>
              <a:spcAft>
                <a:spcPct val="0"/>
              </a:spcAft>
            </a:pPr>
            <a:fld id="{ABF3B55A-CD5D-4A7E-9691-DF05B60D85C1}" type="slidenum">
              <a:rPr lang="zh-TW" altLang="en-US" smtClean="0">
                <a:solidFill>
                  <a:srgbClr val="006699"/>
                </a:solidFill>
              </a:rPr>
              <a:pPr fontAlgn="base">
                <a:spcBef>
                  <a:spcPct val="0"/>
                </a:spcBef>
                <a:spcAft>
                  <a:spcPct val="0"/>
                </a:spcAft>
              </a:pPr>
              <a:t>‹#›</a:t>
            </a:fld>
            <a:endParaRPr lang="en-US" altLang="zh-TW">
              <a:solidFill>
                <a:srgbClr val="006699"/>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686EC9E3-DE5E-40A4-8E19-0A9FD203FD2F}" type="datetime1">
              <a:rPr lang="zh-TW" altLang="en-US" smtClean="0">
                <a:solidFill>
                  <a:srgbClr val="006699"/>
                </a:solidFill>
              </a:rPr>
              <a:t>2014/7/30</a:t>
            </a:fld>
            <a:endParaRPr lang="en-US" altLang="zh-TW">
              <a:solidFill>
                <a:srgbClr val="006699"/>
              </a:solidFill>
            </a:endParaRPr>
          </a:p>
        </p:txBody>
      </p:sp>
      <p:sp>
        <p:nvSpPr>
          <p:cNvPr id="6" name="頁尾版面配置區 5"/>
          <p:cNvSpPr>
            <a:spLocks noGrp="1"/>
          </p:cNvSpPr>
          <p:nvPr>
            <p:ph type="ftr" sz="quarter" idx="11"/>
          </p:nvPr>
        </p:nvSpPr>
        <p:spPr/>
        <p:txBody>
          <a:bodyPr/>
          <a:lstStyle/>
          <a:p>
            <a:pPr>
              <a:defRPr/>
            </a:pPr>
            <a:endParaRPr lang="en-US" altLang="zh-TW">
              <a:solidFill>
                <a:srgbClr val="006699"/>
              </a:solidFill>
            </a:endParaRPr>
          </a:p>
        </p:txBody>
      </p:sp>
      <p:sp>
        <p:nvSpPr>
          <p:cNvPr id="7" name="投影片編號版面配置區 6"/>
          <p:cNvSpPr>
            <a:spLocks noGrp="1"/>
          </p:cNvSpPr>
          <p:nvPr>
            <p:ph type="sldNum" sz="quarter" idx="12"/>
          </p:nvPr>
        </p:nvSpPr>
        <p:spPr/>
        <p:txBody>
          <a:bodyPr/>
          <a:lstStyle/>
          <a:p>
            <a:fld id="{D024A34C-B67F-4B14-AABE-7C139287BAAF}" type="slidenum">
              <a:rPr lang="zh-TW" altLang="en-US" smtClean="0">
                <a:solidFill>
                  <a:srgbClr val="006699"/>
                </a:solidFill>
              </a:rPr>
              <a:pPr/>
              <a:t>‹#›</a:t>
            </a:fld>
            <a:endParaRPr lang="en-US" altLang="zh-TW">
              <a:solidFill>
                <a:srgbClr val="006699"/>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pPr fontAlgn="base">
              <a:spcBef>
                <a:spcPct val="0"/>
              </a:spcBef>
              <a:spcAft>
                <a:spcPct val="0"/>
              </a:spcAft>
            </a:pPr>
            <a:fld id="{43E065B9-37A7-45C5-9925-4140A76822E8}" type="datetime1">
              <a:rPr lang="zh-TW" altLang="en-US" smtClean="0">
                <a:solidFill>
                  <a:srgbClr val="006699"/>
                </a:solidFill>
              </a:rPr>
              <a:t>2014/7/30</a:t>
            </a:fld>
            <a:endParaRPr lang="en-US" altLang="zh-TW">
              <a:solidFill>
                <a:srgbClr val="006699"/>
              </a:solidFill>
            </a:endParaRPr>
          </a:p>
        </p:txBody>
      </p:sp>
      <p:sp>
        <p:nvSpPr>
          <p:cNvPr id="8" name="頁尾版面配置區 7"/>
          <p:cNvSpPr>
            <a:spLocks noGrp="1"/>
          </p:cNvSpPr>
          <p:nvPr>
            <p:ph type="ftr" sz="quarter" idx="11"/>
          </p:nvPr>
        </p:nvSpPr>
        <p:spPr/>
        <p:txBody>
          <a:bodyPr/>
          <a:lstStyle/>
          <a:p>
            <a:pPr fontAlgn="base">
              <a:spcBef>
                <a:spcPct val="0"/>
              </a:spcBef>
              <a:spcAft>
                <a:spcPct val="0"/>
              </a:spcAft>
              <a:defRPr/>
            </a:pPr>
            <a:endParaRPr lang="en-US" altLang="zh-TW">
              <a:solidFill>
                <a:srgbClr val="006699"/>
              </a:solidFill>
            </a:endParaRPr>
          </a:p>
        </p:txBody>
      </p:sp>
      <p:sp>
        <p:nvSpPr>
          <p:cNvPr id="9" name="投影片編號版面配置區 8"/>
          <p:cNvSpPr>
            <a:spLocks noGrp="1"/>
          </p:cNvSpPr>
          <p:nvPr>
            <p:ph type="sldNum" sz="quarter" idx="12"/>
          </p:nvPr>
        </p:nvSpPr>
        <p:spPr/>
        <p:txBody>
          <a:bodyPr/>
          <a:lstStyle/>
          <a:p>
            <a:pPr fontAlgn="base">
              <a:spcBef>
                <a:spcPct val="0"/>
              </a:spcBef>
              <a:spcAft>
                <a:spcPct val="0"/>
              </a:spcAft>
            </a:pPr>
            <a:fld id="{ABF3B55A-CD5D-4A7E-9691-DF05B60D85C1}" type="slidenum">
              <a:rPr lang="zh-TW" altLang="en-US" smtClean="0">
                <a:solidFill>
                  <a:srgbClr val="006699"/>
                </a:solidFill>
              </a:rPr>
              <a:pPr fontAlgn="base">
                <a:spcBef>
                  <a:spcPct val="0"/>
                </a:spcBef>
                <a:spcAft>
                  <a:spcPct val="0"/>
                </a:spcAft>
              </a:pPr>
              <a:t>‹#›</a:t>
            </a:fld>
            <a:endParaRPr lang="en-US" altLang="zh-TW">
              <a:solidFill>
                <a:srgbClr val="006699"/>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049885F4-D0E1-4471-A392-459E1582D6DE}" type="datetime1">
              <a:rPr lang="zh-TW" altLang="en-US" smtClean="0">
                <a:solidFill>
                  <a:srgbClr val="006699"/>
                </a:solidFill>
              </a:rPr>
              <a:t>2014/7/30</a:t>
            </a:fld>
            <a:endParaRPr lang="en-US" altLang="zh-TW">
              <a:solidFill>
                <a:srgbClr val="006699"/>
              </a:solidFill>
            </a:endParaRPr>
          </a:p>
        </p:txBody>
      </p:sp>
      <p:sp>
        <p:nvSpPr>
          <p:cNvPr id="4" name="頁尾版面配置區 3"/>
          <p:cNvSpPr>
            <a:spLocks noGrp="1"/>
          </p:cNvSpPr>
          <p:nvPr>
            <p:ph type="ftr" sz="quarter" idx="11"/>
          </p:nvPr>
        </p:nvSpPr>
        <p:spPr/>
        <p:txBody>
          <a:bodyPr/>
          <a:lstStyle/>
          <a:p>
            <a:pPr>
              <a:defRPr/>
            </a:pPr>
            <a:endParaRPr lang="en-US" altLang="zh-TW">
              <a:solidFill>
                <a:srgbClr val="006699"/>
              </a:solidFill>
            </a:endParaRPr>
          </a:p>
        </p:txBody>
      </p:sp>
      <p:sp>
        <p:nvSpPr>
          <p:cNvPr id="5" name="投影片編號版面配置區 4"/>
          <p:cNvSpPr>
            <a:spLocks noGrp="1"/>
          </p:cNvSpPr>
          <p:nvPr>
            <p:ph type="sldNum" sz="quarter" idx="12"/>
          </p:nvPr>
        </p:nvSpPr>
        <p:spPr/>
        <p:txBody>
          <a:bodyPr/>
          <a:lstStyle/>
          <a:p>
            <a:fld id="{5093082A-7F77-4F22-8CDE-C54A8F871569}" type="slidenum">
              <a:rPr lang="zh-TW" altLang="en-US" smtClean="0">
                <a:solidFill>
                  <a:srgbClr val="006699"/>
                </a:solidFill>
              </a:rPr>
              <a:pPr/>
              <a:t>‹#›</a:t>
            </a:fld>
            <a:endParaRPr lang="en-US" altLang="zh-TW">
              <a:solidFill>
                <a:srgbClr val="006699"/>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216BCFE6-4880-4F37-BC10-DB2D3A94351A}" type="datetime1">
              <a:rPr lang="zh-TW" altLang="en-US" smtClean="0">
                <a:solidFill>
                  <a:srgbClr val="006699"/>
                </a:solidFill>
              </a:rPr>
              <a:t>2014/7/30</a:t>
            </a:fld>
            <a:endParaRPr lang="en-US" altLang="zh-TW">
              <a:solidFill>
                <a:srgbClr val="006699"/>
              </a:solidFill>
            </a:endParaRPr>
          </a:p>
        </p:txBody>
      </p:sp>
      <p:sp>
        <p:nvSpPr>
          <p:cNvPr id="3" name="頁尾版面配置區 2"/>
          <p:cNvSpPr>
            <a:spLocks noGrp="1"/>
          </p:cNvSpPr>
          <p:nvPr>
            <p:ph type="ftr" sz="quarter" idx="11"/>
          </p:nvPr>
        </p:nvSpPr>
        <p:spPr/>
        <p:txBody>
          <a:bodyPr/>
          <a:lstStyle/>
          <a:p>
            <a:pPr>
              <a:defRPr/>
            </a:pPr>
            <a:endParaRPr lang="en-US" altLang="zh-TW">
              <a:solidFill>
                <a:srgbClr val="006699"/>
              </a:solidFill>
            </a:endParaRPr>
          </a:p>
        </p:txBody>
      </p:sp>
      <p:sp>
        <p:nvSpPr>
          <p:cNvPr id="4" name="投影片編號版面配置區 3"/>
          <p:cNvSpPr>
            <a:spLocks noGrp="1"/>
          </p:cNvSpPr>
          <p:nvPr>
            <p:ph type="sldNum" sz="quarter" idx="12"/>
          </p:nvPr>
        </p:nvSpPr>
        <p:spPr/>
        <p:txBody>
          <a:bodyPr/>
          <a:lstStyle/>
          <a:p>
            <a:fld id="{EFB25CDC-143E-409B-BF20-D868EBDF082A}" type="slidenum">
              <a:rPr lang="zh-TW" altLang="en-US" smtClean="0">
                <a:solidFill>
                  <a:srgbClr val="006699"/>
                </a:solidFill>
              </a:rPr>
              <a:pPr/>
              <a:t>‹#›</a:t>
            </a:fld>
            <a:endParaRPr lang="en-US" altLang="zh-TW">
              <a:solidFill>
                <a:srgbClr val="006699"/>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1"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AE90B09E-CA23-4730-AA1B-3C97D17B4066}" type="datetime1">
              <a:rPr lang="zh-TW" altLang="en-US" smtClean="0">
                <a:solidFill>
                  <a:srgbClr val="006699"/>
                </a:solidFill>
              </a:rPr>
              <a:t>2014/7/30</a:t>
            </a:fld>
            <a:endParaRPr lang="en-US" altLang="zh-TW">
              <a:solidFill>
                <a:srgbClr val="006699"/>
              </a:solidFill>
            </a:endParaRPr>
          </a:p>
        </p:txBody>
      </p:sp>
      <p:sp>
        <p:nvSpPr>
          <p:cNvPr id="6" name="頁尾版面配置區 5"/>
          <p:cNvSpPr>
            <a:spLocks noGrp="1"/>
          </p:cNvSpPr>
          <p:nvPr>
            <p:ph type="ftr" sz="quarter" idx="11"/>
          </p:nvPr>
        </p:nvSpPr>
        <p:spPr/>
        <p:txBody>
          <a:bodyPr/>
          <a:lstStyle/>
          <a:p>
            <a:pPr>
              <a:defRPr/>
            </a:pPr>
            <a:endParaRPr lang="en-US" altLang="zh-TW">
              <a:solidFill>
                <a:srgbClr val="006699"/>
              </a:solidFill>
            </a:endParaRPr>
          </a:p>
        </p:txBody>
      </p:sp>
      <p:sp>
        <p:nvSpPr>
          <p:cNvPr id="7" name="投影片編號版面配置區 6"/>
          <p:cNvSpPr>
            <a:spLocks noGrp="1"/>
          </p:cNvSpPr>
          <p:nvPr>
            <p:ph type="sldNum" sz="quarter" idx="12"/>
          </p:nvPr>
        </p:nvSpPr>
        <p:spPr/>
        <p:txBody>
          <a:bodyPr/>
          <a:lstStyle/>
          <a:p>
            <a:fld id="{73CEBCBA-C7CD-4DD6-9CD7-8209F122743A}" type="slidenum">
              <a:rPr lang="zh-TW" altLang="en-US" smtClean="0">
                <a:solidFill>
                  <a:srgbClr val="006699"/>
                </a:solidFill>
              </a:rPr>
              <a:pPr/>
              <a:t>‹#›</a:t>
            </a:fld>
            <a:endParaRPr lang="en-US" altLang="zh-TW">
              <a:solidFill>
                <a:srgbClr val="006699"/>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1"/>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D95B652E-3FF6-46BC-B4EE-1F27F723B8C5}" type="datetime1">
              <a:rPr lang="zh-TW" altLang="en-US" smtClean="0">
                <a:solidFill>
                  <a:srgbClr val="006699"/>
                </a:solidFill>
              </a:rPr>
              <a:t>2014/7/30</a:t>
            </a:fld>
            <a:endParaRPr lang="en-US" altLang="zh-TW">
              <a:solidFill>
                <a:srgbClr val="006699"/>
              </a:solidFill>
            </a:endParaRPr>
          </a:p>
        </p:txBody>
      </p:sp>
      <p:sp>
        <p:nvSpPr>
          <p:cNvPr id="6" name="頁尾版面配置區 5"/>
          <p:cNvSpPr>
            <a:spLocks noGrp="1"/>
          </p:cNvSpPr>
          <p:nvPr>
            <p:ph type="ftr" sz="quarter" idx="11"/>
          </p:nvPr>
        </p:nvSpPr>
        <p:spPr/>
        <p:txBody>
          <a:bodyPr/>
          <a:lstStyle/>
          <a:p>
            <a:pPr>
              <a:defRPr/>
            </a:pPr>
            <a:endParaRPr lang="en-US" altLang="zh-TW">
              <a:solidFill>
                <a:srgbClr val="006699"/>
              </a:solidFill>
            </a:endParaRPr>
          </a:p>
        </p:txBody>
      </p:sp>
      <p:sp>
        <p:nvSpPr>
          <p:cNvPr id="7" name="投影片編號版面配置區 6"/>
          <p:cNvSpPr>
            <a:spLocks noGrp="1"/>
          </p:cNvSpPr>
          <p:nvPr>
            <p:ph type="sldNum" sz="quarter" idx="12"/>
          </p:nvPr>
        </p:nvSpPr>
        <p:spPr/>
        <p:txBody>
          <a:bodyPr/>
          <a:lstStyle/>
          <a:p>
            <a:fld id="{2CEBF80C-1619-4438-BC69-E43CADAFF830}" type="slidenum">
              <a:rPr lang="zh-TW" altLang="en-US" smtClean="0">
                <a:solidFill>
                  <a:srgbClr val="006699"/>
                </a:solidFill>
              </a:rPr>
              <a:pPr/>
              <a:t>‹#›</a:t>
            </a:fld>
            <a:endParaRPr lang="en-US" altLang="zh-TW">
              <a:solidFill>
                <a:srgbClr val="006699"/>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fld id="{0AEDFA03-4F1D-47D6-9353-2F7CEDDDB116}" type="datetime1">
              <a:rPr lang="zh-TW" altLang="en-US" smtClean="0">
                <a:solidFill>
                  <a:srgbClr val="006699"/>
                </a:solidFill>
              </a:rPr>
              <a:t>2014/7/30</a:t>
            </a:fld>
            <a:endParaRPr lang="en-US" altLang="zh-TW">
              <a:solidFill>
                <a:srgbClr val="006699"/>
              </a:solidFill>
            </a:endParaRPr>
          </a:p>
        </p:txBody>
      </p:sp>
      <p:sp>
        <p:nvSpPr>
          <p:cNvPr id="5" name="頁尾版面配置區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en-US" altLang="zh-TW">
              <a:solidFill>
                <a:srgbClr val="006699"/>
              </a:solidFill>
            </a:endParaRPr>
          </a:p>
        </p:txBody>
      </p:sp>
      <p:sp>
        <p:nvSpPr>
          <p:cNvPr id="6" name="投影片編號版面配置區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ABF3B55A-CD5D-4A7E-9691-DF05B60D85C1}" type="slidenum">
              <a:rPr lang="zh-TW" altLang="en-US" smtClean="0">
                <a:solidFill>
                  <a:srgbClr val="006699"/>
                </a:solidFill>
              </a:rPr>
              <a:pPr fontAlgn="base">
                <a:spcBef>
                  <a:spcPct val="0"/>
                </a:spcBef>
                <a:spcAft>
                  <a:spcPct val="0"/>
                </a:spcAft>
              </a:pPr>
              <a:t>‹#›</a:t>
            </a:fld>
            <a:endParaRPr lang="en-US" altLang="zh-TW">
              <a:solidFill>
                <a:srgbClr val="006699"/>
              </a:solidFill>
            </a:endParaRPr>
          </a:p>
        </p:txBody>
      </p:sp>
      <p:pic>
        <p:nvPicPr>
          <p:cNvPr id="7" name="Picture 21" descr="bga024"/>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Line 19"/>
          <p:cNvSpPr>
            <a:spLocks noChangeShapeType="1"/>
          </p:cNvSpPr>
          <p:nvPr userDrawn="1"/>
        </p:nvSpPr>
        <p:spPr bwMode="auto">
          <a:xfrm>
            <a:off x="381000" y="6172200"/>
            <a:ext cx="8305800" cy="0"/>
          </a:xfrm>
          <a:prstGeom prst="line">
            <a:avLst/>
          </a:prstGeom>
          <a:noFill/>
          <a:ln w="38100" cmpd="dbl">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pic>
        <p:nvPicPr>
          <p:cNvPr id="9" name="Picture 25" descr="EDU0-1"/>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79389" y="6223000"/>
            <a:ext cx="6477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74"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4.png"/><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7.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7.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7.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7.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ctrTitle"/>
          </p:nvPr>
        </p:nvSpPr>
        <p:spPr>
          <a:xfrm>
            <a:off x="251520" y="980729"/>
            <a:ext cx="8496944" cy="1656184"/>
          </a:xfrm>
        </p:spPr>
        <p:txBody>
          <a:bodyPr>
            <a:noAutofit/>
          </a:bodyPr>
          <a:lstStyle/>
          <a:p>
            <a:pPr>
              <a:lnSpc>
                <a:spcPct val="150000"/>
              </a:lnSpc>
            </a:pPr>
            <a:r>
              <a:rPr lang="en-US" altLang="zh-TW" b="1" dirty="0" smtClean="0">
                <a:latin typeface="標楷體" pitchFamily="65" charset="-120"/>
                <a:ea typeface="標楷體" pitchFamily="65" charset="-120"/>
              </a:rPr>
              <a:t>102</a:t>
            </a:r>
            <a:r>
              <a:rPr lang="zh-TW" altLang="en-US" b="1" dirty="0" smtClean="0">
                <a:latin typeface="標楷體" pitchFamily="65" charset="-120"/>
                <a:ea typeface="標楷體" pitchFamily="65" charset="-120"/>
              </a:rPr>
              <a:t>學年度</a:t>
            </a:r>
            <a:r>
              <a:rPr lang="zh-TW" altLang="zh-TW" b="1" dirty="0" smtClean="0">
                <a:latin typeface="標楷體" pitchFamily="65" charset="-120"/>
                <a:ea typeface="標楷體" pitchFamily="65" charset="-120"/>
              </a:rPr>
              <a:t>推動教師多元升等制度</a:t>
            </a:r>
            <a:r>
              <a:rPr lang="zh-TW" altLang="en-US" b="1" dirty="0" smtClean="0">
                <a:latin typeface="標楷體" pitchFamily="65" charset="-120"/>
                <a:ea typeface="標楷體" pitchFamily="65" charset="-120"/>
              </a:rPr>
              <a:t>試辦</a:t>
            </a:r>
            <a:r>
              <a:rPr lang="zh-TW" altLang="zh-TW" b="1" dirty="0" smtClean="0">
                <a:latin typeface="標楷體" pitchFamily="65" charset="-120"/>
                <a:ea typeface="標楷體" pitchFamily="65" charset="-120"/>
              </a:rPr>
              <a:t>學校</a:t>
            </a:r>
            <a:r>
              <a:rPr lang="zh-TW" altLang="en-US" b="1" dirty="0" smtClean="0">
                <a:latin typeface="標楷體" pitchFamily="65" charset="-120"/>
                <a:ea typeface="標楷體" pitchFamily="65" charset="-120"/>
              </a:rPr>
              <a:t>計畫說明會</a:t>
            </a:r>
            <a:endParaRPr lang="zh-TW" altLang="en-US" dirty="0">
              <a:latin typeface="標楷體" pitchFamily="65" charset="-120"/>
              <a:ea typeface="標楷體" pitchFamily="65" charset="-120"/>
            </a:endParaRPr>
          </a:p>
        </p:txBody>
      </p:sp>
      <p:sp>
        <p:nvSpPr>
          <p:cNvPr id="5" name="副標題 2"/>
          <p:cNvSpPr>
            <a:spLocks noGrp="1"/>
          </p:cNvSpPr>
          <p:nvPr>
            <p:ph type="subTitle" idx="1"/>
          </p:nvPr>
        </p:nvSpPr>
        <p:spPr>
          <a:xfrm>
            <a:off x="1371600" y="3429000"/>
            <a:ext cx="6400800" cy="2160240"/>
          </a:xfrm>
        </p:spPr>
        <p:txBody>
          <a:bodyPr>
            <a:normAutofit fontScale="25000" lnSpcReduction="20000"/>
          </a:bodyPr>
          <a:lstStyle/>
          <a:p>
            <a:pPr>
              <a:lnSpc>
                <a:spcPct val="120000"/>
              </a:lnSpc>
            </a:pPr>
            <a:r>
              <a:rPr lang="zh-TW" altLang="en-US" sz="14400" kern="800" dirty="0" smtClean="0">
                <a:solidFill>
                  <a:schemeClr val="tx1"/>
                </a:solidFill>
                <a:latin typeface="標楷體" pitchFamily="65" charset="-120"/>
                <a:ea typeface="標楷體" pitchFamily="65" charset="-120"/>
              </a:rPr>
              <a:t>報告人：倪周華科長</a:t>
            </a:r>
            <a:endParaRPr lang="en-US" altLang="zh-TW" sz="14400" kern="800" dirty="0" smtClean="0">
              <a:solidFill>
                <a:schemeClr val="tx1"/>
              </a:solidFill>
              <a:latin typeface="標楷體" pitchFamily="65" charset="-120"/>
              <a:ea typeface="標楷體" pitchFamily="65" charset="-120"/>
            </a:endParaRPr>
          </a:p>
          <a:p>
            <a:pPr>
              <a:lnSpc>
                <a:spcPct val="120000"/>
              </a:lnSpc>
            </a:pPr>
            <a:r>
              <a:rPr lang="zh-TW" altLang="en-US" sz="14400" kern="800" dirty="0" smtClean="0">
                <a:solidFill>
                  <a:schemeClr val="tx1"/>
                </a:solidFill>
                <a:latin typeface="標楷體" pitchFamily="65" charset="-120"/>
                <a:ea typeface="標楷體" pitchFamily="65" charset="-120"/>
              </a:rPr>
              <a:t>教育部高等教育司</a:t>
            </a:r>
            <a:endParaRPr lang="en-US" altLang="zh-TW" sz="14400" kern="800" dirty="0" smtClean="0">
              <a:solidFill>
                <a:schemeClr val="tx1"/>
              </a:solidFill>
              <a:latin typeface="標楷體" pitchFamily="65" charset="-120"/>
              <a:ea typeface="標楷體" pitchFamily="65" charset="-120"/>
            </a:endParaRPr>
          </a:p>
          <a:p>
            <a:pPr>
              <a:lnSpc>
                <a:spcPct val="120000"/>
              </a:lnSpc>
            </a:pPr>
            <a:r>
              <a:rPr lang="en-US" altLang="zh-TW" sz="14400" kern="800" dirty="0" smtClean="0">
                <a:solidFill>
                  <a:schemeClr val="tx1"/>
                </a:solidFill>
                <a:latin typeface="標楷體" pitchFamily="65" charset="-120"/>
                <a:ea typeface="標楷體" pitchFamily="65" charset="-120"/>
              </a:rPr>
              <a:t>102</a:t>
            </a:r>
            <a:r>
              <a:rPr lang="zh-TW" altLang="en-US" sz="14400" kern="800" dirty="0" smtClean="0">
                <a:solidFill>
                  <a:schemeClr val="tx1"/>
                </a:solidFill>
                <a:latin typeface="標楷體" pitchFamily="65" charset="-120"/>
                <a:ea typeface="標楷體" pitchFamily="65" charset="-120"/>
              </a:rPr>
              <a:t>年</a:t>
            </a:r>
            <a:r>
              <a:rPr lang="en-US" altLang="zh-TW" sz="14400" kern="800" dirty="0" smtClean="0">
                <a:solidFill>
                  <a:schemeClr val="tx1"/>
                </a:solidFill>
                <a:latin typeface="標楷體" pitchFamily="65" charset="-120"/>
                <a:ea typeface="標楷體" pitchFamily="65" charset="-120"/>
              </a:rPr>
              <a:t>7</a:t>
            </a:r>
            <a:r>
              <a:rPr lang="zh-TW" altLang="en-US" sz="14400" kern="800" dirty="0" smtClean="0">
                <a:solidFill>
                  <a:schemeClr val="tx1"/>
                </a:solidFill>
                <a:latin typeface="標楷體" pitchFamily="65" charset="-120"/>
                <a:ea typeface="標楷體" pitchFamily="65" charset="-120"/>
              </a:rPr>
              <a:t>月</a:t>
            </a:r>
            <a:r>
              <a:rPr lang="en-US" altLang="zh-TW" sz="14400" kern="800" dirty="0" smtClean="0">
                <a:solidFill>
                  <a:schemeClr val="tx1"/>
                </a:solidFill>
                <a:latin typeface="標楷體" pitchFamily="65" charset="-120"/>
                <a:ea typeface="標楷體" pitchFamily="65" charset="-120"/>
              </a:rPr>
              <a:t>10</a:t>
            </a:r>
            <a:r>
              <a:rPr lang="zh-TW" altLang="en-US" sz="14400" kern="800" dirty="0" smtClean="0">
                <a:solidFill>
                  <a:schemeClr val="tx1"/>
                </a:solidFill>
                <a:latin typeface="標楷體" pitchFamily="65" charset="-120"/>
                <a:ea typeface="標楷體" pitchFamily="65" charset="-120"/>
              </a:rPr>
              <a:t>日</a:t>
            </a:r>
            <a:endParaRPr lang="zh-TW" altLang="en-US" dirty="0"/>
          </a:p>
        </p:txBody>
      </p:sp>
      <p:sp>
        <p:nvSpPr>
          <p:cNvPr id="2" name="投影片編號版面配置區 1"/>
          <p:cNvSpPr>
            <a:spLocks noGrp="1"/>
          </p:cNvSpPr>
          <p:nvPr>
            <p:ph type="sldNum" sz="quarter" idx="12"/>
          </p:nvPr>
        </p:nvSpPr>
        <p:spPr/>
        <p:txBody>
          <a:bodyPr/>
          <a:lstStyle/>
          <a:p>
            <a:fld id="{E01CDE76-085F-4BC4-8193-36E633317B46}" type="slidenum">
              <a:rPr lang="zh-TW" altLang="en-US" smtClean="0">
                <a:solidFill>
                  <a:srgbClr val="006699"/>
                </a:solidFill>
              </a:rPr>
              <a:pPr/>
              <a:t>1</a:t>
            </a:fld>
            <a:endParaRPr lang="en-US" altLang="zh-TW">
              <a:solidFill>
                <a:srgbClr val="00669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5459214"/>
            <a:ext cx="8229600" cy="706090"/>
          </a:xfrm>
        </p:spPr>
        <p:txBody>
          <a:bodyPr>
            <a:normAutofit/>
          </a:bodyPr>
          <a:lstStyle/>
          <a:p>
            <a:pPr lvl="0" algn="l"/>
            <a:r>
              <a:rPr lang="zh-TW" altLang="en-US" sz="2700" b="1" dirty="0" smtClean="0">
                <a:solidFill>
                  <a:schemeClr val="accent1">
                    <a:lumMod val="50000"/>
                  </a:schemeClr>
                </a:solidFill>
                <a:effectLst>
                  <a:innerShdw blurRad="50800" dist="50800" dir="13500000">
                    <a:srgbClr val="000000">
                      <a:alpha val="80000"/>
                    </a:srgbClr>
                  </a:innerShdw>
                </a:effectLst>
                <a:latin typeface="微軟正黑體" pitchFamily="34" charset="-120"/>
              </a:rPr>
              <a:t>落實全面授權自審為主軸</a:t>
            </a:r>
            <a:r>
              <a:rPr lang="zh-TW" altLang="zh-TW" sz="2700" b="1" dirty="0" smtClean="0">
                <a:solidFill>
                  <a:schemeClr val="accent1">
                    <a:lumMod val="50000"/>
                  </a:schemeClr>
                </a:solidFill>
              </a:rPr>
              <a:t>，</a:t>
            </a:r>
            <a:r>
              <a:rPr lang="zh-TW" altLang="en-US" sz="2700" b="1" dirty="0" smtClean="0">
                <a:solidFill>
                  <a:schemeClr val="accent1">
                    <a:lumMod val="50000"/>
                  </a:schemeClr>
                </a:solidFill>
              </a:rPr>
              <a:t>建立多元升等制度為策略</a:t>
            </a:r>
            <a:endParaRPr lang="zh-TW" altLang="en-US" sz="2700" b="1" dirty="0">
              <a:solidFill>
                <a:schemeClr val="accent1">
                  <a:lumMod val="50000"/>
                </a:schemeClr>
              </a:solidFill>
            </a:endParaRPr>
          </a:p>
        </p:txBody>
      </p:sp>
      <p:sp>
        <p:nvSpPr>
          <p:cNvPr id="3" name="矩形 2"/>
          <p:cNvSpPr/>
          <p:nvPr/>
        </p:nvSpPr>
        <p:spPr>
          <a:xfrm>
            <a:off x="35496" y="323365"/>
            <a:ext cx="8186857" cy="584775"/>
          </a:xfrm>
          <a:prstGeom prst="rect">
            <a:avLst/>
          </a:prstGeom>
        </p:spPr>
        <p:txBody>
          <a:bodyPr wrap="none">
            <a:spAutoFit/>
          </a:bodyPr>
          <a:lstStyle/>
          <a:p>
            <a:r>
              <a:rPr lang="zh-TW" altLang="en-US" sz="3200" b="1" dirty="0">
                <a:latin typeface="標楷體" pitchFamily="65" charset="-120"/>
                <a:ea typeface="標楷體" pitchFamily="65" charset="-120"/>
              </a:rPr>
              <a:t>參</a:t>
            </a:r>
            <a:r>
              <a:rPr lang="zh-TW" altLang="en-US" sz="3200" b="1" dirty="0" smtClean="0">
                <a:latin typeface="標楷體" pitchFamily="65" charset="-120"/>
                <a:ea typeface="標楷體" pitchFamily="65" charset="-120"/>
              </a:rPr>
              <a:t>、推動</a:t>
            </a:r>
            <a:r>
              <a:rPr lang="zh-TW" altLang="en-US" sz="3200" b="1" dirty="0">
                <a:latin typeface="標楷體" pitchFamily="65" charset="-120"/>
                <a:ea typeface="標楷體" pitchFamily="65" charset="-120"/>
              </a:rPr>
              <a:t>多元升等制度實施策略及期程</a:t>
            </a:r>
            <a:r>
              <a:rPr lang="en-US" altLang="zh-TW" sz="3200" b="1" dirty="0" smtClean="0">
                <a:latin typeface="標楷體" pitchFamily="65" charset="-120"/>
                <a:ea typeface="標楷體" pitchFamily="65" charset="-120"/>
              </a:rPr>
              <a:t>(</a:t>
            </a:r>
            <a:r>
              <a:rPr lang="en-US" altLang="zh-TW" sz="3200" b="1" dirty="0">
                <a:latin typeface="標楷體" pitchFamily="65" charset="-120"/>
                <a:ea typeface="標楷體" pitchFamily="65" charset="-120"/>
              </a:rPr>
              <a:t>2</a:t>
            </a:r>
            <a:r>
              <a:rPr lang="en-US" altLang="zh-TW" sz="3200" b="1" dirty="0" smtClean="0">
                <a:latin typeface="標楷體" pitchFamily="65" charset="-120"/>
                <a:ea typeface="標楷體" pitchFamily="65" charset="-120"/>
              </a:rPr>
              <a:t>/2)</a:t>
            </a:r>
            <a:endParaRPr lang="en-US" altLang="zh-TW" sz="3200" b="1" dirty="0">
              <a:latin typeface="標楷體" pitchFamily="65" charset="-120"/>
              <a:ea typeface="標楷體" pitchFamily="65" charset="-120"/>
            </a:endParaRPr>
          </a:p>
        </p:txBody>
      </p:sp>
      <p:grpSp>
        <p:nvGrpSpPr>
          <p:cNvPr id="25" name="群組 24"/>
          <p:cNvGrpSpPr/>
          <p:nvPr/>
        </p:nvGrpSpPr>
        <p:grpSpPr>
          <a:xfrm>
            <a:off x="-18774" y="2265696"/>
            <a:ext cx="9181546" cy="1955392"/>
            <a:chOff x="-71470" y="1212493"/>
            <a:chExt cx="9181546" cy="1955392"/>
          </a:xfrm>
        </p:grpSpPr>
        <p:grpSp>
          <p:nvGrpSpPr>
            <p:cNvPr id="26" name="群組 25"/>
            <p:cNvGrpSpPr/>
            <p:nvPr/>
          </p:nvGrpSpPr>
          <p:grpSpPr>
            <a:xfrm>
              <a:off x="-71470" y="1212493"/>
              <a:ext cx="9181546" cy="1955392"/>
              <a:chOff x="-147267" y="1136987"/>
              <a:chExt cx="9366882" cy="1438645"/>
            </a:xfrm>
          </p:grpSpPr>
          <p:sp>
            <p:nvSpPr>
              <p:cNvPr id="31" name="向右箭號 30"/>
              <p:cNvSpPr/>
              <p:nvPr/>
            </p:nvSpPr>
            <p:spPr>
              <a:xfrm>
                <a:off x="7578015" y="1821675"/>
                <a:ext cx="1641600" cy="753957"/>
              </a:xfrm>
              <a:prstGeom prst="rightArrow">
                <a:avLst>
                  <a:gd name="adj1" fmla="val 36166"/>
                  <a:gd name="adj2" fmla="val 63429"/>
                </a:avLst>
              </a:prstGeom>
              <a:solidFill>
                <a:sysClr val="window" lastClr="FFFFFF"/>
              </a:solidFill>
              <a:ln w="25400" cap="flat" cmpd="sng" algn="ctr">
                <a:solidFill>
                  <a:sysClr val="windowText" lastClr="000000"/>
                </a:solidFill>
                <a:prstDash val="solid"/>
              </a:ln>
              <a:effectLst/>
              <a:scene3d>
                <a:camera prst="perspectiveRelaxed"/>
                <a:lightRig rig="threePt" dir="t"/>
              </a:scene3d>
              <a:sp3d extrusionH="203200"/>
            </p:spPr>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1400" b="0" i="0" u="none" strike="noStrike" kern="1200" cap="none" spc="0" normalizeH="0" baseline="0" noProof="0" dirty="0">
                    <a:ln>
                      <a:noFill/>
                    </a:ln>
                    <a:solidFill>
                      <a:sysClr val="windowText" lastClr="000000"/>
                    </a:solidFill>
                    <a:effectLst/>
                    <a:uLnTx/>
                    <a:uFillTx/>
                    <a:latin typeface="標楷體" pitchFamily="65" charset="-120"/>
                    <a:ea typeface="標楷體" pitchFamily="65" charset="-120"/>
                    <a:cs typeface="+mn-cs"/>
                  </a:rPr>
                  <a:t>全面授權自審</a:t>
                </a:r>
              </a:p>
            </p:txBody>
          </p:sp>
          <p:sp>
            <p:nvSpPr>
              <p:cNvPr id="32" name="向右箭號 31"/>
              <p:cNvSpPr/>
              <p:nvPr/>
            </p:nvSpPr>
            <p:spPr>
              <a:xfrm>
                <a:off x="5245854" y="1874235"/>
                <a:ext cx="2068702" cy="648000"/>
              </a:xfrm>
              <a:prstGeom prst="rightArrow">
                <a:avLst>
                  <a:gd name="adj1" fmla="val 50000"/>
                  <a:gd name="adj2" fmla="val 88030"/>
                </a:avLst>
              </a:prstGeom>
              <a:solidFill>
                <a:sysClr val="window" lastClr="FFFFFF"/>
              </a:solidFill>
              <a:ln w="25400" cap="flat" cmpd="sng" algn="ctr">
                <a:solidFill>
                  <a:sysClr val="windowText" lastClr="000000"/>
                </a:solidFill>
                <a:prstDash val="solid"/>
              </a:ln>
              <a:effectLst/>
              <a:scene3d>
                <a:camera prst="perspectiveRelaxed"/>
                <a:lightRig rig="threePt" dir="t"/>
              </a:scene3d>
              <a:sp3d extrusionH="203200"/>
            </p:spPr>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1800" b="0" i="0" u="none" strike="noStrike" kern="1200" cap="none" spc="0" normalizeH="0" baseline="0" noProof="0" dirty="0">
                    <a:ln>
                      <a:noFill/>
                    </a:ln>
                    <a:solidFill>
                      <a:sysClr val="windowText" lastClr="000000"/>
                    </a:solidFill>
                    <a:effectLst/>
                    <a:uLnTx/>
                    <a:uFillTx/>
                    <a:latin typeface="標楷體" pitchFamily="65" charset="-120"/>
                    <a:ea typeface="標楷體" pitchFamily="65" charset="-120"/>
                    <a:cs typeface="+mn-cs"/>
                  </a:rPr>
                  <a:t>第三期</a:t>
                </a:r>
              </a:p>
            </p:txBody>
          </p:sp>
          <p:cxnSp>
            <p:nvCxnSpPr>
              <p:cNvPr id="33" name="直線單箭頭接點 32"/>
              <p:cNvCxnSpPr/>
              <p:nvPr/>
            </p:nvCxnSpPr>
            <p:spPr>
              <a:xfrm>
                <a:off x="71406" y="1628800"/>
                <a:ext cx="9072594" cy="14250"/>
              </a:xfrm>
              <a:prstGeom prst="straightConnector1">
                <a:avLst/>
              </a:prstGeom>
              <a:noFill/>
              <a:ln w="25400" cap="flat" cmpd="sng" algn="ctr">
                <a:solidFill>
                  <a:sysClr val="windowText" lastClr="000000"/>
                </a:solidFill>
                <a:prstDash val="solid"/>
                <a:tailEnd type="arrow"/>
              </a:ln>
              <a:effectLst/>
            </p:spPr>
          </p:cxnSp>
          <p:sp>
            <p:nvSpPr>
              <p:cNvPr id="34" name="文字方塊 25"/>
              <p:cNvSpPr txBox="1"/>
              <p:nvPr/>
            </p:nvSpPr>
            <p:spPr>
              <a:xfrm>
                <a:off x="-74354" y="1716557"/>
                <a:ext cx="659378" cy="271729"/>
              </a:xfrm>
              <a:prstGeom prst="rect">
                <a:avLst/>
              </a:prstGeom>
              <a:noFill/>
            </p:spPr>
            <p:txBody>
              <a:bodyPr wrap="non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0" normalizeH="0" baseline="0" noProof="0" dirty="0" smtClean="0">
                    <a:ln>
                      <a:noFill/>
                    </a:ln>
                    <a:solidFill>
                      <a:sysClr val="windowText" lastClr="000000"/>
                    </a:solidFill>
                    <a:effectLst/>
                    <a:uLnTx/>
                    <a:uFillTx/>
                    <a:latin typeface="Times New Roman" pitchFamily="18" charset="0"/>
                    <a:ea typeface="標楷體" pitchFamily="65" charset="-120"/>
                    <a:cs typeface="Times New Roman" pitchFamily="18" charset="0"/>
                  </a:rPr>
                  <a:t>08</a:t>
                </a:r>
                <a:r>
                  <a:rPr kumimoji="0" lang="zh-TW" altLang="en-US" sz="1800" b="0" i="0" u="none" strike="noStrike" kern="1200" cap="none" spc="0" normalizeH="0" baseline="0" noProof="0" dirty="0" smtClean="0">
                    <a:ln>
                      <a:noFill/>
                    </a:ln>
                    <a:solidFill>
                      <a:sysClr val="windowText" lastClr="000000"/>
                    </a:solidFill>
                    <a:effectLst/>
                    <a:uLnTx/>
                    <a:uFillTx/>
                    <a:latin typeface="Times New Roman" pitchFamily="18" charset="0"/>
                    <a:ea typeface="標楷體" pitchFamily="65" charset="-120"/>
                    <a:cs typeface="Times New Roman" pitchFamily="18" charset="0"/>
                  </a:rPr>
                  <a:t>月</a:t>
                </a:r>
                <a:endParaRPr kumimoji="0" lang="zh-TW" altLang="en-US" sz="1800" b="0" i="0" u="none" strike="noStrike" kern="1200" cap="none" spc="0" normalizeH="0" baseline="0" noProof="0" dirty="0">
                  <a:ln>
                    <a:noFill/>
                  </a:ln>
                  <a:solidFill>
                    <a:sysClr val="windowText" lastClr="000000"/>
                  </a:solidFill>
                  <a:effectLst/>
                  <a:uLnTx/>
                  <a:uFillTx/>
                  <a:latin typeface="Times New Roman" pitchFamily="18" charset="0"/>
                  <a:ea typeface="標楷體" pitchFamily="65" charset="-120"/>
                  <a:cs typeface="Times New Roman" pitchFamily="18" charset="0"/>
                </a:endParaRPr>
              </a:p>
            </p:txBody>
          </p:sp>
          <p:sp>
            <p:nvSpPr>
              <p:cNvPr id="35" name="文字方塊 34"/>
              <p:cNvSpPr txBox="1"/>
              <p:nvPr/>
            </p:nvSpPr>
            <p:spPr>
              <a:xfrm>
                <a:off x="2330654" y="1716557"/>
                <a:ext cx="659378" cy="271729"/>
              </a:xfrm>
              <a:prstGeom prst="rect">
                <a:avLst/>
              </a:prstGeom>
              <a:noFill/>
            </p:spPr>
            <p:txBody>
              <a:bodyPr wrap="non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0" normalizeH="0" baseline="0" noProof="0" dirty="0" smtClean="0">
                    <a:ln>
                      <a:noFill/>
                    </a:ln>
                    <a:solidFill>
                      <a:sysClr val="windowText" lastClr="000000"/>
                    </a:solidFill>
                    <a:effectLst/>
                    <a:uLnTx/>
                    <a:uFillTx/>
                    <a:latin typeface="Times New Roman" pitchFamily="18" charset="0"/>
                    <a:ea typeface="標楷體" pitchFamily="65" charset="-120"/>
                    <a:cs typeface="Times New Roman" pitchFamily="18" charset="0"/>
                  </a:rPr>
                  <a:t>08</a:t>
                </a:r>
                <a:r>
                  <a:rPr kumimoji="0" lang="zh-TW" altLang="en-US" sz="1800" b="0" i="0" u="none" strike="noStrike" kern="1200" cap="none" spc="0" normalizeH="0" baseline="0" noProof="0" dirty="0" smtClean="0">
                    <a:ln>
                      <a:noFill/>
                    </a:ln>
                    <a:solidFill>
                      <a:sysClr val="windowText" lastClr="000000"/>
                    </a:solidFill>
                    <a:effectLst/>
                    <a:uLnTx/>
                    <a:uFillTx/>
                    <a:latin typeface="Times New Roman" pitchFamily="18" charset="0"/>
                    <a:ea typeface="標楷體" pitchFamily="65" charset="-120"/>
                    <a:cs typeface="Times New Roman" pitchFamily="18" charset="0"/>
                  </a:rPr>
                  <a:t>月</a:t>
                </a:r>
                <a:endParaRPr kumimoji="0" lang="zh-TW" altLang="en-US" sz="1800" b="0" i="0" u="none" strike="noStrike" kern="1200" cap="none" spc="0" normalizeH="0" baseline="0" noProof="0" dirty="0">
                  <a:ln>
                    <a:noFill/>
                  </a:ln>
                  <a:solidFill>
                    <a:sysClr val="windowText" lastClr="000000"/>
                  </a:solidFill>
                  <a:effectLst/>
                  <a:uLnTx/>
                  <a:uFillTx/>
                  <a:latin typeface="Times New Roman" pitchFamily="18" charset="0"/>
                  <a:ea typeface="標楷體" pitchFamily="65" charset="-120"/>
                  <a:cs typeface="Times New Roman" pitchFamily="18" charset="0"/>
                </a:endParaRPr>
              </a:p>
            </p:txBody>
          </p:sp>
          <p:sp>
            <p:nvSpPr>
              <p:cNvPr id="36" name="文字方塊 45"/>
              <p:cNvSpPr txBox="1"/>
              <p:nvPr/>
            </p:nvSpPr>
            <p:spPr>
              <a:xfrm>
                <a:off x="2257774" y="1136988"/>
                <a:ext cx="766557" cy="369332"/>
              </a:xfrm>
              <a:prstGeom prst="rect">
                <a:avLst/>
              </a:prstGeom>
              <a:noFill/>
            </p:spPr>
            <p:txBody>
              <a:bodyPr wrap="non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0" normalizeH="0" baseline="0" noProof="0" dirty="0" smtClean="0">
                    <a:ln>
                      <a:noFill/>
                    </a:ln>
                    <a:solidFill>
                      <a:sysClr val="windowText" lastClr="000000"/>
                    </a:solidFill>
                    <a:effectLst/>
                    <a:uLnTx/>
                    <a:uFillTx/>
                    <a:latin typeface="Times New Roman" pitchFamily="18" charset="0"/>
                    <a:ea typeface="標楷體" pitchFamily="65" charset="-120"/>
                    <a:cs typeface="Times New Roman" pitchFamily="18" charset="0"/>
                  </a:rPr>
                  <a:t>103</a:t>
                </a:r>
                <a:r>
                  <a:rPr kumimoji="0" lang="zh-TW" altLang="en-US" sz="1800" b="0" i="0" u="none" strike="noStrike" kern="1200" cap="none" spc="0" normalizeH="0" baseline="0" noProof="0" dirty="0" smtClean="0">
                    <a:ln>
                      <a:noFill/>
                    </a:ln>
                    <a:solidFill>
                      <a:sysClr val="windowText" lastClr="000000"/>
                    </a:solidFill>
                    <a:effectLst/>
                    <a:uLnTx/>
                    <a:uFillTx/>
                    <a:latin typeface="Times New Roman" pitchFamily="18" charset="0"/>
                    <a:ea typeface="標楷體" pitchFamily="65" charset="-120"/>
                    <a:cs typeface="Times New Roman" pitchFamily="18" charset="0"/>
                  </a:rPr>
                  <a:t>年</a:t>
                </a:r>
                <a:endParaRPr kumimoji="0" lang="zh-TW" altLang="en-US" sz="1800" b="0" i="0" u="none" strike="noStrike" kern="1200" cap="none" spc="0" normalizeH="0" baseline="0" noProof="0" dirty="0">
                  <a:ln>
                    <a:noFill/>
                  </a:ln>
                  <a:solidFill>
                    <a:sysClr val="windowText" lastClr="000000"/>
                  </a:solidFill>
                  <a:effectLst/>
                  <a:uLnTx/>
                  <a:uFillTx/>
                  <a:latin typeface="Times New Roman" pitchFamily="18" charset="0"/>
                  <a:ea typeface="標楷體" pitchFamily="65" charset="-120"/>
                  <a:cs typeface="Times New Roman" pitchFamily="18" charset="0"/>
                </a:endParaRPr>
              </a:p>
            </p:txBody>
          </p:sp>
          <p:sp>
            <p:nvSpPr>
              <p:cNvPr id="37" name="文字方塊 46"/>
              <p:cNvSpPr txBox="1"/>
              <p:nvPr/>
            </p:nvSpPr>
            <p:spPr>
              <a:xfrm>
                <a:off x="4735694" y="1136988"/>
                <a:ext cx="766557" cy="369332"/>
              </a:xfrm>
              <a:prstGeom prst="rect">
                <a:avLst/>
              </a:prstGeom>
              <a:noFill/>
            </p:spPr>
            <p:txBody>
              <a:bodyPr wrap="non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0" normalizeH="0" baseline="0" noProof="0" dirty="0" smtClean="0">
                    <a:ln>
                      <a:noFill/>
                    </a:ln>
                    <a:solidFill>
                      <a:sysClr val="windowText" lastClr="000000"/>
                    </a:solidFill>
                    <a:effectLst/>
                    <a:uLnTx/>
                    <a:uFillTx/>
                    <a:latin typeface="Times New Roman" pitchFamily="18" charset="0"/>
                    <a:ea typeface="標楷體" pitchFamily="65" charset="-120"/>
                    <a:cs typeface="Times New Roman" pitchFamily="18" charset="0"/>
                  </a:rPr>
                  <a:t>104</a:t>
                </a:r>
                <a:r>
                  <a:rPr kumimoji="0" lang="zh-TW" altLang="en-US" sz="1800" b="0" i="0" u="none" strike="noStrike" kern="1200" cap="none" spc="0" normalizeH="0" baseline="0" noProof="0" dirty="0" smtClean="0">
                    <a:ln>
                      <a:noFill/>
                    </a:ln>
                    <a:solidFill>
                      <a:sysClr val="windowText" lastClr="000000"/>
                    </a:solidFill>
                    <a:effectLst/>
                    <a:uLnTx/>
                    <a:uFillTx/>
                    <a:latin typeface="Times New Roman" pitchFamily="18" charset="0"/>
                    <a:ea typeface="標楷體" pitchFamily="65" charset="-120"/>
                    <a:cs typeface="Times New Roman" pitchFamily="18" charset="0"/>
                  </a:rPr>
                  <a:t>年</a:t>
                </a:r>
                <a:endParaRPr kumimoji="0" lang="zh-TW" altLang="en-US" sz="1800" b="0" i="0" u="none" strike="noStrike" kern="1200" cap="none" spc="0" normalizeH="0" baseline="0" noProof="0" dirty="0">
                  <a:ln>
                    <a:noFill/>
                  </a:ln>
                  <a:solidFill>
                    <a:sysClr val="windowText" lastClr="000000"/>
                  </a:solidFill>
                  <a:effectLst/>
                  <a:uLnTx/>
                  <a:uFillTx/>
                  <a:latin typeface="Times New Roman" pitchFamily="18" charset="0"/>
                  <a:ea typeface="標楷體" pitchFamily="65" charset="-120"/>
                  <a:cs typeface="Times New Roman" pitchFamily="18" charset="0"/>
                </a:endParaRPr>
              </a:p>
            </p:txBody>
          </p:sp>
          <p:sp>
            <p:nvSpPr>
              <p:cNvPr id="38" name="文字方塊 47"/>
              <p:cNvSpPr txBox="1"/>
              <p:nvPr/>
            </p:nvSpPr>
            <p:spPr>
              <a:xfrm>
                <a:off x="7213615" y="1136987"/>
                <a:ext cx="766557" cy="369332"/>
              </a:xfrm>
              <a:prstGeom prst="rect">
                <a:avLst/>
              </a:prstGeom>
              <a:noFill/>
            </p:spPr>
            <p:txBody>
              <a:bodyPr wrap="non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0" normalizeH="0" baseline="0" noProof="0" dirty="0" smtClean="0">
                    <a:ln>
                      <a:noFill/>
                    </a:ln>
                    <a:solidFill>
                      <a:sysClr val="windowText" lastClr="000000"/>
                    </a:solidFill>
                    <a:effectLst/>
                    <a:uLnTx/>
                    <a:uFillTx/>
                    <a:latin typeface="Times New Roman" pitchFamily="18" charset="0"/>
                    <a:ea typeface="標楷體" pitchFamily="65" charset="-120"/>
                    <a:cs typeface="Times New Roman" pitchFamily="18" charset="0"/>
                  </a:rPr>
                  <a:t>105</a:t>
                </a:r>
                <a:r>
                  <a:rPr kumimoji="0" lang="zh-TW" altLang="en-US" sz="1800" b="0" i="0" u="none" strike="noStrike" kern="1200" cap="none" spc="0" normalizeH="0" baseline="0" noProof="0" dirty="0" smtClean="0">
                    <a:ln>
                      <a:noFill/>
                    </a:ln>
                    <a:solidFill>
                      <a:sysClr val="windowText" lastClr="000000"/>
                    </a:solidFill>
                    <a:effectLst/>
                    <a:uLnTx/>
                    <a:uFillTx/>
                    <a:latin typeface="Times New Roman" pitchFamily="18" charset="0"/>
                    <a:ea typeface="標楷體" pitchFamily="65" charset="-120"/>
                    <a:cs typeface="Times New Roman" pitchFamily="18" charset="0"/>
                  </a:rPr>
                  <a:t>年</a:t>
                </a:r>
                <a:endParaRPr kumimoji="0" lang="zh-TW" altLang="en-US" sz="1800" b="0" i="0" u="none" strike="noStrike" kern="1200" cap="none" spc="0" normalizeH="0" baseline="0" noProof="0" dirty="0">
                  <a:ln>
                    <a:noFill/>
                  </a:ln>
                  <a:solidFill>
                    <a:sysClr val="windowText" lastClr="000000"/>
                  </a:solidFill>
                  <a:effectLst/>
                  <a:uLnTx/>
                  <a:uFillTx/>
                  <a:latin typeface="Times New Roman" pitchFamily="18" charset="0"/>
                  <a:ea typeface="標楷體" pitchFamily="65" charset="-120"/>
                  <a:cs typeface="Times New Roman" pitchFamily="18" charset="0"/>
                </a:endParaRPr>
              </a:p>
            </p:txBody>
          </p:sp>
          <p:sp>
            <p:nvSpPr>
              <p:cNvPr id="39" name="文字方塊 54"/>
              <p:cNvSpPr txBox="1"/>
              <p:nvPr/>
            </p:nvSpPr>
            <p:spPr>
              <a:xfrm>
                <a:off x="-147267" y="1136988"/>
                <a:ext cx="766557" cy="369332"/>
              </a:xfrm>
              <a:prstGeom prst="rect">
                <a:avLst/>
              </a:prstGeom>
              <a:noFill/>
            </p:spPr>
            <p:txBody>
              <a:bodyPr wrap="non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0" normalizeH="0" baseline="0" noProof="0" dirty="0" smtClean="0">
                    <a:ln>
                      <a:noFill/>
                    </a:ln>
                    <a:solidFill>
                      <a:sysClr val="windowText" lastClr="000000"/>
                    </a:solidFill>
                    <a:effectLst/>
                    <a:uLnTx/>
                    <a:uFillTx/>
                    <a:latin typeface="Times New Roman" pitchFamily="18" charset="0"/>
                    <a:ea typeface="標楷體" pitchFamily="65" charset="-120"/>
                    <a:cs typeface="Times New Roman" pitchFamily="18" charset="0"/>
                  </a:rPr>
                  <a:t>102</a:t>
                </a:r>
                <a:r>
                  <a:rPr kumimoji="0" lang="zh-TW" altLang="en-US" sz="1800" b="0" i="0" u="none" strike="noStrike" kern="1200" cap="none" spc="0" normalizeH="0" baseline="0" noProof="0" dirty="0" smtClean="0">
                    <a:ln>
                      <a:noFill/>
                    </a:ln>
                    <a:solidFill>
                      <a:sysClr val="windowText" lastClr="000000"/>
                    </a:solidFill>
                    <a:effectLst/>
                    <a:uLnTx/>
                    <a:uFillTx/>
                    <a:latin typeface="Times New Roman" pitchFamily="18" charset="0"/>
                    <a:ea typeface="標楷體" pitchFamily="65" charset="-120"/>
                    <a:cs typeface="Times New Roman" pitchFamily="18" charset="0"/>
                  </a:rPr>
                  <a:t>年</a:t>
                </a:r>
                <a:endParaRPr kumimoji="0" lang="zh-TW" altLang="en-US" sz="1800" b="0" i="0" u="none" strike="noStrike" kern="1200" cap="none" spc="0" normalizeH="0" baseline="0" noProof="0" dirty="0">
                  <a:ln>
                    <a:noFill/>
                  </a:ln>
                  <a:solidFill>
                    <a:sysClr val="windowText" lastClr="000000"/>
                  </a:solidFill>
                  <a:effectLst/>
                  <a:uLnTx/>
                  <a:uFillTx/>
                  <a:latin typeface="Times New Roman" pitchFamily="18" charset="0"/>
                  <a:ea typeface="標楷體" pitchFamily="65" charset="-120"/>
                  <a:cs typeface="Times New Roman" pitchFamily="18" charset="0"/>
                </a:endParaRPr>
              </a:p>
            </p:txBody>
          </p:sp>
          <p:sp>
            <p:nvSpPr>
              <p:cNvPr id="40" name="文字方塊 57"/>
              <p:cNvSpPr txBox="1"/>
              <p:nvPr/>
            </p:nvSpPr>
            <p:spPr>
              <a:xfrm>
                <a:off x="4881454" y="1716557"/>
                <a:ext cx="659378" cy="271729"/>
              </a:xfrm>
              <a:prstGeom prst="rect">
                <a:avLst/>
              </a:prstGeom>
              <a:noFill/>
            </p:spPr>
            <p:txBody>
              <a:bodyPr wrap="non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0" normalizeH="0" baseline="0" noProof="0" dirty="0" smtClean="0">
                    <a:ln>
                      <a:noFill/>
                    </a:ln>
                    <a:solidFill>
                      <a:sysClr val="windowText" lastClr="000000"/>
                    </a:solidFill>
                    <a:effectLst/>
                    <a:uLnTx/>
                    <a:uFillTx/>
                    <a:latin typeface="Times New Roman" pitchFamily="18" charset="0"/>
                    <a:ea typeface="標楷體" pitchFamily="65" charset="-120"/>
                    <a:cs typeface="Times New Roman" pitchFamily="18" charset="0"/>
                  </a:rPr>
                  <a:t>08</a:t>
                </a:r>
                <a:r>
                  <a:rPr kumimoji="0" lang="zh-TW" altLang="en-US" sz="1800" b="0" i="0" u="none" strike="noStrike" kern="1200" cap="none" spc="0" normalizeH="0" baseline="0" noProof="0" dirty="0" smtClean="0">
                    <a:ln>
                      <a:noFill/>
                    </a:ln>
                    <a:solidFill>
                      <a:sysClr val="windowText" lastClr="000000"/>
                    </a:solidFill>
                    <a:effectLst/>
                    <a:uLnTx/>
                    <a:uFillTx/>
                    <a:latin typeface="Times New Roman" pitchFamily="18" charset="0"/>
                    <a:ea typeface="標楷體" pitchFamily="65" charset="-120"/>
                    <a:cs typeface="Times New Roman" pitchFamily="18" charset="0"/>
                  </a:rPr>
                  <a:t>月</a:t>
                </a:r>
                <a:endParaRPr kumimoji="0" lang="zh-TW" altLang="en-US" sz="1800" b="0" i="0" u="none" strike="noStrike" kern="1200" cap="none" spc="0" normalizeH="0" baseline="0" noProof="0" dirty="0">
                  <a:ln>
                    <a:noFill/>
                  </a:ln>
                  <a:solidFill>
                    <a:sysClr val="windowText" lastClr="000000"/>
                  </a:solidFill>
                  <a:effectLst/>
                  <a:uLnTx/>
                  <a:uFillTx/>
                  <a:latin typeface="Times New Roman" pitchFamily="18" charset="0"/>
                  <a:ea typeface="標楷體" pitchFamily="65" charset="-120"/>
                  <a:cs typeface="Times New Roman" pitchFamily="18" charset="0"/>
                </a:endParaRPr>
              </a:p>
            </p:txBody>
          </p:sp>
          <p:sp>
            <p:nvSpPr>
              <p:cNvPr id="41" name="文字方塊 60"/>
              <p:cNvSpPr txBox="1"/>
              <p:nvPr/>
            </p:nvSpPr>
            <p:spPr>
              <a:xfrm>
                <a:off x="7359375" y="1716557"/>
                <a:ext cx="659378" cy="271729"/>
              </a:xfrm>
              <a:prstGeom prst="rect">
                <a:avLst/>
              </a:prstGeom>
              <a:noFill/>
            </p:spPr>
            <p:txBody>
              <a:bodyPr wrap="non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0" normalizeH="0" baseline="0" noProof="0" dirty="0" smtClean="0">
                    <a:ln>
                      <a:noFill/>
                    </a:ln>
                    <a:solidFill>
                      <a:sysClr val="windowText" lastClr="000000"/>
                    </a:solidFill>
                    <a:effectLst/>
                    <a:uLnTx/>
                    <a:uFillTx/>
                    <a:latin typeface="Times New Roman" pitchFamily="18" charset="0"/>
                    <a:ea typeface="標楷體" pitchFamily="65" charset="-120"/>
                    <a:cs typeface="Times New Roman" pitchFamily="18" charset="0"/>
                  </a:rPr>
                  <a:t>08</a:t>
                </a:r>
                <a:r>
                  <a:rPr kumimoji="0" lang="zh-TW" altLang="en-US" sz="1800" b="0" i="0" u="none" strike="noStrike" kern="1200" cap="none" spc="0" normalizeH="0" baseline="0" noProof="0" dirty="0" smtClean="0">
                    <a:ln>
                      <a:noFill/>
                    </a:ln>
                    <a:solidFill>
                      <a:sysClr val="windowText" lastClr="000000"/>
                    </a:solidFill>
                    <a:effectLst/>
                    <a:uLnTx/>
                    <a:uFillTx/>
                    <a:latin typeface="Times New Roman" pitchFamily="18" charset="0"/>
                    <a:ea typeface="標楷體" pitchFamily="65" charset="-120"/>
                    <a:cs typeface="Times New Roman" pitchFamily="18" charset="0"/>
                  </a:rPr>
                  <a:t>月</a:t>
                </a:r>
                <a:endParaRPr kumimoji="0" lang="zh-TW" altLang="en-US" sz="1800" b="0" i="0" u="none" strike="noStrike" kern="1200" cap="none" spc="0" normalizeH="0" baseline="0" noProof="0" dirty="0">
                  <a:ln>
                    <a:noFill/>
                  </a:ln>
                  <a:solidFill>
                    <a:sysClr val="windowText" lastClr="000000"/>
                  </a:solidFill>
                  <a:effectLst/>
                  <a:uLnTx/>
                  <a:uFillTx/>
                  <a:latin typeface="Times New Roman" pitchFamily="18" charset="0"/>
                  <a:ea typeface="標楷體" pitchFamily="65" charset="-120"/>
                  <a:cs typeface="Times New Roman" pitchFamily="18" charset="0"/>
                </a:endParaRPr>
              </a:p>
            </p:txBody>
          </p:sp>
          <p:sp>
            <p:nvSpPr>
              <p:cNvPr id="42" name="向右箭號 41"/>
              <p:cNvSpPr/>
              <p:nvPr/>
            </p:nvSpPr>
            <p:spPr>
              <a:xfrm>
                <a:off x="2695054" y="1874234"/>
                <a:ext cx="2238313" cy="648000"/>
              </a:xfrm>
              <a:prstGeom prst="rightArrow">
                <a:avLst>
                  <a:gd name="adj1" fmla="val 50000"/>
                  <a:gd name="adj2" fmla="val 94965"/>
                </a:avLst>
              </a:prstGeom>
              <a:solidFill>
                <a:sysClr val="window" lastClr="FFFFFF"/>
              </a:solidFill>
              <a:ln w="25400" cap="flat" cmpd="sng" algn="ctr">
                <a:solidFill>
                  <a:sysClr val="windowText" lastClr="000000"/>
                </a:solidFill>
                <a:prstDash val="solid"/>
              </a:ln>
              <a:effectLst/>
              <a:scene3d>
                <a:camera prst="perspectiveRelaxed"/>
                <a:lightRig rig="threePt" dir="t"/>
              </a:scene3d>
              <a:sp3d extrusionH="203200"/>
            </p:spPr>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1800" b="0" i="0" u="none" strike="noStrike" kern="1200" cap="none" spc="0" normalizeH="0" baseline="0" noProof="0" dirty="0">
                    <a:ln>
                      <a:noFill/>
                    </a:ln>
                    <a:solidFill>
                      <a:sysClr val="windowText" lastClr="000000"/>
                    </a:solidFill>
                    <a:effectLst/>
                    <a:uLnTx/>
                    <a:uFillTx/>
                    <a:latin typeface="標楷體" pitchFamily="65" charset="-120"/>
                    <a:ea typeface="標楷體" pitchFamily="65" charset="-120"/>
                    <a:cs typeface="+mn-cs"/>
                  </a:rPr>
                  <a:t>第二期</a:t>
                </a:r>
              </a:p>
            </p:txBody>
          </p:sp>
          <p:sp>
            <p:nvSpPr>
              <p:cNvPr id="43" name="向右箭號 42"/>
              <p:cNvSpPr/>
              <p:nvPr/>
            </p:nvSpPr>
            <p:spPr>
              <a:xfrm>
                <a:off x="71407" y="1856945"/>
                <a:ext cx="2332127" cy="648000"/>
              </a:xfrm>
              <a:prstGeom prst="rightArrow">
                <a:avLst>
                  <a:gd name="adj1" fmla="val 50000"/>
                  <a:gd name="adj2" fmla="val 92726"/>
                </a:avLst>
              </a:prstGeom>
              <a:solidFill>
                <a:sysClr val="window" lastClr="FFFFFF"/>
              </a:solidFill>
              <a:ln w="25400" cap="flat" cmpd="sng" algn="ctr">
                <a:solidFill>
                  <a:sysClr val="windowText" lastClr="000000"/>
                </a:solidFill>
                <a:prstDash val="solid"/>
              </a:ln>
              <a:effectLst/>
              <a:scene3d>
                <a:camera prst="perspectiveRelaxed"/>
                <a:lightRig rig="threePt" dir="t"/>
              </a:scene3d>
              <a:sp3d extrusionH="203200"/>
            </p:spPr>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1800" b="0" i="0" u="none" strike="noStrike" kern="1200" cap="none" spc="0" normalizeH="0" baseline="0" noProof="0" dirty="0">
                    <a:ln>
                      <a:noFill/>
                    </a:ln>
                    <a:solidFill>
                      <a:sysClr val="windowText" lastClr="000000"/>
                    </a:solidFill>
                    <a:effectLst/>
                    <a:uLnTx/>
                    <a:uFillTx/>
                    <a:latin typeface="標楷體" pitchFamily="65" charset="-120"/>
                    <a:ea typeface="標楷體" pitchFamily="65" charset="-120"/>
                    <a:cs typeface="+mn-cs"/>
                  </a:rPr>
                  <a:t>第一期</a:t>
                </a:r>
              </a:p>
            </p:txBody>
          </p:sp>
        </p:grpSp>
        <p:cxnSp>
          <p:nvCxnSpPr>
            <p:cNvPr id="27" name="直線接點 26"/>
            <p:cNvCxnSpPr/>
            <p:nvPr/>
          </p:nvCxnSpPr>
          <p:spPr>
            <a:xfrm rot="5400000">
              <a:off x="7306631" y="1836583"/>
              <a:ext cx="245778" cy="1588"/>
            </a:xfrm>
            <a:prstGeom prst="line">
              <a:avLst/>
            </a:prstGeom>
            <a:noFill/>
            <a:ln w="41275" cap="flat" cmpd="sng" algn="ctr">
              <a:solidFill>
                <a:sysClr val="windowText" lastClr="000000"/>
              </a:solidFill>
              <a:prstDash val="solid"/>
            </a:ln>
            <a:effectLst/>
          </p:spPr>
        </p:cxnSp>
        <p:cxnSp>
          <p:nvCxnSpPr>
            <p:cNvPr id="28" name="直線接點 27"/>
            <p:cNvCxnSpPr/>
            <p:nvPr/>
          </p:nvCxnSpPr>
          <p:spPr>
            <a:xfrm rot="5400000">
              <a:off x="4878533" y="1836583"/>
              <a:ext cx="245778" cy="1588"/>
            </a:xfrm>
            <a:prstGeom prst="line">
              <a:avLst/>
            </a:prstGeom>
            <a:noFill/>
            <a:ln w="41275" cap="flat" cmpd="sng" algn="ctr">
              <a:solidFill>
                <a:sysClr val="windowText" lastClr="000000"/>
              </a:solidFill>
              <a:prstDash val="solid"/>
            </a:ln>
            <a:effectLst/>
          </p:spPr>
        </p:cxnSp>
        <p:cxnSp>
          <p:nvCxnSpPr>
            <p:cNvPr id="29" name="直線接點 28"/>
            <p:cNvCxnSpPr/>
            <p:nvPr/>
          </p:nvCxnSpPr>
          <p:spPr>
            <a:xfrm rot="5400000">
              <a:off x="2378203" y="1836583"/>
              <a:ext cx="245778" cy="1588"/>
            </a:xfrm>
            <a:prstGeom prst="line">
              <a:avLst/>
            </a:prstGeom>
            <a:noFill/>
            <a:ln w="41275" cap="flat" cmpd="sng" algn="ctr">
              <a:solidFill>
                <a:sysClr val="windowText" lastClr="000000"/>
              </a:solidFill>
              <a:prstDash val="solid"/>
            </a:ln>
            <a:effectLst/>
          </p:spPr>
        </p:cxnSp>
        <p:cxnSp>
          <p:nvCxnSpPr>
            <p:cNvPr id="30" name="直線接點 29"/>
            <p:cNvCxnSpPr/>
            <p:nvPr/>
          </p:nvCxnSpPr>
          <p:spPr>
            <a:xfrm rot="5400000">
              <a:off x="20749" y="1836583"/>
              <a:ext cx="245778" cy="1588"/>
            </a:xfrm>
            <a:prstGeom prst="line">
              <a:avLst/>
            </a:prstGeom>
            <a:noFill/>
            <a:ln w="41275" cap="flat" cmpd="sng" algn="ctr">
              <a:solidFill>
                <a:sysClr val="windowText" lastClr="000000"/>
              </a:solidFill>
              <a:prstDash val="solid"/>
            </a:ln>
            <a:effectLst/>
          </p:spPr>
        </p:cxnSp>
      </p:grpSp>
      <p:sp>
        <p:nvSpPr>
          <p:cNvPr id="4" name="投影片編號版面配置區 3"/>
          <p:cNvSpPr>
            <a:spLocks noGrp="1"/>
          </p:cNvSpPr>
          <p:nvPr>
            <p:ph type="sldNum" sz="quarter" idx="12"/>
          </p:nvPr>
        </p:nvSpPr>
        <p:spPr/>
        <p:txBody>
          <a:bodyPr/>
          <a:lstStyle/>
          <a:p>
            <a:fld id="{5093082A-7F77-4F22-8CDE-C54A8F871569}" type="slidenum">
              <a:rPr lang="zh-TW" altLang="en-US" smtClean="0">
                <a:solidFill>
                  <a:srgbClr val="006699"/>
                </a:solidFill>
              </a:rPr>
              <a:pPr/>
              <a:t>10</a:t>
            </a:fld>
            <a:endParaRPr lang="en-US" altLang="zh-TW">
              <a:solidFill>
                <a:srgbClr val="006699"/>
              </a:solidFill>
            </a:endParaRPr>
          </a:p>
        </p:txBody>
      </p:sp>
    </p:spTree>
    <p:extLst>
      <p:ext uri="{BB962C8B-B14F-4D97-AF65-F5344CB8AC3E}">
        <p14:creationId xmlns:p14="http://schemas.microsoft.com/office/powerpoint/2010/main" val="31650565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79512" y="260648"/>
            <a:ext cx="8568952" cy="584775"/>
          </a:xfrm>
          <a:prstGeom prst="rect">
            <a:avLst/>
          </a:prstGeom>
        </p:spPr>
        <p:txBody>
          <a:bodyPr wrap="square">
            <a:spAutoFit/>
          </a:bodyPr>
          <a:lstStyle/>
          <a:p>
            <a:r>
              <a:rPr lang="zh-TW" altLang="en-US" sz="3200" b="1" dirty="0" smtClean="0">
                <a:latin typeface="標楷體" pitchFamily="65" charset="-120"/>
                <a:ea typeface="標楷體" pitchFamily="65" charset="-120"/>
              </a:rPr>
              <a:t>肆</a:t>
            </a:r>
            <a:r>
              <a:rPr lang="zh-TW" altLang="en-US" sz="3200" b="1" dirty="0">
                <a:latin typeface="標楷體" pitchFamily="65" charset="-120"/>
                <a:ea typeface="標楷體" pitchFamily="65" charset="-120"/>
              </a:rPr>
              <a:t>、</a:t>
            </a:r>
            <a:r>
              <a:rPr lang="zh-TW" altLang="en-US" sz="3200" b="1" dirty="0" smtClean="0">
                <a:latin typeface="標楷體" pitchFamily="65" charset="-120"/>
                <a:ea typeface="標楷體" pitchFamily="65" charset="-120"/>
              </a:rPr>
              <a:t>訂</a:t>
            </a:r>
            <a:r>
              <a:rPr lang="zh-TW" altLang="en-US" sz="3200" b="1" dirty="0">
                <a:latin typeface="標楷體" pitchFamily="65" charset="-120"/>
                <a:ea typeface="標楷體" pitchFamily="65" charset="-120"/>
              </a:rPr>
              <a:t>定多元升等制度試辦學校作業</a:t>
            </a:r>
            <a:r>
              <a:rPr lang="zh-TW" altLang="en-US" sz="3200" b="1" dirty="0" smtClean="0">
                <a:latin typeface="標楷體" pitchFamily="65" charset="-120"/>
                <a:ea typeface="標楷體" pitchFamily="65" charset="-120"/>
              </a:rPr>
              <a:t>要點</a:t>
            </a:r>
            <a:r>
              <a:rPr lang="en-US" altLang="zh-TW" sz="3200" b="1" dirty="0" smtClean="0">
                <a:latin typeface="標楷體" pitchFamily="65" charset="-120"/>
                <a:ea typeface="標楷體" pitchFamily="65" charset="-120"/>
              </a:rPr>
              <a:t>(1/9)</a:t>
            </a:r>
            <a:endParaRPr lang="zh-TW" altLang="zh-TW" sz="3200" b="1" dirty="0">
              <a:latin typeface="標楷體" pitchFamily="65" charset="-120"/>
              <a:ea typeface="標楷體" pitchFamily="65" charset="-120"/>
            </a:endParaRPr>
          </a:p>
        </p:txBody>
      </p:sp>
      <p:graphicFrame>
        <p:nvGraphicFramePr>
          <p:cNvPr id="3" name="資料庫圖表 2"/>
          <p:cNvGraphicFramePr/>
          <p:nvPr>
            <p:extLst>
              <p:ext uri="{D42A27DB-BD31-4B8C-83A1-F6EECF244321}">
                <p14:modId xmlns:p14="http://schemas.microsoft.com/office/powerpoint/2010/main" val="4163222742"/>
              </p:ext>
            </p:extLst>
          </p:nvPr>
        </p:nvGraphicFramePr>
        <p:xfrm>
          <a:off x="323528" y="1628800"/>
          <a:ext cx="7920880"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投影片編號版面配置區 3"/>
          <p:cNvSpPr>
            <a:spLocks noGrp="1"/>
          </p:cNvSpPr>
          <p:nvPr>
            <p:ph type="sldNum" sz="quarter" idx="12"/>
          </p:nvPr>
        </p:nvSpPr>
        <p:spPr/>
        <p:txBody>
          <a:bodyPr/>
          <a:lstStyle/>
          <a:p>
            <a:fld id="{EFB25CDC-143E-409B-BF20-D868EBDF082A}" type="slidenum">
              <a:rPr lang="zh-TW" altLang="en-US" smtClean="0">
                <a:solidFill>
                  <a:srgbClr val="006699"/>
                </a:solidFill>
              </a:rPr>
              <a:pPr/>
              <a:t>11</a:t>
            </a:fld>
            <a:endParaRPr lang="en-US" altLang="zh-TW">
              <a:solidFill>
                <a:srgbClr val="006699"/>
              </a:solidFill>
            </a:endParaRPr>
          </a:p>
        </p:txBody>
      </p:sp>
    </p:spTree>
    <p:extLst>
      <p:ext uri="{BB962C8B-B14F-4D97-AF65-F5344CB8AC3E}">
        <p14:creationId xmlns:p14="http://schemas.microsoft.com/office/powerpoint/2010/main" val="40450698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95536" y="262389"/>
            <a:ext cx="8424936" cy="584775"/>
          </a:xfrm>
          <a:prstGeom prst="rect">
            <a:avLst/>
          </a:prstGeom>
        </p:spPr>
        <p:txBody>
          <a:bodyPr wrap="square">
            <a:spAutoFit/>
          </a:bodyPr>
          <a:lstStyle/>
          <a:p>
            <a:r>
              <a:rPr lang="zh-TW" altLang="en-US" sz="3200" b="1" dirty="0">
                <a:latin typeface="標楷體" pitchFamily="65" charset="-120"/>
                <a:ea typeface="標楷體" pitchFamily="65" charset="-120"/>
              </a:rPr>
              <a:t>肆、訂定多元升等制度試辦學校作業要點</a:t>
            </a:r>
            <a:r>
              <a:rPr lang="en-US" altLang="zh-TW" sz="3200" b="1" dirty="0" smtClean="0">
                <a:latin typeface="標楷體" pitchFamily="65" charset="-120"/>
                <a:ea typeface="標楷體" pitchFamily="65" charset="-120"/>
              </a:rPr>
              <a:t>(2/9)</a:t>
            </a:r>
            <a:endParaRPr lang="zh-TW" altLang="zh-TW" sz="3200" b="1" dirty="0">
              <a:latin typeface="標楷體" pitchFamily="65" charset="-120"/>
              <a:ea typeface="標楷體" pitchFamily="65" charset="-120"/>
            </a:endParaRPr>
          </a:p>
        </p:txBody>
      </p:sp>
      <p:graphicFrame>
        <p:nvGraphicFramePr>
          <p:cNvPr id="4" name="資料庫圖表 3"/>
          <p:cNvGraphicFramePr/>
          <p:nvPr>
            <p:extLst>
              <p:ext uri="{D42A27DB-BD31-4B8C-83A1-F6EECF244321}">
                <p14:modId xmlns:p14="http://schemas.microsoft.com/office/powerpoint/2010/main" val="193974550"/>
              </p:ext>
            </p:extLst>
          </p:nvPr>
        </p:nvGraphicFramePr>
        <p:xfrm>
          <a:off x="755576" y="1268760"/>
          <a:ext cx="7776864"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投影片編號版面配置區 1"/>
          <p:cNvSpPr>
            <a:spLocks noGrp="1"/>
          </p:cNvSpPr>
          <p:nvPr>
            <p:ph type="sldNum" sz="quarter" idx="12"/>
          </p:nvPr>
        </p:nvSpPr>
        <p:spPr/>
        <p:txBody>
          <a:bodyPr/>
          <a:lstStyle/>
          <a:p>
            <a:fld id="{EFB25CDC-143E-409B-BF20-D868EBDF082A}" type="slidenum">
              <a:rPr lang="zh-TW" altLang="en-US" smtClean="0">
                <a:solidFill>
                  <a:srgbClr val="006699"/>
                </a:solidFill>
              </a:rPr>
              <a:pPr/>
              <a:t>12</a:t>
            </a:fld>
            <a:endParaRPr lang="en-US" altLang="zh-TW">
              <a:solidFill>
                <a:srgbClr val="006699"/>
              </a:solidFill>
            </a:endParaRPr>
          </a:p>
        </p:txBody>
      </p:sp>
    </p:spTree>
    <p:extLst>
      <p:ext uri="{BB962C8B-B14F-4D97-AF65-F5344CB8AC3E}">
        <p14:creationId xmlns:p14="http://schemas.microsoft.com/office/powerpoint/2010/main" val="27195803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資料庫圖表 6"/>
          <p:cNvGraphicFramePr/>
          <p:nvPr>
            <p:extLst>
              <p:ext uri="{D42A27DB-BD31-4B8C-83A1-F6EECF244321}">
                <p14:modId xmlns:p14="http://schemas.microsoft.com/office/powerpoint/2010/main" val="77612819"/>
              </p:ext>
            </p:extLst>
          </p:nvPr>
        </p:nvGraphicFramePr>
        <p:xfrm>
          <a:off x="4596680" y="952622"/>
          <a:ext cx="3287688"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資料庫圖表 2"/>
          <p:cNvGraphicFramePr/>
          <p:nvPr>
            <p:extLst>
              <p:ext uri="{D42A27DB-BD31-4B8C-83A1-F6EECF244321}">
                <p14:modId xmlns:p14="http://schemas.microsoft.com/office/powerpoint/2010/main" val="4141222197"/>
              </p:ext>
            </p:extLst>
          </p:nvPr>
        </p:nvGraphicFramePr>
        <p:xfrm>
          <a:off x="1547664" y="980728"/>
          <a:ext cx="2808312"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 name="文字方塊 7"/>
          <p:cNvSpPr txBox="1"/>
          <p:nvPr/>
        </p:nvSpPr>
        <p:spPr>
          <a:xfrm>
            <a:off x="611560" y="5426060"/>
            <a:ext cx="8064896" cy="523220"/>
          </a:xfrm>
          <a:prstGeom prst="rect">
            <a:avLst/>
          </a:prstGeom>
          <a:noFill/>
        </p:spPr>
        <p:txBody>
          <a:bodyPr wrap="square" rtlCol="0">
            <a:spAutoFit/>
          </a:bodyPr>
          <a:lstStyle/>
          <a:p>
            <a:r>
              <a:rPr lang="zh-TW" altLang="en-US" sz="2800" dirty="0" smtClean="0">
                <a:latin typeface="標楷體" pitchFamily="65" charset="-120"/>
                <a:ea typeface="標楷體" pitchFamily="65" charset="-120"/>
              </a:rPr>
              <a:t>尚未授權自審學校推動多元升等制度授權辦理情形</a:t>
            </a:r>
            <a:endParaRPr lang="zh-TW" altLang="en-US" sz="2800" dirty="0">
              <a:latin typeface="標楷體" pitchFamily="65" charset="-120"/>
              <a:ea typeface="標楷體" pitchFamily="65" charset="-120"/>
            </a:endParaRPr>
          </a:p>
        </p:txBody>
      </p:sp>
      <p:sp>
        <p:nvSpPr>
          <p:cNvPr id="11" name="矩形 10"/>
          <p:cNvSpPr/>
          <p:nvPr/>
        </p:nvSpPr>
        <p:spPr>
          <a:xfrm>
            <a:off x="107504" y="44624"/>
            <a:ext cx="8784976" cy="584775"/>
          </a:xfrm>
          <a:prstGeom prst="rect">
            <a:avLst/>
          </a:prstGeom>
        </p:spPr>
        <p:txBody>
          <a:bodyPr wrap="square">
            <a:spAutoFit/>
          </a:bodyPr>
          <a:lstStyle/>
          <a:p>
            <a:pPr lvl="0"/>
            <a:r>
              <a:rPr lang="zh-TW" altLang="en-US" sz="3200" b="1" dirty="0">
                <a:solidFill>
                  <a:prstClr val="black"/>
                </a:solidFill>
                <a:latin typeface="標楷體" pitchFamily="65" charset="-120"/>
                <a:ea typeface="標楷體" pitchFamily="65" charset="-120"/>
              </a:rPr>
              <a:t>肆、訂定多元升等制度試辦學校作業要點</a:t>
            </a:r>
            <a:r>
              <a:rPr lang="en-US" altLang="zh-TW" sz="3200" b="1">
                <a:solidFill>
                  <a:prstClr val="black"/>
                </a:solidFill>
                <a:latin typeface="標楷體" pitchFamily="65" charset="-120"/>
                <a:ea typeface="標楷體" pitchFamily="65" charset="-120"/>
              </a:rPr>
              <a:t>(</a:t>
            </a:r>
            <a:r>
              <a:rPr lang="en-US" altLang="zh-TW" sz="3200" b="1" smtClean="0">
                <a:solidFill>
                  <a:prstClr val="black"/>
                </a:solidFill>
                <a:latin typeface="標楷體" pitchFamily="65" charset="-120"/>
                <a:ea typeface="標楷體" pitchFamily="65" charset="-120"/>
              </a:rPr>
              <a:t>2-2/9</a:t>
            </a:r>
            <a:r>
              <a:rPr lang="en-US" altLang="zh-TW" sz="3200" b="1" dirty="0">
                <a:solidFill>
                  <a:prstClr val="black"/>
                </a:solidFill>
                <a:latin typeface="標楷體" pitchFamily="65" charset="-120"/>
                <a:ea typeface="標楷體" pitchFamily="65" charset="-120"/>
              </a:rPr>
              <a:t>)</a:t>
            </a:r>
            <a:endParaRPr lang="zh-TW" altLang="zh-TW" sz="3200" b="1" dirty="0">
              <a:solidFill>
                <a:prstClr val="black"/>
              </a:solidFill>
              <a:latin typeface="標楷體" pitchFamily="65" charset="-120"/>
              <a:ea typeface="標楷體" pitchFamily="65" charset="-120"/>
            </a:endParaRPr>
          </a:p>
        </p:txBody>
      </p:sp>
      <p:sp>
        <p:nvSpPr>
          <p:cNvPr id="2" name="投影片編號版面配置區 1"/>
          <p:cNvSpPr>
            <a:spLocks noGrp="1"/>
          </p:cNvSpPr>
          <p:nvPr>
            <p:ph type="sldNum" sz="quarter" idx="12"/>
          </p:nvPr>
        </p:nvSpPr>
        <p:spPr/>
        <p:txBody>
          <a:bodyPr/>
          <a:lstStyle/>
          <a:p>
            <a:fld id="{EFB25CDC-143E-409B-BF20-D868EBDF082A}" type="slidenum">
              <a:rPr lang="zh-TW" altLang="en-US" smtClean="0">
                <a:solidFill>
                  <a:srgbClr val="006699"/>
                </a:solidFill>
              </a:rPr>
              <a:pPr/>
              <a:t>13</a:t>
            </a:fld>
            <a:endParaRPr lang="en-US" altLang="zh-TW">
              <a:solidFill>
                <a:srgbClr val="006699"/>
              </a:solidFill>
            </a:endParaRPr>
          </a:p>
        </p:txBody>
      </p:sp>
    </p:spTree>
    <p:extLst>
      <p:ext uri="{BB962C8B-B14F-4D97-AF65-F5344CB8AC3E}">
        <p14:creationId xmlns:p14="http://schemas.microsoft.com/office/powerpoint/2010/main" val="33075410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3528" y="140808"/>
            <a:ext cx="8568952" cy="584775"/>
          </a:xfrm>
          <a:prstGeom prst="rect">
            <a:avLst/>
          </a:prstGeom>
        </p:spPr>
        <p:txBody>
          <a:bodyPr wrap="square">
            <a:spAutoFit/>
          </a:bodyPr>
          <a:lstStyle/>
          <a:p>
            <a:pPr lvl="0"/>
            <a:r>
              <a:rPr lang="zh-TW" altLang="en-US" sz="3200" b="1" dirty="0">
                <a:solidFill>
                  <a:prstClr val="black"/>
                </a:solidFill>
                <a:latin typeface="標楷體" pitchFamily="65" charset="-120"/>
                <a:ea typeface="標楷體" pitchFamily="65" charset="-120"/>
              </a:rPr>
              <a:t>肆、訂定多元升等制度試辦學校作業要點</a:t>
            </a:r>
            <a:r>
              <a:rPr lang="en-US" altLang="zh-TW" sz="3200" b="1" dirty="0" smtClean="0">
                <a:solidFill>
                  <a:prstClr val="black"/>
                </a:solidFill>
                <a:latin typeface="標楷體" pitchFamily="65" charset="-120"/>
                <a:ea typeface="標楷體" pitchFamily="65" charset="-120"/>
              </a:rPr>
              <a:t>(3/9)</a:t>
            </a:r>
            <a:endParaRPr lang="zh-TW" altLang="zh-TW" sz="3200" b="1" dirty="0">
              <a:solidFill>
                <a:prstClr val="black"/>
              </a:solidFill>
              <a:latin typeface="標楷體" pitchFamily="65" charset="-120"/>
              <a:ea typeface="標楷體" pitchFamily="65" charset="-120"/>
            </a:endParaRPr>
          </a:p>
        </p:txBody>
      </p:sp>
      <p:graphicFrame>
        <p:nvGraphicFramePr>
          <p:cNvPr id="3" name="資料庫圖表 2"/>
          <p:cNvGraphicFramePr/>
          <p:nvPr>
            <p:extLst>
              <p:ext uri="{D42A27DB-BD31-4B8C-83A1-F6EECF244321}">
                <p14:modId xmlns:p14="http://schemas.microsoft.com/office/powerpoint/2010/main" val="1523154704"/>
              </p:ext>
            </p:extLst>
          </p:nvPr>
        </p:nvGraphicFramePr>
        <p:xfrm>
          <a:off x="539552" y="908720"/>
          <a:ext cx="8136904"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文字方塊 4"/>
          <p:cNvSpPr txBox="1"/>
          <p:nvPr/>
        </p:nvSpPr>
        <p:spPr>
          <a:xfrm>
            <a:off x="3347864" y="5517232"/>
            <a:ext cx="5184576" cy="461665"/>
          </a:xfrm>
          <a:prstGeom prst="rect">
            <a:avLst/>
          </a:prstGeom>
          <a:noFill/>
        </p:spPr>
        <p:txBody>
          <a:bodyPr wrap="square" rtlCol="0">
            <a:spAutoFit/>
          </a:bodyPr>
          <a:lstStyle/>
          <a:p>
            <a:r>
              <a:rPr lang="zh-TW" altLang="en-US" sz="2400" dirty="0">
                <a:latin typeface="標楷體" pitchFamily="65" charset="-120"/>
                <a:ea typeface="標楷體" pitchFamily="65" charset="-120"/>
              </a:rPr>
              <a:t>參考指標內涵</a:t>
            </a:r>
            <a:r>
              <a:rPr lang="zh-TW" altLang="en-US" sz="2400" dirty="0" smtClean="0">
                <a:latin typeface="標楷體" pitchFamily="65" charset="-120"/>
                <a:ea typeface="標楷體" pitchFamily="65" charset="-120"/>
              </a:rPr>
              <a:t>請參見申請須知第</a:t>
            </a:r>
            <a:r>
              <a:rPr lang="en-US" altLang="zh-TW" sz="2400" dirty="0" smtClean="0">
                <a:latin typeface="標楷體" pitchFamily="65" charset="-120"/>
                <a:ea typeface="標楷體" pitchFamily="65" charset="-120"/>
              </a:rPr>
              <a:t>5</a:t>
            </a:r>
            <a:r>
              <a:rPr lang="zh-TW" altLang="en-US" sz="2400" dirty="0" smtClean="0">
                <a:latin typeface="標楷體" pitchFamily="65" charset="-120"/>
                <a:ea typeface="標楷體" pitchFamily="65" charset="-120"/>
              </a:rPr>
              <a:t>頁</a:t>
            </a:r>
            <a:endParaRPr lang="zh-TW" altLang="en-US" sz="2400" dirty="0">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fld id="{EFB25CDC-143E-409B-BF20-D868EBDF082A}" type="slidenum">
              <a:rPr lang="zh-TW" altLang="en-US" smtClean="0">
                <a:solidFill>
                  <a:srgbClr val="006699"/>
                </a:solidFill>
              </a:rPr>
              <a:pPr/>
              <a:t>14</a:t>
            </a:fld>
            <a:endParaRPr lang="en-US" altLang="zh-TW">
              <a:solidFill>
                <a:srgbClr val="006699"/>
              </a:solidFill>
            </a:endParaRPr>
          </a:p>
        </p:txBody>
      </p:sp>
    </p:spTree>
    <p:extLst>
      <p:ext uri="{BB962C8B-B14F-4D97-AF65-F5344CB8AC3E}">
        <p14:creationId xmlns:p14="http://schemas.microsoft.com/office/powerpoint/2010/main" val="4858042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3528" y="140808"/>
            <a:ext cx="8568952" cy="584775"/>
          </a:xfrm>
          <a:prstGeom prst="rect">
            <a:avLst/>
          </a:prstGeom>
        </p:spPr>
        <p:txBody>
          <a:bodyPr wrap="square">
            <a:spAutoFit/>
          </a:bodyPr>
          <a:lstStyle/>
          <a:p>
            <a:r>
              <a:rPr lang="zh-TW" altLang="en-US" sz="3200" b="1" dirty="0">
                <a:solidFill>
                  <a:prstClr val="black"/>
                </a:solidFill>
                <a:latin typeface="標楷體" pitchFamily="65" charset="-120"/>
                <a:ea typeface="標楷體" pitchFamily="65" charset="-120"/>
              </a:rPr>
              <a:t>肆、訂定多元升等制度試辦學校作業要點</a:t>
            </a:r>
            <a:r>
              <a:rPr lang="en-US" altLang="zh-TW" sz="3200" b="1" dirty="0" smtClean="0">
                <a:solidFill>
                  <a:prstClr val="black"/>
                </a:solidFill>
                <a:latin typeface="標楷體" pitchFamily="65" charset="-120"/>
                <a:ea typeface="標楷體" pitchFamily="65" charset="-120"/>
              </a:rPr>
              <a:t>(3/9)</a:t>
            </a:r>
            <a:endParaRPr lang="zh-TW" altLang="zh-TW" sz="3200" b="1" dirty="0">
              <a:solidFill>
                <a:prstClr val="black"/>
              </a:solidFill>
              <a:latin typeface="標楷體" pitchFamily="65" charset="-120"/>
              <a:ea typeface="標楷體" pitchFamily="65" charset="-120"/>
            </a:endParaRPr>
          </a:p>
        </p:txBody>
      </p:sp>
      <p:graphicFrame>
        <p:nvGraphicFramePr>
          <p:cNvPr id="3" name="資料庫圖表 2"/>
          <p:cNvGraphicFramePr/>
          <p:nvPr>
            <p:extLst>
              <p:ext uri="{D42A27DB-BD31-4B8C-83A1-F6EECF244321}">
                <p14:modId xmlns:p14="http://schemas.microsoft.com/office/powerpoint/2010/main" val="739797174"/>
              </p:ext>
            </p:extLst>
          </p:nvPr>
        </p:nvGraphicFramePr>
        <p:xfrm>
          <a:off x="539552" y="908720"/>
          <a:ext cx="8136904"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122"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96431" y="5519191"/>
            <a:ext cx="5280025"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投影片編號版面配置區 3"/>
          <p:cNvSpPr>
            <a:spLocks noGrp="1"/>
          </p:cNvSpPr>
          <p:nvPr>
            <p:ph type="sldNum" sz="quarter" idx="12"/>
          </p:nvPr>
        </p:nvSpPr>
        <p:spPr/>
        <p:txBody>
          <a:bodyPr/>
          <a:lstStyle/>
          <a:p>
            <a:fld id="{EFB25CDC-143E-409B-BF20-D868EBDF082A}" type="slidenum">
              <a:rPr lang="zh-TW" altLang="en-US" smtClean="0">
                <a:solidFill>
                  <a:srgbClr val="006699"/>
                </a:solidFill>
              </a:rPr>
              <a:pPr/>
              <a:t>15</a:t>
            </a:fld>
            <a:endParaRPr lang="en-US" altLang="zh-TW">
              <a:solidFill>
                <a:srgbClr val="006699"/>
              </a:solidFill>
            </a:endParaRPr>
          </a:p>
        </p:txBody>
      </p:sp>
    </p:spTree>
    <p:extLst>
      <p:ext uri="{BB962C8B-B14F-4D97-AF65-F5344CB8AC3E}">
        <p14:creationId xmlns:p14="http://schemas.microsoft.com/office/powerpoint/2010/main" val="40408096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3528" y="140808"/>
            <a:ext cx="8568952" cy="584775"/>
          </a:xfrm>
          <a:prstGeom prst="rect">
            <a:avLst/>
          </a:prstGeom>
        </p:spPr>
        <p:txBody>
          <a:bodyPr wrap="square">
            <a:spAutoFit/>
          </a:bodyPr>
          <a:lstStyle/>
          <a:p>
            <a:r>
              <a:rPr lang="zh-TW" altLang="en-US" sz="3200" b="1" dirty="0">
                <a:solidFill>
                  <a:prstClr val="black"/>
                </a:solidFill>
                <a:latin typeface="標楷體" pitchFamily="65" charset="-120"/>
                <a:ea typeface="標楷體" pitchFamily="65" charset="-120"/>
              </a:rPr>
              <a:t>肆、訂定多元升等制度試辦學校作業要點</a:t>
            </a:r>
            <a:r>
              <a:rPr lang="en-US" altLang="zh-TW" sz="3200" b="1" dirty="0" smtClean="0">
                <a:solidFill>
                  <a:prstClr val="black"/>
                </a:solidFill>
                <a:latin typeface="標楷體" pitchFamily="65" charset="-120"/>
                <a:ea typeface="標楷體" pitchFamily="65" charset="-120"/>
              </a:rPr>
              <a:t>(3/9)</a:t>
            </a:r>
            <a:endParaRPr lang="zh-TW" altLang="zh-TW" sz="3200" b="1" dirty="0">
              <a:solidFill>
                <a:prstClr val="black"/>
              </a:solidFill>
              <a:latin typeface="標楷體" pitchFamily="65" charset="-120"/>
              <a:ea typeface="標楷體" pitchFamily="65" charset="-120"/>
            </a:endParaRPr>
          </a:p>
        </p:txBody>
      </p:sp>
      <p:graphicFrame>
        <p:nvGraphicFramePr>
          <p:cNvPr id="3" name="資料庫圖表 2"/>
          <p:cNvGraphicFramePr/>
          <p:nvPr>
            <p:extLst>
              <p:ext uri="{D42A27DB-BD31-4B8C-83A1-F6EECF244321}">
                <p14:modId xmlns:p14="http://schemas.microsoft.com/office/powerpoint/2010/main" val="448924805"/>
              </p:ext>
            </p:extLst>
          </p:nvPr>
        </p:nvGraphicFramePr>
        <p:xfrm>
          <a:off x="539552" y="908720"/>
          <a:ext cx="8136904"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文字方塊 3"/>
          <p:cNvSpPr txBox="1"/>
          <p:nvPr/>
        </p:nvSpPr>
        <p:spPr>
          <a:xfrm>
            <a:off x="3610856" y="5589240"/>
            <a:ext cx="4921584" cy="461665"/>
          </a:xfrm>
          <a:prstGeom prst="rect">
            <a:avLst/>
          </a:prstGeom>
          <a:noFill/>
        </p:spPr>
        <p:txBody>
          <a:bodyPr wrap="square" rtlCol="0">
            <a:spAutoFit/>
          </a:bodyPr>
          <a:lstStyle/>
          <a:p>
            <a:r>
              <a:rPr lang="zh-TW" altLang="en-US" sz="2400" dirty="0">
                <a:latin typeface="標楷體" pitchFamily="65" charset="-120"/>
                <a:ea typeface="標楷體" pitchFamily="65" charset="-120"/>
              </a:rPr>
              <a:t>參考指標內涵請參見申請須知</a:t>
            </a:r>
            <a:r>
              <a:rPr lang="zh-TW" altLang="en-US" sz="2400" dirty="0" smtClean="0">
                <a:latin typeface="標楷體" pitchFamily="65" charset="-120"/>
                <a:ea typeface="標楷體" pitchFamily="65" charset="-120"/>
              </a:rPr>
              <a:t>第</a:t>
            </a:r>
            <a:r>
              <a:rPr lang="en-US" altLang="zh-TW" sz="2400" dirty="0" smtClean="0">
                <a:latin typeface="標楷體" pitchFamily="65" charset="-120"/>
                <a:ea typeface="標楷體" pitchFamily="65" charset="-120"/>
              </a:rPr>
              <a:t>6</a:t>
            </a:r>
            <a:r>
              <a:rPr lang="zh-TW" altLang="en-US" sz="2400" dirty="0" smtClean="0">
                <a:latin typeface="標楷體" pitchFamily="65" charset="-120"/>
                <a:ea typeface="標楷體" pitchFamily="65" charset="-120"/>
              </a:rPr>
              <a:t>頁</a:t>
            </a:r>
            <a:endParaRPr lang="zh-TW" altLang="en-US" sz="2400" dirty="0">
              <a:latin typeface="標楷體" pitchFamily="65" charset="-120"/>
              <a:ea typeface="標楷體" pitchFamily="65" charset="-120"/>
            </a:endParaRPr>
          </a:p>
        </p:txBody>
      </p:sp>
      <p:sp>
        <p:nvSpPr>
          <p:cNvPr id="5" name="投影片編號版面配置區 4"/>
          <p:cNvSpPr>
            <a:spLocks noGrp="1"/>
          </p:cNvSpPr>
          <p:nvPr>
            <p:ph type="sldNum" sz="quarter" idx="12"/>
          </p:nvPr>
        </p:nvSpPr>
        <p:spPr/>
        <p:txBody>
          <a:bodyPr/>
          <a:lstStyle/>
          <a:p>
            <a:fld id="{EFB25CDC-143E-409B-BF20-D868EBDF082A}" type="slidenum">
              <a:rPr lang="zh-TW" altLang="en-US" smtClean="0">
                <a:solidFill>
                  <a:srgbClr val="006699"/>
                </a:solidFill>
              </a:rPr>
              <a:pPr/>
              <a:t>16</a:t>
            </a:fld>
            <a:endParaRPr lang="en-US" altLang="zh-TW">
              <a:solidFill>
                <a:srgbClr val="006699"/>
              </a:solidFill>
            </a:endParaRPr>
          </a:p>
        </p:txBody>
      </p:sp>
    </p:spTree>
    <p:extLst>
      <p:ext uri="{BB962C8B-B14F-4D97-AF65-F5344CB8AC3E}">
        <p14:creationId xmlns:p14="http://schemas.microsoft.com/office/powerpoint/2010/main" val="39790410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3528" y="179929"/>
            <a:ext cx="8352928" cy="584775"/>
          </a:xfrm>
          <a:prstGeom prst="rect">
            <a:avLst/>
          </a:prstGeom>
        </p:spPr>
        <p:txBody>
          <a:bodyPr wrap="square">
            <a:spAutoFit/>
          </a:bodyPr>
          <a:lstStyle/>
          <a:p>
            <a:pPr lvl="0"/>
            <a:r>
              <a:rPr lang="zh-TW" altLang="en-US" sz="3200" b="1" dirty="0">
                <a:solidFill>
                  <a:prstClr val="black"/>
                </a:solidFill>
                <a:latin typeface="標楷體" pitchFamily="65" charset="-120"/>
                <a:ea typeface="標楷體" pitchFamily="65" charset="-120"/>
              </a:rPr>
              <a:t>肆、訂定多元升等制度試辦學校作業要點</a:t>
            </a:r>
            <a:r>
              <a:rPr lang="en-US" altLang="zh-TW" sz="3200" b="1" dirty="0" smtClean="0">
                <a:solidFill>
                  <a:prstClr val="black"/>
                </a:solidFill>
                <a:latin typeface="標楷體" pitchFamily="65" charset="-120"/>
                <a:ea typeface="標楷體" pitchFamily="65" charset="-120"/>
              </a:rPr>
              <a:t>(4/9)</a:t>
            </a:r>
            <a:endParaRPr lang="zh-TW" altLang="zh-TW" sz="3200" b="1" dirty="0">
              <a:solidFill>
                <a:prstClr val="black"/>
              </a:solidFill>
              <a:latin typeface="標楷體" pitchFamily="65" charset="-120"/>
              <a:ea typeface="標楷體" pitchFamily="65" charset="-120"/>
            </a:endParaRPr>
          </a:p>
        </p:txBody>
      </p:sp>
      <p:graphicFrame>
        <p:nvGraphicFramePr>
          <p:cNvPr id="3" name="資料庫圖表 2"/>
          <p:cNvGraphicFramePr/>
          <p:nvPr>
            <p:extLst>
              <p:ext uri="{D42A27DB-BD31-4B8C-83A1-F6EECF244321}">
                <p14:modId xmlns:p14="http://schemas.microsoft.com/office/powerpoint/2010/main" val="3464780260"/>
              </p:ext>
            </p:extLst>
          </p:nvPr>
        </p:nvGraphicFramePr>
        <p:xfrm>
          <a:off x="539552" y="980728"/>
          <a:ext cx="7848872"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投影片編號版面配置區 3"/>
          <p:cNvSpPr>
            <a:spLocks noGrp="1"/>
          </p:cNvSpPr>
          <p:nvPr>
            <p:ph type="sldNum" sz="quarter" idx="12"/>
          </p:nvPr>
        </p:nvSpPr>
        <p:spPr/>
        <p:txBody>
          <a:bodyPr/>
          <a:lstStyle/>
          <a:p>
            <a:fld id="{EFB25CDC-143E-409B-BF20-D868EBDF082A}" type="slidenum">
              <a:rPr lang="zh-TW" altLang="en-US" smtClean="0">
                <a:solidFill>
                  <a:srgbClr val="006699"/>
                </a:solidFill>
              </a:rPr>
              <a:pPr/>
              <a:t>17</a:t>
            </a:fld>
            <a:endParaRPr lang="en-US" altLang="zh-TW">
              <a:solidFill>
                <a:srgbClr val="006699"/>
              </a:solidFill>
            </a:endParaRPr>
          </a:p>
        </p:txBody>
      </p:sp>
    </p:spTree>
    <p:extLst>
      <p:ext uri="{BB962C8B-B14F-4D97-AF65-F5344CB8AC3E}">
        <p14:creationId xmlns:p14="http://schemas.microsoft.com/office/powerpoint/2010/main" val="34241547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1520" y="116632"/>
            <a:ext cx="8496944" cy="584775"/>
          </a:xfrm>
          <a:prstGeom prst="rect">
            <a:avLst/>
          </a:prstGeom>
        </p:spPr>
        <p:txBody>
          <a:bodyPr wrap="square">
            <a:spAutoFit/>
          </a:bodyPr>
          <a:lstStyle/>
          <a:p>
            <a:pPr lvl="0"/>
            <a:r>
              <a:rPr lang="zh-TW" altLang="en-US" sz="3200" b="1" dirty="0">
                <a:solidFill>
                  <a:prstClr val="black"/>
                </a:solidFill>
                <a:latin typeface="標楷體" pitchFamily="65" charset="-120"/>
                <a:ea typeface="標楷體" pitchFamily="65" charset="-120"/>
              </a:rPr>
              <a:t>肆、訂定多元升等制度試辦學校作業要點</a:t>
            </a:r>
            <a:r>
              <a:rPr lang="en-US" altLang="zh-TW" sz="3200" b="1" dirty="0" smtClean="0">
                <a:solidFill>
                  <a:prstClr val="black"/>
                </a:solidFill>
                <a:latin typeface="標楷體" pitchFamily="65" charset="-120"/>
                <a:ea typeface="標楷體" pitchFamily="65" charset="-120"/>
              </a:rPr>
              <a:t>(5/9)</a:t>
            </a:r>
            <a:endParaRPr lang="zh-TW" altLang="zh-TW" sz="3200" b="1" dirty="0">
              <a:solidFill>
                <a:prstClr val="black"/>
              </a:solidFill>
              <a:latin typeface="標楷體" pitchFamily="65" charset="-120"/>
              <a:ea typeface="標楷體" pitchFamily="65" charset="-120"/>
            </a:endParaRPr>
          </a:p>
        </p:txBody>
      </p:sp>
      <p:graphicFrame>
        <p:nvGraphicFramePr>
          <p:cNvPr id="3" name="資料庫圖表 2"/>
          <p:cNvGraphicFramePr/>
          <p:nvPr>
            <p:extLst>
              <p:ext uri="{D42A27DB-BD31-4B8C-83A1-F6EECF244321}">
                <p14:modId xmlns:p14="http://schemas.microsoft.com/office/powerpoint/2010/main" val="3760058798"/>
              </p:ext>
            </p:extLst>
          </p:nvPr>
        </p:nvGraphicFramePr>
        <p:xfrm>
          <a:off x="683568" y="1397000"/>
          <a:ext cx="7704856" cy="4480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文字方塊 3"/>
          <p:cNvSpPr txBox="1"/>
          <p:nvPr/>
        </p:nvSpPr>
        <p:spPr>
          <a:xfrm>
            <a:off x="2051720" y="5733256"/>
            <a:ext cx="6264696" cy="461665"/>
          </a:xfrm>
          <a:prstGeom prst="rect">
            <a:avLst/>
          </a:prstGeom>
          <a:noFill/>
        </p:spPr>
        <p:txBody>
          <a:bodyPr wrap="square" rtlCol="0">
            <a:spAutoFit/>
          </a:bodyPr>
          <a:lstStyle/>
          <a:p>
            <a:r>
              <a:rPr lang="zh-TW" altLang="en-US" sz="2400" dirty="0" smtClean="0">
                <a:latin typeface="標楷體" pitchFamily="65" charset="-120"/>
                <a:ea typeface="標楷體" pitchFamily="65" charset="-120"/>
              </a:rPr>
              <a:t>經費編列原則及請款作業詳見申請須知第</a:t>
            </a:r>
            <a:r>
              <a:rPr lang="en-US" altLang="zh-TW" sz="2400" dirty="0" smtClean="0">
                <a:latin typeface="標楷體" pitchFamily="65" charset="-120"/>
                <a:ea typeface="標楷體" pitchFamily="65" charset="-120"/>
              </a:rPr>
              <a:t>9</a:t>
            </a:r>
            <a:r>
              <a:rPr lang="zh-TW" altLang="en-US" sz="2400" dirty="0" smtClean="0">
                <a:latin typeface="標楷體" pitchFamily="65" charset="-120"/>
                <a:ea typeface="標楷體" pitchFamily="65" charset="-120"/>
              </a:rPr>
              <a:t>頁</a:t>
            </a:r>
            <a:endParaRPr lang="zh-TW" altLang="en-US" sz="2400" dirty="0">
              <a:latin typeface="標楷體" pitchFamily="65" charset="-120"/>
              <a:ea typeface="標楷體" pitchFamily="65" charset="-120"/>
            </a:endParaRPr>
          </a:p>
        </p:txBody>
      </p:sp>
      <p:sp>
        <p:nvSpPr>
          <p:cNvPr id="5" name="投影片編號版面配置區 4"/>
          <p:cNvSpPr>
            <a:spLocks noGrp="1"/>
          </p:cNvSpPr>
          <p:nvPr>
            <p:ph type="sldNum" sz="quarter" idx="12"/>
          </p:nvPr>
        </p:nvSpPr>
        <p:spPr/>
        <p:txBody>
          <a:bodyPr/>
          <a:lstStyle/>
          <a:p>
            <a:fld id="{EFB25CDC-143E-409B-BF20-D868EBDF082A}" type="slidenum">
              <a:rPr lang="zh-TW" altLang="en-US" smtClean="0">
                <a:solidFill>
                  <a:srgbClr val="006699"/>
                </a:solidFill>
              </a:rPr>
              <a:pPr/>
              <a:t>18</a:t>
            </a:fld>
            <a:endParaRPr lang="en-US" altLang="zh-TW">
              <a:solidFill>
                <a:srgbClr val="006699"/>
              </a:solidFill>
            </a:endParaRPr>
          </a:p>
        </p:txBody>
      </p:sp>
    </p:spTree>
    <p:extLst>
      <p:ext uri="{BB962C8B-B14F-4D97-AF65-F5344CB8AC3E}">
        <p14:creationId xmlns:p14="http://schemas.microsoft.com/office/powerpoint/2010/main" val="24704565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07504" y="191542"/>
            <a:ext cx="8784976" cy="584775"/>
          </a:xfrm>
          <a:prstGeom prst="rect">
            <a:avLst/>
          </a:prstGeom>
        </p:spPr>
        <p:txBody>
          <a:bodyPr wrap="square">
            <a:spAutoFit/>
          </a:bodyPr>
          <a:lstStyle/>
          <a:p>
            <a:pPr lvl="0"/>
            <a:r>
              <a:rPr lang="zh-TW" altLang="en-US" sz="3200" b="1" dirty="0">
                <a:solidFill>
                  <a:prstClr val="black"/>
                </a:solidFill>
                <a:latin typeface="標楷體" pitchFamily="65" charset="-120"/>
                <a:ea typeface="標楷體" pitchFamily="65" charset="-120"/>
              </a:rPr>
              <a:t>肆、訂定多元升等制度試辦學校作業要點</a:t>
            </a:r>
            <a:r>
              <a:rPr lang="en-US" altLang="zh-TW" sz="3200" b="1" dirty="0" smtClean="0">
                <a:solidFill>
                  <a:prstClr val="black"/>
                </a:solidFill>
                <a:latin typeface="標楷體" pitchFamily="65" charset="-120"/>
                <a:ea typeface="標楷體" pitchFamily="65" charset="-120"/>
              </a:rPr>
              <a:t>(6/9)</a:t>
            </a:r>
            <a:endParaRPr lang="zh-TW" altLang="zh-TW" sz="3200" b="1" dirty="0">
              <a:solidFill>
                <a:prstClr val="black"/>
              </a:solidFill>
              <a:latin typeface="標楷體" pitchFamily="65" charset="-120"/>
              <a:ea typeface="標楷體" pitchFamily="65" charset="-120"/>
            </a:endParaRPr>
          </a:p>
        </p:txBody>
      </p:sp>
      <p:graphicFrame>
        <p:nvGraphicFramePr>
          <p:cNvPr id="6" name="資料庫圖表 5"/>
          <p:cNvGraphicFramePr/>
          <p:nvPr>
            <p:extLst>
              <p:ext uri="{D42A27DB-BD31-4B8C-83A1-F6EECF244321}">
                <p14:modId xmlns:p14="http://schemas.microsoft.com/office/powerpoint/2010/main" val="3270886171"/>
              </p:ext>
            </p:extLst>
          </p:nvPr>
        </p:nvGraphicFramePr>
        <p:xfrm>
          <a:off x="395536" y="1196752"/>
          <a:ext cx="8208912"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投影片編號版面配置區 1"/>
          <p:cNvSpPr>
            <a:spLocks noGrp="1"/>
          </p:cNvSpPr>
          <p:nvPr>
            <p:ph type="sldNum" sz="quarter" idx="12"/>
          </p:nvPr>
        </p:nvSpPr>
        <p:spPr/>
        <p:txBody>
          <a:bodyPr/>
          <a:lstStyle/>
          <a:p>
            <a:fld id="{EFB25CDC-143E-409B-BF20-D868EBDF082A}" type="slidenum">
              <a:rPr lang="zh-TW" altLang="en-US" smtClean="0">
                <a:solidFill>
                  <a:srgbClr val="006699"/>
                </a:solidFill>
              </a:rPr>
              <a:pPr/>
              <a:t>19</a:t>
            </a:fld>
            <a:endParaRPr lang="en-US" altLang="zh-TW">
              <a:solidFill>
                <a:srgbClr val="006699"/>
              </a:solidFill>
            </a:endParaRPr>
          </a:p>
        </p:txBody>
      </p:sp>
    </p:spTree>
    <p:extLst>
      <p:ext uri="{BB962C8B-B14F-4D97-AF65-F5344CB8AC3E}">
        <p14:creationId xmlns:p14="http://schemas.microsoft.com/office/powerpoint/2010/main" val="3180123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404665"/>
            <a:ext cx="7772400" cy="1470025"/>
          </a:xfrm>
        </p:spPr>
        <p:txBody>
          <a:bodyPr>
            <a:normAutofit/>
          </a:bodyPr>
          <a:lstStyle/>
          <a:p>
            <a:r>
              <a:rPr lang="zh-TW" altLang="en-US" b="1" dirty="0" smtClean="0">
                <a:latin typeface="標楷體" pitchFamily="65" charset="-120"/>
                <a:ea typeface="標楷體" pitchFamily="65" charset="-120"/>
              </a:rPr>
              <a:t>簡報大綱</a:t>
            </a:r>
            <a:endParaRPr lang="zh-TW" altLang="en-US" b="1" dirty="0">
              <a:latin typeface="標楷體" pitchFamily="65" charset="-120"/>
              <a:ea typeface="標楷體" pitchFamily="65" charset="-120"/>
            </a:endParaRPr>
          </a:p>
        </p:txBody>
      </p:sp>
      <p:sp>
        <p:nvSpPr>
          <p:cNvPr id="3" name="副標題 2"/>
          <p:cNvSpPr>
            <a:spLocks noGrp="1"/>
          </p:cNvSpPr>
          <p:nvPr>
            <p:ph type="subTitle" idx="1"/>
          </p:nvPr>
        </p:nvSpPr>
        <p:spPr>
          <a:xfrm>
            <a:off x="899592" y="1772817"/>
            <a:ext cx="7848872" cy="4176464"/>
          </a:xfrm>
        </p:spPr>
        <p:txBody>
          <a:bodyPr>
            <a:normAutofit/>
          </a:bodyPr>
          <a:lstStyle/>
          <a:p>
            <a:pPr algn="l"/>
            <a:r>
              <a:rPr lang="zh-TW" altLang="en-US" dirty="0" smtClean="0">
                <a:solidFill>
                  <a:schemeClr val="tx1"/>
                </a:solidFill>
                <a:latin typeface="標楷體" pitchFamily="65" charset="-120"/>
                <a:ea typeface="標楷體" pitchFamily="65" charset="-120"/>
              </a:rPr>
              <a:t>壹、前言</a:t>
            </a:r>
            <a:endParaRPr lang="en-US" altLang="zh-TW" dirty="0" smtClean="0">
              <a:solidFill>
                <a:schemeClr val="tx1"/>
              </a:solidFill>
              <a:latin typeface="標楷體" pitchFamily="65" charset="-120"/>
              <a:ea typeface="標楷體" pitchFamily="65" charset="-120"/>
            </a:endParaRPr>
          </a:p>
          <a:p>
            <a:pPr algn="l"/>
            <a:r>
              <a:rPr lang="zh-TW" altLang="en-US" dirty="0" smtClean="0">
                <a:solidFill>
                  <a:schemeClr val="tx1"/>
                </a:solidFill>
                <a:latin typeface="標楷體" pitchFamily="65" charset="-120"/>
                <a:ea typeface="標楷體" pitchFamily="65" charset="-120"/>
              </a:rPr>
              <a:t>貳、推動多元升等制度目標</a:t>
            </a:r>
            <a:endParaRPr lang="en-US" altLang="zh-TW" dirty="0" smtClean="0">
              <a:solidFill>
                <a:schemeClr val="tx1"/>
              </a:solidFill>
              <a:latin typeface="標楷體" pitchFamily="65" charset="-120"/>
              <a:ea typeface="標楷體" pitchFamily="65" charset="-120"/>
            </a:endParaRPr>
          </a:p>
          <a:p>
            <a:pPr algn="l"/>
            <a:r>
              <a:rPr lang="zh-TW" altLang="en-US" dirty="0" smtClean="0">
                <a:solidFill>
                  <a:schemeClr val="tx1"/>
                </a:solidFill>
                <a:latin typeface="標楷體" pitchFamily="65" charset="-120"/>
                <a:ea typeface="標楷體" pitchFamily="65" charset="-120"/>
              </a:rPr>
              <a:t>參、推動</a:t>
            </a:r>
            <a:r>
              <a:rPr lang="zh-TW" altLang="en-US" dirty="0">
                <a:solidFill>
                  <a:schemeClr val="tx1"/>
                </a:solidFill>
                <a:latin typeface="標楷體" pitchFamily="65" charset="-120"/>
                <a:ea typeface="標楷體" pitchFamily="65" charset="-120"/>
              </a:rPr>
              <a:t>多元升等制度實施策略及</a:t>
            </a:r>
            <a:r>
              <a:rPr lang="zh-TW" altLang="en-US" dirty="0" smtClean="0">
                <a:solidFill>
                  <a:schemeClr val="tx1"/>
                </a:solidFill>
                <a:latin typeface="標楷體" pitchFamily="65" charset="-120"/>
                <a:ea typeface="標楷體" pitchFamily="65" charset="-120"/>
              </a:rPr>
              <a:t>期程</a:t>
            </a:r>
            <a:endParaRPr lang="en-US" altLang="zh-TW" dirty="0">
              <a:solidFill>
                <a:schemeClr val="tx1"/>
              </a:solidFill>
              <a:latin typeface="標楷體" pitchFamily="65" charset="-120"/>
              <a:ea typeface="標楷體" pitchFamily="65" charset="-120"/>
            </a:endParaRPr>
          </a:p>
          <a:p>
            <a:pPr algn="l"/>
            <a:r>
              <a:rPr lang="zh-TW" altLang="en-US" dirty="0" smtClean="0">
                <a:solidFill>
                  <a:schemeClr val="tx1"/>
                </a:solidFill>
                <a:latin typeface="標楷體" pitchFamily="65" charset="-120"/>
                <a:ea typeface="標楷體" pitchFamily="65" charset="-120"/>
              </a:rPr>
              <a:t>肆、訂定多元升等制度試辦學校作業要點</a:t>
            </a:r>
            <a:endParaRPr lang="zh-TW" altLang="zh-TW" dirty="0">
              <a:solidFill>
                <a:schemeClr val="tx1"/>
              </a:solidFill>
              <a:latin typeface="標楷體" pitchFamily="65" charset="-120"/>
              <a:ea typeface="標楷體" pitchFamily="65" charset="-120"/>
            </a:endParaRPr>
          </a:p>
          <a:p>
            <a:pPr algn="l"/>
            <a:r>
              <a:rPr lang="zh-TW" altLang="en-US" dirty="0" smtClean="0">
                <a:solidFill>
                  <a:schemeClr val="tx1"/>
                </a:solidFill>
                <a:latin typeface="標楷體" pitchFamily="65" charset="-120"/>
                <a:ea typeface="標楷體" pitchFamily="65" charset="-120"/>
              </a:rPr>
              <a:t>伍、結語</a:t>
            </a:r>
            <a:endParaRPr lang="en-US" altLang="zh-TW" b="1" dirty="0">
              <a:solidFill>
                <a:schemeClr val="tx1"/>
              </a:solidFill>
              <a:latin typeface="標楷體" pitchFamily="65" charset="-120"/>
              <a:ea typeface="標楷體" pitchFamily="65" charset="-120"/>
            </a:endParaRPr>
          </a:p>
          <a:p>
            <a:pPr algn="l"/>
            <a:endParaRPr lang="zh-TW" altLang="en-US" dirty="0"/>
          </a:p>
        </p:txBody>
      </p:sp>
      <p:sp>
        <p:nvSpPr>
          <p:cNvPr id="4" name="投影片編號版面配置區 3"/>
          <p:cNvSpPr>
            <a:spLocks noGrp="1"/>
          </p:cNvSpPr>
          <p:nvPr>
            <p:ph type="sldNum" sz="quarter" idx="12"/>
          </p:nvPr>
        </p:nvSpPr>
        <p:spPr/>
        <p:txBody>
          <a:bodyPr/>
          <a:lstStyle/>
          <a:p>
            <a:fld id="{E01CDE76-085F-4BC4-8193-36E633317B46}" type="slidenum">
              <a:rPr lang="zh-TW" altLang="en-US" smtClean="0">
                <a:solidFill>
                  <a:srgbClr val="006699"/>
                </a:solidFill>
              </a:rPr>
              <a:pPr/>
              <a:t>2</a:t>
            </a:fld>
            <a:endParaRPr lang="en-US" altLang="zh-TW">
              <a:solidFill>
                <a:srgbClr val="006699"/>
              </a:solidFill>
            </a:endParaRPr>
          </a:p>
        </p:txBody>
      </p:sp>
    </p:spTree>
    <p:extLst>
      <p:ext uri="{BB962C8B-B14F-4D97-AF65-F5344CB8AC3E}">
        <p14:creationId xmlns:p14="http://schemas.microsoft.com/office/powerpoint/2010/main" val="41454635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7504" y="188640"/>
            <a:ext cx="8784976" cy="584775"/>
          </a:xfrm>
          <a:prstGeom prst="rect">
            <a:avLst/>
          </a:prstGeom>
        </p:spPr>
        <p:txBody>
          <a:bodyPr wrap="square">
            <a:spAutoFit/>
          </a:bodyPr>
          <a:lstStyle/>
          <a:p>
            <a:pPr lvl="0"/>
            <a:r>
              <a:rPr lang="zh-TW" altLang="en-US" sz="3200" b="1" dirty="0">
                <a:solidFill>
                  <a:prstClr val="black"/>
                </a:solidFill>
                <a:latin typeface="標楷體" pitchFamily="65" charset="-120"/>
                <a:ea typeface="標楷體" pitchFamily="65" charset="-120"/>
              </a:rPr>
              <a:t>肆、訂定多元升等制度試辦學校作業要點</a:t>
            </a:r>
            <a:r>
              <a:rPr lang="en-US" altLang="zh-TW" sz="3200" b="1" dirty="0" smtClean="0">
                <a:solidFill>
                  <a:prstClr val="black"/>
                </a:solidFill>
                <a:latin typeface="標楷體" pitchFamily="65" charset="-120"/>
                <a:ea typeface="標楷體" pitchFamily="65" charset="-120"/>
              </a:rPr>
              <a:t>(7/9)</a:t>
            </a:r>
            <a:endParaRPr lang="zh-TW" altLang="zh-TW" sz="3200" b="1" dirty="0">
              <a:solidFill>
                <a:prstClr val="black"/>
              </a:solidFill>
              <a:latin typeface="標楷體" pitchFamily="65" charset="-120"/>
              <a:ea typeface="標楷體" pitchFamily="65" charset="-120"/>
            </a:endParaRPr>
          </a:p>
        </p:txBody>
      </p:sp>
      <p:graphicFrame>
        <p:nvGraphicFramePr>
          <p:cNvPr id="3" name="資料庫圖表 2"/>
          <p:cNvGraphicFramePr/>
          <p:nvPr>
            <p:extLst>
              <p:ext uri="{D42A27DB-BD31-4B8C-83A1-F6EECF244321}">
                <p14:modId xmlns:p14="http://schemas.microsoft.com/office/powerpoint/2010/main" val="2766433270"/>
              </p:ext>
            </p:extLst>
          </p:nvPr>
        </p:nvGraphicFramePr>
        <p:xfrm>
          <a:off x="323528" y="1268760"/>
          <a:ext cx="8064896"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投影片編號版面配置區 3"/>
          <p:cNvSpPr>
            <a:spLocks noGrp="1"/>
          </p:cNvSpPr>
          <p:nvPr>
            <p:ph type="sldNum" sz="quarter" idx="12"/>
          </p:nvPr>
        </p:nvSpPr>
        <p:spPr/>
        <p:txBody>
          <a:bodyPr/>
          <a:lstStyle/>
          <a:p>
            <a:fld id="{EFB25CDC-143E-409B-BF20-D868EBDF082A}" type="slidenum">
              <a:rPr lang="zh-TW" altLang="en-US" smtClean="0">
                <a:solidFill>
                  <a:srgbClr val="006699"/>
                </a:solidFill>
              </a:rPr>
              <a:pPr/>
              <a:t>20</a:t>
            </a:fld>
            <a:endParaRPr lang="en-US" altLang="zh-TW">
              <a:solidFill>
                <a:srgbClr val="006699"/>
              </a:solidFill>
            </a:endParaRPr>
          </a:p>
        </p:txBody>
      </p:sp>
    </p:spTree>
    <p:extLst>
      <p:ext uri="{BB962C8B-B14F-4D97-AF65-F5344CB8AC3E}">
        <p14:creationId xmlns:p14="http://schemas.microsoft.com/office/powerpoint/2010/main" val="568974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79512" y="188640"/>
            <a:ext cx="8424936" cy="584775"/>
          </a:xfrm>
          <a:prstGeom prst="rect">
            <a:avLst/>
          </a:prstGeom>
        </p:spPr>
        <p:txBody>
          <a:bodyPr wrap="square">
            <a:spAutoFit/>
          </a:bodyPr>
          <a:lstStyle/>
          <a:p>
            <a:pPr lvl="0"/>
            <a:r>
              <a:rPr lang="zh-TW" altLang="en-US" sz="3200" b="1" dirty="0">
                <a:solidFill>
                  <a:prstClr val="black"/>
                </a:solidFill>
                <a:latin typeface="標楷體" pitchFamily="65" charset="-120"/>
                <a:ea typeface="標楷體" pitchFamily="65" charset="-120"/>
              </a:rPr>
              <a:t>肆、訂定多元升等制度試辦學校作業要點</a:t>
            </a:r>
            <a:r>
              <a:rPr lang="en-US" altLang="zh-TW" sz="3200" b="1" dirty="0" smtClean="0">
                <a:solidFill>
                  <a:prstClr val="black"/>
                </a:solidFill>
                <a:latin typeface="標楷體" pitchFamily="65" charset="-120"/>
                <a:ea typeface="標楷體" pitchFamily="65" charset="-120"/>
              </a:rPr>
              <a:t>(8/9)</a:t>
            </a:r>
            <a:endParaRPr lang="zh-TW" altLang="zh-TW" sz="3200" b="1" dirty="0">
              <a:solidFill>
                <a:prstClr val="black"/>
              </a:solidFill>
              <a:latin typeface="標楷體" pitchFamily="65" charset="-120"/>
              <a:ea typeface="標楷體" pitchFamily="65" charset="-120"/>
            </a:endParaRPr>
          </a:p>
        </p:txBody>
      </p:sp>
      <p:graphicFrame>
        <p:nvGraphicFramePr>
          <p:cNvPr id="3" name="資料庫圖表 2"/>
          <p:cNvGraphicFramePr/>
          <p:nvPr>
            <p:extLst>
              <p:ext uri="{D42A27DB-BD31-4B8C-83A1-F6EECF244321}">
                <p14:modId xmlns:p14="http://schemas.microsoft.com/office/powerpoint/2010/main" val="897438808"/>
              </p:ext>
            </p:extLst>
          </p:nvPr>
        </p:nvGraphicFramePr>
        <p:xfrm>
          <a:off x="683568" y="1124744"/>
          <a:ext cx="7920880"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文字方塊 3"/>
          <p:cNvSpPr txBox="1"/>
          <p:nvPr/>
        </p:nvSpPr>
        <p:spPr>
          <a:xfrm>
            <a:off x="2987824" y="5723964"/>
            <a:ext cx="6336704" cy="461665"/>
          </a:xfrm>
          <a:prstGeom prst="rect">
            <a:avLst/>
          </a:prstGeom>
          <a:noFill/>
        </p:spPr>
        <p:txBody>
          <a:bodyPr wrap="square" rtlCol="0">
            <a:spAutoFit/>
          </a:bodyPr>
          <a:lstStyle/>
          <a:p>
            <a:r>
              <a:rPr lang="zh-TW" altLang="en-US" sz="2400" dirty="0" smtClean="0">
                <a:latin typeface="標楷體" pitchFamily="65" charset="-120"/>
                <a:ea typeface="標楷體" pitchFamily="65" charset="-120"/>
              </a:rPr>
              <a:t>考核作業</a:t>
            </a:r>
            <a:r>
              <a:rPr lang="zh-TW" altLang="en-US" sz="2400" dirty="0">
                <a:latin typeface="標楷體" pitchFamily="65" charset="-120"/>
                <a:ea typeface="標楷體" pitchFamily="65" charset="-120"/>
              </a:rPr>
              <a:t>詳見申請須知</a:t>
            </a:r>
            <a:r>
              <a:rPr lang="zh-TW" altLang="en-US" sz="2400" dirty="0" smtClean="0">
                <a:latin typeface="標楷體" pitchFamily="65" charset="-120"/>
                <a:ea typeface="標楷體" pitchFamily="65" charset="-120"/>
              </a:rPr>
              <a:t>第</a:t>
            </a:r>
            <a:r>
              <a:rPr lang="en-US" altLang="zh-TW" sz="2400" dirty="0" smtClean="0">
                <a:latin typeface="標楷體" pitchFamily="65" charset="-120"/>
                <a:ea typeface="標楷體" pitchFamily="65" charset="-120"/>
              </a:rPr>
              <a:t>7~8</a:t>
            </a:r>
            <a:r>
              <a:rPr lang="zh-TW" altLang="en-US" sz="2400" dirty="0" smtClean="0">
                <a:latin typeface="標楷體" pitchFamily="65" charset="-120"/>
                <a:ea typeface="標楷體" pitchFamily="65" charset="-120"/>
              </a:rPr>
              <a:t>頁</a:t>
            </a:r>
            <a:endParaRPr lang="zh-TW" altLang="en-US" sz="2400" dirty="0">
              <a:latin typeface="標楷體" pitchFamily="65" charset="-120"/>
              <a:ea typeface="標楷體" pitchFamily="65" charset="-120"/>
            </a:endParaRPr>
          </a:p>
        </p:txBody>
      </p:sp>
      <p:sp>
        <p:nvSpPr>
          <p:cNvPr id="5" name="投影片編號版面配置區 4"/>
          <p:cNvSpPr>
            <a:spLocks noGrp="1"/>
          </p:cNvSpPr>
          <p:nvPr>
            <p:ph type="sldNum" sz="quarter" idx="12"/>
          </p:nvPr>
        </p:nvSpPr>
        <p:spPr/>
        <p:txBody>
          <a:bodyPr/>
          <a:lstStyle/>
          <a:p>
            <a:fld id="{EFB25CDC-143E-409B-BF20-D868EBDF082A}" type="slidenum">
              <a:rPr lang="zh-TW" altLang="en-US" smtClean="0">
                <a:solidFill>
                  <a:srgbClr val="006699"/>
                </a:solidFill>
              </a:rPr>
              <a:pPr/>
              <a:t>21</a:t>
            </a:fld>
            <a:endParaRPr lang="en-US" altLang="zh-TW">
              <a:solidFill>
                <a:srgbClr val="006699"/>
              </a:solidFill>
            </a:endParaRPr>
          </a:p>
        </p:txBody>
      </p:sp>
    </p:spTree>
    <p:extLst>
      <p:ext uri="{BB962C8B-B14F-4D97-AF65-F5344CB8AC3E}">
        <p14:creationId xmlns:p14="http://schemas.microsoft.com/office/powerpoint/2010/main" val="30936397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資料庫圖表 1"/>
          <p:cNvGraphicFramePr/>
          <p:nvPr>
            <p:extLst>
              <p:ext uri="{D42A27DB-BD31-4B8C-83A1-F6EECF244321}">
                <p14:modId xmlns:p14="http://schemas.microsoft.com/office/powerpoint/2010/main" val="3404089721"/>
              </p:ext>
            </p:extLst>
          </p:nvPr>
        </p:nvGraphicFramePr>
        <p:xfrm>
          <a:off x="539552" y="1397000"/>
          <a:ext cx="7992888"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矩形 2"/>
          <p:cNvSpPr/>
          <p:nvPr/>
        </p:nvSpPr>
        <p:spPr>
          <a:xfrm>
            <a:off x="323528" y="116632"/>
            <a:ext cx="8640960" cy="584775"/>
          </a:xfrm>
          <a:prstGeom prst="rect">
            <a:avLst/>
          </a:prstGeom>
        </p:spPr>
        <p:txBody>
          <a:bodyPr wrap="square">
            <a:spAutoFit/>
          </a:bodyPr>
          <a:lstStyle/>
          <a:p>
            <a:pPr lvl="0"/>
            <a:r>
              <a:rPr lang="zh-TW" altLang="en-US" sz="3200" b="1" dirty="0">
                <a:solidFill>
                  <a:prstClr val="black"/>
                </a:solidFill>
                <a:latin typeface="標楷體" pitchFamily="65" charset="-120"/>
                <a:ea typeface="標楷體" pitchFamily="65" charset="-120"/>
              </a:rPr>
              <a:t>肆、訂定多元升等制度試辦學校作業要點</a:t>
            </a:r>
            <a:r>
              <a:rPr lang="en-US" altLang="zh-TW" sz="3200" b="1" dirty="0" smtClean="0">
                <a:solidFill>
                  <a:prstClr val="black"/>
                </a:solidFill>
                <a:latin typeface="標楷體" pitchFamily="65" charset="-120"/>
                <a:ea typeface="標楷體" pitchFamily="65" charset="-120"/>
              </a:rPr>
              <a:t>(9/9)</a:t>
            </a:r>
            <a:endParaRPr lang="zh-TW" altLang="zh-TW" sz="3200" b="1" dirty="0">
              <a:solidFill>
                <a:prstClr val="black"/>
              </a:solidFill>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fld id="{EFB25CDC-143E-409B-BF20-D868EBDF082A}" type="slidenum">
              <a:rPr lang="zh-TW" altLang="en-US" smtClean="0">
                <a:solidFill>
                  <a:srgbClr val="006699"/>
                </a:solidFill>
              </a:rPr>
              <a:pPr/>
              <a:t>22</a:t>
            </a:fld>
            <a:endParaRPr lang="en-US" altLang="zh-TW">
              <a:solidFill>
                <a:srgbClr val="006699"/>
              </a:solidFill>
            </a:endParaRPr>
          </a:p>
        </p:txBody>
      </p:sp>
    </p:spTree>
    <p:extLst>
      <p:ext uri="{BB962C8B-B14F-4D97-AF65-F5344CB8AC3E}">
        <p14:creationId xmlns:p14="http://schemas.microsoft.com/office/powerpoint/2010/main" val="20640013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1"/>
          <p:cNvSpPr txBox="1">
            <a:spLocks/>
          </p:cNvSpPr>
          <p:nvPr/>
        </p:nvSpPr>
        <p:spPr>
          <a:xfrm>
            <a:off x="142845" y="111478"/>
            <a:ext cx="6829444" cy="653226"/>
          </a:xfrm>
          <a:prstGeom prst="rect">
            <a:avLst/>
          </a:prstGeom>
        </p:spPr>
        <p:txBody>
          <a:bodyPr vert="horz" rtlCol="0" anchor="ctr">
            <a:noAutofit/>
          </a:bodyPr>
          <a:lstStyle/>
          <a:p>
            <a:r>
              <a:rPr lang="zh-TW" altLang="en-US" sz="4400" b="1" dirty="0">
                <a:latin typeface="標楷體" pitchFamily="65" charset="-120"/>
                <a:ea typeface="標楷體" pitchFamily="65" charset="-120"/>
              </a:rPr>
              <a:t>伍、</a:t>
            </a:r>
            <a:r>
              <a:rPr lang="zh-TW" altLang="en-US" sz="4400" b="1" dirty="0" smtClean="0">
                <a:latin typeface="標楷體" pitchFamily="65" charset="-120"/>
                <a:ea typeface="標楷體" pitchFamily="65" charset="-120"/>
              </a:rPr>
              <a:t>結語</a:t>
            </a:r>
            <a:r>
              <a:rPr lang="en-US" altLang="zh-TW" sz="4400" b="1" dirty="0" smtClean="0">
                <a:latin typeface="標楷體" pitchFamily="65" charset="-120"/>
                <a:ea typeface="標楷體" pitchFamily="65" charset="-120"/>
              </a:rPr>
              <a:t>(1/2)</a:t>
            </a:r>
            <a:endParaRPr lang="en-US" altLang="zh-TW" sz="4400" b="1" dirty="0">
              <a:latin typeface="標楷體" pitchFamily="65" charset="-120"/>
              <a:ea typeface="標楷體" pitchFamily="65" charset="-120"/>
            </a:endParaRPr>
          </a:p>
        </p:txBody>
      </p:sp>
      <p:graphicFrame>
        <p:nvGraphicFramePr>
          <p:cNvPr id="6" name="다이어그램 5"/>
          <p:cNvGraphicFramePr/>
          <p:nvPr>
            <p:extLst>
              <p:ext uri="{D42A27DB-BD31-4B8C-83A1-F6EECF244321}">
                <p14:modId xmlns:p14="http://schemas.microsoft.com/office/powerpoint/2010/main" val="3461763743"/>
              </p:ext>
            </p:extLst>
          </p:nvPr>
        </p:nvGraphicFramePr>
        <p:xfrm>
          <a:off x="0" y="1700808"/>
          <a:ext cx="9144000" cy="45799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文字方塊 1"/>
          <p:cNvSpPr txBox="1"/>
          <p:nvPr/>
        </p:nvSpPr>
        <p:spPr>
          <a:xfrm>
            <a:off x="323528" y="829161"/>
            <a:ext cx="8568952" cy="1015663"/>
          </a:xfrm>
          <a:prstGeom prst="rect">
            <a:avLst/>
          </a:prstGeom>
          <a:noFill/>
        </p:spPr>
        <p:txBody>
          <a:bodyPr wrap="square" rtlCol="0">
            <a:spAutoFit/>
          </a:bodyPr>
          <a:lstStyle/>
          <a:p>
            <a:r>
              <a:rPr lang="zh-TW" altLang="en-US" sz="2000" b="1" dirty="0" smtClean="0">
                <a:solidFill>
                  <a:srgbClr val="002060"/>
                </a:solidFill>
              </a:rPr>
              <a:t>配合各項政策及因應教育環境變遷</a:t>
            </a:r>
            <a:r>
              <a:rPr lang="zh-TW" altLang="zh-TW" sz="2000" b="1" dirty="0" smtClean="0">
                <a:solidFill>
                  <a:srgbClr val="002060"/>
                </a:solidFill>
              </a:rPr>
              <a:t>，</a:t>
            </a:r>
            <a:r>
              <a:rPr lang="zh-TW" altLang="en-US" sz="2000" b="1" dirty="0" smtClean="0">
                <a:solidFill>
                  <a:srgbClr val="002060"/>
                </a:solidFill>
              </a:rPr>
              <a:t>高等教育走在十字路口</a:t>
            </a:r>
            <a:r>
              <a:rPr lang="zh-TW" altLang="zh-TW" sz="2000" b="1" dirty="0" smtClean="0">
                <a:solidFill>
                  <a:srgbClr val="002060"/>
                </a:solidFill>
              </a:rPr>
              <a:t>，</a:t>
            </a:r>
            <a:r>
              <a:rPr lang="zh-TW" altLang="en-US" sz="2000" b="1" dirty="0" smtClean="0">
                <a:solidFill>
                  <a:srgbClr val="002060"/>
                </a:solidFill>
              </a:rPr>
              <a:t>多元教師資格審查制度攸關教師專業能力發展</a:t>
            </a:r>
            <a:r>
              <a:rPr lang="zh-TW" altLang="zh-TW" sz="2000" b="1" dirty="0" smtClean="0">
                <a:solidFill>
                  <a:srgbClr val="002060"/>
                </a:solidFill>
              </a:rPr>
              <a:t>，</a:t>
            </a:r>
            <a:r>
              <a:rPr lang="zh-TW" altLang="en-US" sz="2000" b="1" dirty="0" smtClean="0">
                <a:solidFill>
                  <a:srgbClr val="002060"/>
                </a:solidFill>
              </a:rPr>
              <a:t>與學校未來發展密切相關</a:t>
            </a:r>
            <a:r>
              <a:rPr lang="zh-TW" altLang="zh-TW" sz="2000" b="1" dirty="0" smtClean="0">
                <a:solidFill>
                  <a:srgbClr val="002060"/>
                </a:solidFill>
              </a:rPr>
              <a:t>，</a:t>
            </a:r>
            <a:r>
              <a:rPr lang="zh-TW" altLang="en-US" sz="2000" b="1" dirty="0" smtClean="0">
                <a:solidFill>
                  <a:srgbClr val="002060"/>
                </a:solidFill>
              </a:rPr>
              <a:t>該是由學校負起自主</a:t>
            </a:r>
            <a:r>
              <a:rPr lang="zh-TW" altLang="en-US" sz="2000" b="1" dirty="0">
                <a:solidFill>
                  <a:srgbClr val="002060"/>
                </a:solidFill>
              </a:rPr>
              <a:t>聘</a:t>
            </a:r>
            <a:r>
              <a:rPr lang="zh-TW" altLang="en-US" sz="2000" b="1" dirty="0" smtClean="0">
                <a:solidFill>
                  <a:srgbClr val="002060"/>
                </a:solidFill>
              </a:rPr>
              <a:t>審</a:t>
            </a:r>
            <a:r>
              <a:rPr lang="zh-TW" altLang="en-US" sz="2000" b="1" dirty="0">
                <a:solidFill>
                  <a:srgbClr val="002060"/>
                </a:solidFill>
              </a:rPr>
              <a:t>權責</a:t>
            </a:r>
          </a:p>
        </p:txBody>
      </p:sp>
      <p:sp>
        <p:nvSpPr>
          <p:cNvPr id="3" name="投影片編號版面配置區 2"/>
          <p:cNvSpPr>
            <a:spLocks noGrp="1"/>
          </p:cNvSpPr>
          <p:nvPr>
            <p:ph type="sldNum" sz="quarter" idx="12"/>
          </p:nvPr>
        </p:nvSpPr>
        <p:spPr/>
        <p:txBody>
          <a:bodyPr/>
          <a:lstStyle/>
          <a:p>
            <a:fld id="{EFB25CDC-143E-409B-BF20-D868EBDF082A}" type="slidenum">
              <a:rPr lang="zh-TW" altLang="en-US" smtClean="0">
                <a:solidFill>
                  <a:srgbClr val="006699"/>
                </a:solidFill>
              </a:rPr>
              <a:pPr/>
              <a:t>23</a:t>
            </a:fld>
            <a:endParaRPr lang="en-US" altLang="zh-TW">
              <a:solidFill>
                <a:srgbClr val="006699"/>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6"/>
          <p:cNvSpPr txBox="1">
            <a:spLocks noGrp="1" noChangeArrowheads="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Verdana" pitchFamily="34" charset="0"/>
                <a:ea typeface="新細明體" pitchFamily="18" charset="-120"/>
              </a:defRPr>
            </a:lvl1pPr>
            <a:lvl2pPr marL="742950" indent="-285750">
              <a:defRPr kumimoji="1" sz="2400">
                <a:solidFill>
                  <a:schemeClr val="tx1"/>
                </a:solidFill>
                <a:latin typeface="Verdana" pitchFamily="34" charset="0"/>
                <a:ea typeface="新細明體" pitchFamily="18" charset="-120"/>
              </a:defRPr>
            </a:lvl2pPr>
            <a:lvl3pPr marL="1143000" indent="-228600">
              <a:defRPr kumimoji="1" sz="2400">
                <a:solidFill>
                  <a:schemeClr val="tx1"/>
                </a:solidFill>
                <a:latin typeface="Verdana" pitchFamily="34" charset="0"/>
                <a:ea typeface="新細明體" pitchFamily="18" charset="-120"/>
              </a:defRPr>
            </a:lvl3pPr>
            <a:lvl4pPr marL="1600200" indent="-228600">
              <a:defRPr kumimoji="1" sz="2400">
                <a:solidFill>
                  <a:schemeClr val="tx1"/>
                </a:solidFill>
                <a:latin typeface="Verdana" pitchFamily="34" charset="0"/>
                <a:ea typeface="新細明體" pitchFamily="18" charset="-120"/>
              </a:defRPr>
            </a:lvl4pPr>
            <a:lvl5pPr marL="2057400" indent="-228600">
              <a:defRPr kumimoji="1" sz="2400">
                <a:solidFill>
                  <a:schemeClr val="tx1"/>
                </a:solidFill>
                <a:latin typeface="Verdana" pitchFamily="34" charset="0"/>
                <a:ea typeface="新細明體" pitchFamily="18" charset="-120"/>
              </a:defRPr>
            </a:lvl5pPr>
            <a:lvl6pPr marL="2514600" indent="-228600" fontAlgn="base">
              <a:spcBef>
                <a:spcPct val="0"/>
              </a:spcBef>
              <a:spcAft>
                <a:spcPct val="0"/>
              </a:spcAft>
              <a:defRPr kumimoji="1" sz="2400">
                <a:solidFill>
                  <a:schemeClr val="tx1"/>
                </a:solidFill>
                <a:latin typeface="Verdana" pitchFamily="34" charset="0"/>
                <a:ea typeface="新細明體" pitchFamily="18" charset="-120"/>
              </a:defRPr>
            </a:lvl6pPr>
            <a:lvl7pPr marL="2971800" indent="-228600" fontAlgn="base">
              <a:spcBef>
                <a:spcPct val="0"/>
              </a:spcBef>
              <a:spcAft>
                <a:spcPct val="0"/>
              </a:spcAft>
              <a:defRPr kumimoji="1" sz="2400">
                <a:solidFill>
                  <a:schemeClr val="tx1"/>
                </a:solidFill>
                <a:latin typeface="Verdana" pitchFamily="34" charset="0"/>
                <a:ea typeface="新細明體" pitchFamily="18" charset="-120"/>
              </a:defRPr>
            </a:lvl7pPr>
            <a:lvl8pPr marL="3429000" indent="-228600" fontAlgn="base">
              <a:spcBef>
                <a:spcPct val="0"/>
              </a:spcBef>
              <a:spcAft>
                <a:spcPct val="0"/>
              </a:spcAft>
              <a:defRPr kumimoji="1" sz="2400">
                <a:solidFill>
                  <a:schemeClr val="tx1"/>
                </a:solidFill>
                <a:latin typeface="Verdana" pitchFamily="34" charset="0"/>
                <a:ea typeface="新細明體" pitchFamily="18" charset="-120"/>
              </a:defRPr>
            </a:lvl8pPr>
            <a:lvl9pPr marL="3886200" indent="-228600" fontAlgn="base">
              <a:spcBef>
                <a:spcPct val="0"/>
              </a:spcBef>
              <a:spcAft>
                <a:spcPct val="0"/>
              </a:spcAft>
              <a:defRPr kumimoji="1" sz="2400">
                <a:solidFill>
                  <a:schemeClr val="tx1"/>
                </a:solidFill>
                <a:latin typeface="Verdana" pitchFamily="34" charset="0"/>
                <a:ea typeface="新細明體" pitchFamily="18" charset="-120"/>
              </a:defRPr>
            </a:lvl9pPr>
          </a:lstStyle>
          <a:p>
            <a:pPr algn="r" fontAlgn="base">
              <a:spcBef>
                <a:spcPct val="0"/>
              </a:spcBef>
              <a:spcAft>
                <a:spcPct val="0"/>
              </a:spcAft>
            </a:pPr>
            <a:endParaRPr lang="en-US" altLang="zh-TW" sz="1600" b="1" dirty="0">
              <a:solidFill>
                <a:srgbClr val="006699"/>
              </a:solidFill>
              <a:latin typeface="Times New Roman" pitchFamily="18" charset="0"/>
            </a:endParaRPr>
          </a:p>
        </p:txBody>
      </p:sp>
      <p:sp>
        <p:nvSpPr>
          <p:cNvPr id="98368" name="Freeform 66"/>
          <p:cNvSpPr>
            <a:spLocks/>
          </p:cNvSpPr>
          <p:nvPr/>
        </p:nvSpPr>
        <p:spPr bwMode="auto">
          <a:xfrm>
            <a:off x="568325" y="2224088"/>
            <a:ext cx="7991475" cy="3028950"/>
          </a:xfrm>
          <a:custGeom>
            <a:avLst/>
            <a:gdLst>
              <a:gd name="T0" fmla="*/ 2147483647 w 5034"/>
              <a:gd name="T1" fmla="*/ 0 h 1908"/>
              <a:gd name="T2" fmla="*/ 2147483647 w 5034"/>
              <a:gd name="T3" fmla="*/ 965220787 h 1908"/>
              <a:gd name="T4" fmla="*/ 2147483647 w 5034"/>
              <a:gd name="T5" fmla="*/ 965220787 h 1908"/>
              <a:gd name="T6" fmla="*/ 0 w 5034"/>
              <a:gd name="T7" fmla="*/ 2147483647 h 1908"/>
              <a:gd name="T8" fmla="*/ 2147483647 w 5034"/>
              <a:gd name="T9" fmla="*/ 2147483647 h 1908"/>
              <a:gd name="T10" fmla="*/ 2147483647 w 5034"/>
              <a:gd name="T11" fmla="*/ 965220787 h 1908"/>
              <a:gd name="T12" fmla="*/ 2147483647 w 5034"/>
              <a:gd name="T13" fmla="*/ 995462655 h 1908"/>
              <a:gd name="T14" fmla="*/ 2147483647 w 5034"/>
              <a:gd name="T15" fmla="*/ 0 h 1908"/>
              <a:gd name="T16" fmla="*/ 0 60000 65536"/>
              <a:gd name="T17" fmla="*/ 0 60000 65536"/>
              <a:gd name="T18" fmla="*/ 0 60000 65536"/>
              <a:gd name="T19" fmla="*/ 0 60000 65536"/>
              <a:gd name="T20" fmla="*/ 0 60000 65536"/>
              <a:gd name="T21" fmla="*/ 0 60000 65536"/>
              <a:gd name="T22" fmla="*/ 0 60000 65536"/>
              <a:gd name="T23" fmla="*/ 0 60000 65536"/>
              <a:gd name="T24" fmla="*/ 0 w 5034"/>
              <a:gd name="T25" fmla="*/ 0 h 1908"/>
              <a:gd name="T26" fmla="*/ 5034 w 5034"/>
              <a:gd name="T27" fmla="*/ 1908 h 190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034" h="1908">
                <a:moveTo>
                  <a:pt x="2502" y="0"/>
                </a:moveTo>
                <a:lnTo>
                  <a:pt x="1465" y="383"/>
                </a:lnTo>
                <a:lnTo>
                  <a:pt x="1783" y="383"/>
                </a:lnTo>
                <a:lnTo>
                  <a:pt x="0" y="1908"/>
                </a:lnTo>
                <a:lnTo>
                  <a:pt x="5034" y="1908"/>
                </a:lnTo>
                <a:lnTo>
                  <a:pt x="3229" y="383"/>
                </a:lnTo>
                <a:lnTo>
                  <a:pt x="3613" y="395"/>
                </a:lnTo>
                <a:lnTo>
                  <a:pt x="2502" y="0"/>
                </a:lnTo>
                <a:close/>
              </a:path>
            </a:pathLst>
          </a:custGeom>
          <a:gradFill rotWithShape="1">
            <a:gsLst>
              <a:gs pos="0">
                <a:srgbClr val="99CC00"/>
              </a:gs>
              <a:gs pos="100000">
                <a:srgbClr val="FFFFFF"/>
              </a:gs>
            </a:gsLst>
            <a:lin ang="5400000" scaled="1"/>
          </a:gra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2115" name="AutoShape 67"/>
          <p:cNvSpPr>
            <a:spLocks noChangeArrowheads="1"/>
          </p:cNvSpPr>
          <p:nvPr/>
        </p:nvSpPr>
        <p:spPr bwMode="auto">
          <a:xfrm>
            <a:off x="1779588" y="1282701"/>
            <a:ext cx="5726112" cy="768350"/>
          </a:xfrm>
          <a:prstGeom prst="roundRect">
            <a:avLst>
              <a:gd name="adj" fmla="val 50000"/>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pPr algn="ctr" fontAlgn="base" latinLnBrk="1">
              <a:spcBef>
                <a:spcPct val="0"/>
              </a:spcBef>
              <a:spcAft>
                <a:spcPct val="0"/>
              </a:spcAft>
              <a:buFont typeface="Wingdings" pitchFamily="2" charset="2"/>
              <a:buNone/>
            </a:pPr>
            <a:r>
              <a:rPr lang="zh-TW" altLang="en-US" sz="3200" dirty="0" smtClean="0">
                <a:solidFill>
                  <a:srgbClr val="FFFFFF"/>
                </a:solidFill>
                <a:latin typeface="Times New Roman" pitchFamily="18" charset="0"/>
                <a:ea typeface="標楷體" pitchFamily="65" charset="-120"/>
              </a:rPr>
              <a:t>多元人才為國家社會競爭力基石</a:t>
            </a:r>
            <a:endParaRPr lang="zh-TW" altLang="en-US" sz="3200" dirty="0">
              <a:solidFill>
                <a:srgbClr val="FFFFFF"/>
              </a:solidFill>
              <a:latin typeface="Times New Roman" pitchFamily="18" charset="0"/>
              <a:ea typeface="標楷體" pitchFamily="65" charset="-120"/>
            </a:endParaRPr>
          </a:p>
        </p:txBody>
      </p:sp>
      <p:sp>
        <p:nvSpPr>
          <p:cNvPr id="98371" name="Oval 69"/>
          <p:cNvSpPr>
            <a:spLocks noChangeArrowheads="1"/>
          </p:cNvSpPr>
          <p:nvPr/>
        </p:nvSpPr>
        <p:spPr bwMode="auto">
          <a:xfrm>
            <a:off x="3203849" y="4117975"/>
            <a:ext cx="1474788" cy="1473200"/>
          </a:xfrm>
          <a:prstGeom prst="ellipse">
            <a:avLst/>
          </a:prstGeom>
          <a:noFill/>
          <a:ln/>
          <a:extLst/>
        </p:spPr>
        <p:style>
          <a:lnRef idx="1">
            <a:schemeClr val="accent2"/>
          </a:lnRef>
          <a:fillRef idx="2">
            <a:schemeClr val="accent2"/>
          </a:fillRef>
          <a:effectRef idx="1">
            <a:schemeClr val="accent2"/>
          </a:effectRef>
          <a:fontRef idx="minor">
            <a:schemeClr val="dk1"/>
          </a:fontRef>
        </p:style>
        <p:txBody>
          <a:bodyPr anchor="ctr"/>
          <a:lstStyle/>
          <a:p>
            <a:pPr algn="ctr" fontAlgn="base" latinLnBrk="1">
              <a:spcBef>
                <a:spcPct val="0"/>
              </a:spcBef>
              <a:spcAft>
                <a:spcPct val="0"/>
              </a:spcAft>
            </a:pPr>
            <a:r>
              <a:rPr lang="zh-TW" altLang="en-US" sz="2000" dirty="0" smtClean="0">
                <a:solidFill>
                  <a:schemeClr val="tx1">
                    <a:lumMod val="85000"/>
                    <a:lumOff val="15000"/>
                  </a:schemeClr>
                </a:solidFill>
                <a:latin typeface="Times New Roman" pitchFamily="18" charset="0"/>
                <a:ea typeface="標楷體" pitchFamily="65" charset="-120"/>
              </a:rPr>
              <a:t>教師多元專業</a:t>
            </a:r>
            <a:r>
              <a:rPr lang="zh-TW" altLang="en-US" sz="2000" dirty="0">
                <a:solidFill>
                  <a:schemeClr val="tx1">
                    <a:lumMod val="85000"/>
                    <a:lumOff val="15000"/>
                  </a:schemeClr>
                </a:solidFill>
                <a:latin typeface="Times New Roman" pitchFamily="18" charset="0"/>
                <a:ea typeface="標楷體" pitchFamily="65" charset="-120"/>
              </a:rPr>
              <a:t>分工</a:t>
            </a:r>
          </a:p>
        </p:txBody>
      </p:sp>
      <p:sp>
        <p:nvSpPr>
          <p:cNvPr id="98372" name="Oval 70"/>
          <p:cNvSpPr>
            <a:spLocks noChangeArrowheads="1"/>
          </p:cNvSpPr>
          <p:nvPr/>
        </p:nvSpPr>
        <p:spPr bwMode="auto">
          <a:xfrm>
            <a:off x="1115617" y="4117975"/>
            <a:ext cx="1474787" cy="1473200"/>
          </a:xfrm>
          <a:prstGeom prst="ellipse">
            <a:avLst/>
          </a:prstGeom>
          <a:noFill/>
          <a:ln/>
          <a:extLst/>
        </p:spPr>
        <p:style>
          <a:lnRef idx="1">
            <a:schemeClr val="accent1"/>
          </a:lnRef>
          <a:fillRef idx="2">
            <a:schemeClr val="accent1"/>
          </a:fillRef>
          <a:effectRef idx="1">
            <a:schemeClr val="accent1"/>
          </a:effectRef>
          <a:fontRef idx="minor">
            <a:schemeClr val="dk1"/>
          </a:fontRef>
        </p:style>
        <p:txBody>
          <a:bodyPr wrap="none" anchor="ctr"/>
          <a:lstStyle/>
          <a:p>
            <a:pPr algn="ctr" fontAlgn="base" latinLnBrk="1">
              <a:spcBef>
                <a:spcPct val="0"/>
              </a:spcBef>
              <a:spcAft>
                <a:spcPct val="0"/>
              </a:spcAft>
            </a:pPr>
            <a:r>
              <a:rPr lang="zh-TW" altLang="en-US" sz="2000" dirty="0">
                <a:solidFill>
                  <a:schemeClr val="tx1">
                    <a:lumMod val="85000"/>
                    <a:lumOff val="15000"/>
                  </a:schemeClr>
                </a:solidFill>
                <a:latin typeface="Times New Roman" pitchFamily="18" charset="0"/>
                <a:ea typeface="標楷體" pitchFamily="65" charset="-120"/>
              </a:rPr>
              <a:t>教師</a:t>
            </a:r>
            <a:r>
              <a:rPr lang="ko-KR" altLang="en-US" sz="2000" dirty="0" smtClean="0">
                <a:solidFill>
                  <a:schemeClr val="tx1">
                    <a:lumMod val="85000"/>
                    <a:lumOff val="15000"/>
                  </a:schemeClr>
                </a:solidFill>
                <a:latin typeface="Times New Roman" pitchFamily="18" charset="0"/>
                <a:ea typeface="標楷體" pitchFamily="65" charset="-120"/>
              </a:rPr>
              <a:t>多元升</a:t>
            </a:r>
            <a:endParaRPr lang="en-US" altLang="ko-KR" sz="2000" dirty="0" smtClean="0">
              <a:solidFill>
                <a:schemeClr val="tx1">
                  <a:lumMod val="85000"/>
                  <a:lumOff val="15000"/>
                </a:schemeClr>
              </a:solidFill>
              <a:latin typeface="Times New Roman" pitchFamily="18" charset="0"/>
              <a:ea typeface="標楷體" pitchFamily="65" charset="-120"/>
            </a:endParaRPr>
          </a:p>
          <a:p>
            <a:pPr algn="ctr" fontAlgn="base" latinLnBrk="1">
              <a:spcBef>
                <a:spcPct val="0"/>
              </a:spcBef>
              <a:spcAft>
                <a:spcPct val="0"/>
              </a:spcAft>
            </a:pPr>
            <a:r>
              <a:rPr lang="ko-KR" altLang="en-US" sz="2000" dirty="0" smtClean="0">
                <a:solidFill>
                  <a:schemeClr val="tx1">
                    <a:lumMod val="85000"/>
                    <a:lumOff val="15000"/>
                  </a:schemeClr>
                </a:solidFill>
                <a:latin typeface="Times New Roman" pitchFamily="18" charset="0"/>
                <a:ea typeface="標楷體" pitchFamily="65" charset="-120"/>
              </a:rPr>
              <a:t>等制度</a:t>
            </a:r>
            <a:endParaRPr lang="ko-KR" altLang="en-US" sz="2000" dirty="0">
              <a:solidFill>
                <a:schemeClr val="tx1">
                  <a:lumMod val="85000"/>
                  <a:lumOff val="15000"/>
                </a:schemeClr>
              </a:solidFill>
              <a:latin typeface="Times New Roman" pitchFamily="18" charset="0"/>
              <a:ea typeface="標楷體" pitchFamily="65" charset="-120"/>
            </a:endParaRPr>
          </a:p>
        </p:txBody>
      </p:sp>
      <p:sp>
        <p:nvSpPr>
          <p:cNvPr id="98373" name="Oval 71"/>
          <p:cNvSpPr>
            <a:spLocks noChangeArrowheads="1"/>
          </p:cNvSpPr>
          <p:nvPr/>
        </p:nvSpPr>
        <p:spPr bwMode="auto">
          <a:xfrm>
            <a:off x="7057653" y="4077073"/>
            <a:ext cx="1474788" cy="1473200"/>
          </a:xfrm>
          <a:prstGeom prst="ellipse">
            <a:avLst/>
          </a:prstGeom>
          <a:noFill/>
          <a:ln/>
          <a:extLst/>
        </p:spPr>
        <p:style>
          <a:lnRef idx="1">
            <a:schemeClr val="accent4"/>
          </a:lnRef>
          <a:fillRef idx="2">
            <a:schemeClr val="accent4"/>
          </a:fillRef>
          <a:effectRef idx="1">
            <a:schemeClr val="accent4"/>
          </a:effectRef>
          <a:fontRef idx="minor">
            <a:schemeClr val="dk1"/>
          </a:fontRef>
        </p:style>
        <p:txBody>
          <a:bodyPr anchor="ctr"/>
          <a:lstStyle/>
          <a:p>
            <a:pPr algn="ctr" fontAlgn="base" latinLnBrk="1">
              <a:spcBef>
                <a:spcPct val="0"/>
              </a:spcBef>
              <a:spcAft>
                <a:spcPct val="0"/>
              </a:spcAft>
            </a:pPr>
            <a:r>
              <a:rPr lang="zh-TW" altLang="en-US" sz="2000" dirty="0">
                <a:solidFill>
                  <a:schemeClr val="tx1">
                    <a:lumMod val="85000"/>
                    <a:lumOff val="15000"/>
                  </a:schemeClr>
                </a:solidFill>
                <a:latin typeface="Times New Roman" pitchFamily="18" charset="0"/>
                <a:ea typeface="標楷體" pitchFamily="65" charset="-120"/>
              </a:rPr>
              <a:t>高教多元發展</a:t>
            </a:r>
          </a:p>
        </p:txBody>
      </p:sp>
      <p:sp>
        <p:nvSpPr>
          <p:cNvPr id="98374" name="Line 73"/>
          <p:cNvSpPr>
            <a:spLocks noChangeShapeType="1"/>
          </p:cNvSpPr>
          <p:nvPr/>
        </p:nvSpPr>
        <p:spPr bwMode="auto">
          <a:xfrm>
            <a:off x="-12700" y="809625"/>
            <a:ext cx="9144000" cy="0"/>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98375" name="Oval 74"/>
          <p:cNvSpPr>
            <a:spLocks noChangeArrowheads="1"/>
          </p:cNvSpPr>
          <p:nvPr/>
        </p:nvSpPr>
        <p:spPr bwMode="auto">
          <a:xfrm>
            <a:off x="5113437" y="4149081"/>
            <a:ext cx="1474788" cy="1473200"/>
          </a:xfrm>
          <a:prstGeom prst="ellipse">
            <a:avLst/>
          </a:prstGeom>
          <a:noFill/>
          <a:ln/>
          <a:extLst/>
        </p:spPr>
        <p:style>
          <a:lnRef idx="1">
            <a:schemeClr val="accent1"/>
          </a:lnRef>
          <a:fillRef idx="2">
            <a:schemeClr val="accent1"/>
          </a:fillRef>
          <a:effectRef idx="1">
            <a:schemeClr val="accent1"/>
          </a:effectRef>
          <a:fontRef idx="minor">
            <a:schemeClr val="dk1"/>
          </a:fontRef>
        </p:style>
        <p:txBody>
          <a:bodyPr anchor="ctr"/>
          <a:lstStyle/>
          <a:p>
            <a:pPr lvl="0"/>
            <a:r>
              <a:rPr lang="zh-TW" altLang="en-US" sz="2000" dirty="0" smtClean="0">
                <a:latin typeface="標楷體" pitchFamily="65" charset="-120"/>
                <a:ea typeface="標楷體" pitchFamily="65" charset="-120"/>
              </a:rPr>
              <a:t>課程分流規劃</a:t>
            </a:r>
            <a:endParaRPr lang="zh-TW" altLang="en-US" sz="2000" dirty="0">
              <a:latin typeface="標楷體" pitchFamily="65" charset="-120"/>
              <a:ea typeface="標楷體" pitchFamily="65" charset="-120"/>
            </a:endParaRPr>
          </a:p>
        </p:txBody>
      </p:sp>
      <p:sp>
        <p:nvSpPr>
          <p:cNvPr id="98376" name="Oval 76"/>
          <p:cNvSpPr>
            <a:spLocks noChangeArrowheads="1"/>
          </p:cNvSpPr>
          <p:nvPr/>
        </p:nvSpPr>
        <p:spPr bwMode="auto">
          <a:xfrm>
            <a:off x="539751" y="5737225"/>
            <a:ext cx="1474788" cy="395288"/>
          </a:xfrm>
          <a:prstGeom prst="ellipse">
            <a:avLst/>
          </a:prstGeom>
          <a:gradFill rotWithShape="1">
            <a:gsLst>
              <a:gs pos="0">
                <a:srgbClr val="000000">
                  <a:alpha val="29999"/>
                </a:srgbClr>
              </a:gs>
              <a:gs pos="100000">
                <a:srgbClr val="FFFFFF">
                  <a:alpha val="0"/>
                </a:srgbClr>
              </a:gs>
            </a:gsLst>
            <a:path path="shape">
              <a:fillToRect l="50000" t="50000" r="50000" b="50000"/>
            </a:path>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fontAlgn="base">
              <a:spcBef>
                <a:spcPct val="0"/>
              </a:spcBef>
              <a:spcAft>
                <a:spcPct val="0"/>
              </a:spcAft>
            </a:pPr>
            <a:endParaRPr lang="en-US" altLang="zh-TW">
              <a:solidFill>
                <a:srgbClr val="006699"/>
              </a:solidFill>
              <a:latin typeface="Calibri" pitchFamily="34" charset="0"/>
            </a:endParaRPr>
          </a:p>
        </p:txBody>
      </p:sp>
      <p:sp>
        <p:nvSpPr>
          <p:cNvPr id="98377" name="Oval 77"/>
          <p:cNvSpPr>
            <a:spLocks noChangeArrowheads="1"/>
          </p:cNvSpPr>
          <p:nvPr/>
        </p:nvSpPr>
        <p:spPr bwMode="auto">
          <a:xfrm>
            <a:off x="2052639" y="5737225"/>
            <a:ext cx="1474787" cy="395288"/>
          </a:xfrm>
          <a:prstGeom prst="ellipse">
            <a:avLst/>
          </a:prstGeom>
          <a:gradFill rotWithShape="1">
            <a:gsLst>
              <a:gs pos="0">
                <a:srgbClr val="000000">
                  <a:alpha val="29999"/>
                </a:srgbClr>
              </a:gs>
              <a:gs pos="100000">
                <a:srgbClr val="FFFFFF">
                  <a:alpha val="0"/>
                </a:srgbClr>
              </a:gs>
            </a:gsLst>
            <a:path path="shape">
              <a:fillToRect l="50000" t="50000" r="50000" b="50000"/>
            </a:path>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fontAlgn="base">
              <a:spcBef>
                <a:spcPct val="0"/>
              </a:spcBef>
              <a:spcAft>
                <a:spcPct val="0"/>
              </a:spcAft>
            </a:pPr>
            <a:endParaRPr lang="en-US" altLang="zh-TW">
              <a:solidFill>
                <a:srgbClr val="006699"/>
              </a:solidFill>
              <a:latin typeface="Calibri" pitchFamily="34" charset="0"/>
            </a:endParaRPr>
          </a:p>
        </p:txBody>
      </p:sp>
      <p:sp>
        <p:nvSpPr>
          <p:cNvPr id="98379" name="Oval 79"/>
          <p:cNvSpPr>
            <a:spLocks noChangeArrowheads="1"/>
          </p:cNvSpPr>
          <p:nvPr/>
        </p:nvSpPr>
        <p:spPr bwMode="auto">
          <a:xfrm>
            <a:off x="5411789" y="5737225"/>
            <a:ext cx="1474787" cy="395288"/>
          </a:xfrm>
          <a:prstGeom prst="ellipse">
            <a:avLst/>
          </a:prstGeom>
          <a:gradFill rotWithShape="1">
            <a:gsLst>
              <a:gs pos="0">
                <a:srgbClr val="000000">
                  <a:alpha val="29999"/>
                </a:srgbClr>
              </a:gs>
              <a:gs pos="100000">
                <a:srgbClr val="FFFFFF">
                  <a:alpha val="0"/>
                </a:srgbClr>
              </a:gs>
            </a:gsLst>
            <a:path path="shape">
              <a:fillToRect l="50000" t="50000" r="50000" b="50000"/>
            </a:path>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fontAlgn="base">
              <a:spcBef>
                <a:spcPct val="0"/>
              </a:spcBef>
              <a:spcAft>
                <a:spcPct val="0"/>
              </a:spcAft>
            </a:pPr>
            <a:endParaRPr lang="en-US" altLang="zh-TW">
              <a:solidFill>
                <a:srgbClr val="006699"/>
              </a:solidFill>
              <a:latin typeface="Calibri" pitchFamily="34" charset="0"/>
            </a:endParaRPr>
          </a:p>
        </p:txBody>
      </p:sp>
      <p:sp>
        <p:nvSpPr>
          <p:cNvPr id="98380" name="Oval 80"/>
          <p:cNvSpPr>
            <a:spLocks noChangeArrowheads="1"/>
          </p:cNvSpPr>
          <p:nvPr/>
        </p:nvSpPr>
        <p:spPr bwMode="auto">
          <a:xfrm>
            <a:off x="7077075" y="5737225"/>
            <a:ext cx="1474788" cy="395288"/>
          </a:xfrm>
          <a:prstGeom prst="ellipse">
            <a:avLst/>
          </a:prstGeom>
          <a:gradFill rotWithShape="1">
            <a:gsLst>
              <a:gs pos="0">
                <a:srgbClr val="000000">
                  <a:alpha val="29999"/>
                </a:srgbClr>
              </a:gs>
              <a:gs pos="100000">
                <a:srgbClr val="FFFFFF">
                  <a:alpha val="0"/>
                </a:srgbClr>
              </a:gs>
            </a:gsLst>
            <a:path path="shape">
              <a:fillToRect l="50000" t="50000" r="50000" b="50000"/>
            </a:path>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pPr fontAlgn="base">
              <a:spcBef>
                <a:spcPct val="0"/>
              </a:spcBef>
              <a:spcAft>
                <a:spcPct val="0"/>
              </a:spcAft>
            </a:pPr>
            <a:endParaRPr lang="en-US" altLang="zh-TW">
              <a:solidFill>
                <a:srgbClr val="006699"/>
              </a:solidFill>
              <a:latin typeface="Calibri" pitchFamily="34" charset="0"/>
            </a:endParaRPr>
          </a:p>
        </p:txBody>
      </p:sp>
      <p:sp>
        <p:nvSpPr>
          <p:cNvPr id="98381" name="WordArt 81"/>
          <p:cNvSpPr>
            <a:spLocks noChangeArrowheads="1" noChangeShapeType="1" noTextEdit="1"/>
          </p:cNvSpPr>
          <p:nvPr/>
        </p:nvSpPr>
        <p:spPr bwMode="auto">
          <a:xfrm>
            <a:off x="2836864" y="3400426"/>
            <a:ext cx="3328987" cy="4032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FadeUp">
              <a:avLst>
                <a:gd name="adj" fmla="val 9903"/>
              </a:avLst>
            </a:prstTxWarp>
          </a:bodyPr>
          <a:lstStyle/>
          <a:p>
            <a:pPr algn="ctr" fontAlgn="base">
              <a:spcBef>
                <a:spcPct val="0"/>
              </a:spcBef>
              <a:spcAft>
                <a:spcPct val="0"/>
              </a:spcAft>
            </a:pPr>
            <a:r>
              <a:rPr kumimoji="1" lang="zh-TW" altLang="en-US" sz="3600" kern="10" dirty="0">
                <a:solidFill>
                  <a:srgbClr val="006699"/>
                </a:solidFill>
                <a:effectLst>
                  <a:outerShdw dist="35921" dir="2700000" algn="ctr" rotWithShape="0">
                    <a:srgbClr val="868686">
                      <a:alpha val="50000"/>
                    </a:srgbClr>
                  </a:outerShdw>
                </a:effectLst>
                <a:latin typeface="新細明體"/>
                <a:cs typeface="+mn-ea"/>
              </a:rPr>
              <a:t>大專校</a:t>
            </a:r>
            <a:r>
              <a:rPr kumimoji="1" lang="zh-TW" altLang="en-US" sz="3600" kern="10" dirty="0" smtClean="0">
                <a:solidFill>
                  <a:srgbClr val="006699"/>
                </a:solidFill>
                <a:effectLst>
                  <a:outerShdw dist="35921" dir="2700000" algn="ctr" rotWithShape="0">
                    <a:srgbClr val="868686">
                      <a:alpha val="50000"/>
                    </a:srgbClr>
                  </a:outerShdw>
                </a:effectLst>
                <a:latin typeface="新細明體"/>
                <a:cs typeface="+mn-ea"/>
              </a:rPr>
              <a:t>院多元人才</a:t>
            </a:r>
            <a:r>
              <a:rPr kumimoji="1" lang="zh-TW" altLang="en-US" sz="3600" kern="10" dirty="0">
                <a:solidFill>
                  <a:srgbClr val="006699"/>
                </a:solidFill>
                <a:effectLst>
                  <a:outerShdw dist="35921" dir="2700000" algn="ctr" rotWithShape="0">
                    <a:srgbClr val="868686">
                      <a:alpha val="50000"/>
                    </a:srgbClr>
                  </a:outerShdw>
                </a:effectLst>
                <a:latin typeface="新細明體"/>
                <a:cs typeface="+mn-ea"/>
              </a:rPr>
              <a:t>培育</a:t>
            </a:r>
          </a:p>
        </p:txBody>
      </p:sp>
      <p:sp>
        <p:nvSpPr>
          <p:cNvPr id="98382" name="Footer Placeholder 78"/>
          <p:cNvSpPr txBox="1">
            <a:spLocks noGrp="1"/>
          </p:cNvSpPr>
          <p:nvPr/>
        </p:nvSpPr>
        <p:spPr bwMode="auto">
          <a:xfrm>
            <a:off x="4775995" y="6356351"/>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400">
                <a:solidFill>
                  <a:schemeClr val="tx1"/>
                </a:solidFill>
                <a:latin typeface="Verdana" pitchFamily="34" charset="0"/>
                <a:ea typeface="新細明體" pitchFamily="18" charset="-120"/>
              </a:defRPr>
            </a:lvl1pPr>
            <a:lvl2pPr marL="742950" indent="-285750">
              <a:defRPr kumimoji="1" sz="2400">
                <a:solidFill>
                  <a:schemeClr val="tx1"/>
                </a:solidFill>
                <a:latin typeface="Verdana" pitchFamily="34" charset="0"/>
                <a:ea typeface="新細明體" pitchFamily="18" charset="-120"/>
              </a:defRPr>
            </a:lvl2pPr>
            <a:lvl3pPr marL="1143000" indent="-228600">
              <a:defRPr kumimoji="1" sz="2400">
                <a:solidFill>
                  <a:schemeClr val="tx1"/>
                </a:solidFill>
                <a:latin typeface="Verdana" pitchFamily="34" charset="0"/>
                <a:ea typeface="新細明體" pitchFamily="18" charset="-120"/>
              </a:defRPr>
            </a:lvl3pPr>
            <a:lvl4pPr marL="1600200" indent="-228600">
              <a:defRPr kumimoji="1" sz="2400">
                <a:solidFill>
                  <a:schemeClr val="tx1"/>
                </a:solidFill>
                <a:latin typeface="Verdana" pitchFamily="34" charset="0"/>
                <a:ea typeface="新細明體" pitchFamily="18" charset="-120"/>
              </a:defRPr>
            </a:lvl4pPr>
            <a:lvl5pPr marL="2057400" indent="-228600">
              <a:defRPr kumimoji="1" sz="2400">
                <a:solidFill>
                  <a:schemeClr val="tx1"/>
                </a:solidFill>
                <a:latin typeface="Verdana" pitchFamily="34" charset="0"/>
                <a:ea typeface="新細明體" pitchFamily="18" charset="-120"/>
              </a:defRPr>
            </a:lvl5pPr>
            <a:lvl6pPr marL="2514600" indent="-228600" fontAlgn="base">
              <a:spcBef>
                <a:spcPct val="0"/>
              </a:spcBef>
              <a:spcAft>
                <a:spcPct val="0"/>
              </a:spcAft>
              <a:defRPr kumimoji="1" sz="2400">
                <a:solidFill>
                  <a:schemeClr val="tx1"/>
                </a:solidFill>
                <a:latin typeface="Verdana" pitchFamily="34" charset="0"/>
                <a:ea typeface="新細明體" pitchFamily="18" charset="-120"/>
              </a:defRPr>
            </a:lvl6pPr>
            <a:lvl7pPr marL="2971800" indent="-228600" fontAlgn="base">
              <a:spcBef>
                <a:spcPct val="0"/>
              </a:spcBef>
              <a:spcAft>
                <a:spcPct val="0"/>
              </a:spcAft>
              <a:defRPr kumimoji="1" sz="2400">
                <a:solidFill>
                  <a:schemeClr val="tx1"/>
                </a:solidFill>
                <a:latin typeface="Verdana" pitchFamily="34" charset="0"/>
                <a:ea typeface="新細明體" pitchFamily="18" charset="-120"/>
              </a:defRPr>
            </a:lvl7pPr>
            <a:lvl8pPr marL="3429000" indent="-228600" fontAlgn="base">
              <a:spcBef>
                <a:spcPct val="0"/>
              </a:spcBef>
              <a:spcAft>
                <a:spcPct val="0"/>
              </a:spcAft>
              <a:defRPr kumimoji="1" sz="2400">
                <a:solidFill>
                  <a:schemeClr val="tx1"/>
                </a:solidFill>
                <a:latin typeface="Verdana" pitchFamily="34" charset="0"/>
                <a:ea typeface="新細明體" pitchFamily="18" charset="-120"/>
              </a:defRPr>
            </a:lvl8pPr>
            <a:lvl9pPr marL="3886200" indent="-228600" fontAlgn="base">
              <a:spcBef>
                <a:spcPct val="0"/>
              </a:spcBef>
              <a:spcAft>
                <a:spcPct val="0"/>
              </a:spcAft>
              <a:defRPr kumimoji="1" sz="2400">
                <a:solidFill>
                  <a:schemeClr val="tx1"/>
                </a:solidFill>
                <a:latin typeface="Verdana" pitchFamily="34" charset="0"/>
                <a:ea typeface="新細明體" pitchFamily="18" charset="-120"/>
              </a:defRPr>
            </a:lvl9pPr>
          </a:lstStyle>
          <a:p>
            <a:pPr algn="ctr" fontAlgn="base">
              <a:spcBef>
                <a:spcPct val="0"/>
              </a:spcBef>
              <a:spcAft>
                <a:spcPct val="0"/>
              </a:spcAft>
            </a:pPr>
            <a:endParaRPr kumimoji="0" lang="en-US" altLang="zh-TW" sz="1400" dirty="0">
              <a:solidFill>
                <a:srgbClr val="FF0000"/>
              </a:solidFill>
              <a:latin typeface="Calibri" pitchFamily="34" charset="0"/>
            </a:endParaRPr>
          </a:p>
        </p:txBody>
      </p:sp>
      <p:sp>
        <p:nvSpPr>
          <p:cNvPr id="98383" name="Rectangle 79"/>
          <p:cNvSpPr>
            <a:spLocks noChangeArrowheads="1"/>
          </p:cNvSpPr>
          <p:nvPr/>
        </p:nvSpPr>
        <p:spPr bwMode="auto">
          <a:xfrm>
            <a:off x="442914" y="103189"/>
            <a:ext cx="8243887" cy="87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zh-TW" altLang="en-US" sz="4400" b="1" dirty="0" smtClean="0">
                <a:latin typeface="標楷體" pitchFamily="65" charset="-120"/>
                <a:ea typeface="標楷體" pitchFamily="65" charset="-120"/>
              </a:rPr>
              <a:t>伍、結語</a:t>
            </a:r>
            <a:r>
              <a:rPr lang="en-US" altLang="zh-TW" sz="4400" b="1" dirty="0" smtClean="0">
                <a:latin typeface="標楷體" pitchFamily="65" charset="-120"/>
                <a:ea typeface="標楷體" pitchFamily="65" charset="-120"/>
              </a:rPr>
              <a:t>(2/2)</a:t>
            </a:r>
            <a:endParaRPr lang="en-US" altLang="zh-TW" sz="4400" b="1" dirty="0">
              <a:latin typeface="標楷體" pitchFamily="65" charset="-120"/>
              <a:ea typeface="標楷體" pitchFamily="65" charset="-120"/>
            </a:endParaRPr>
          </a:p>
        </p:txBody>
      </p:sp>
      <p:grpSp>
        <p:nvGrpSpPr>
          <p:cNvPr id="80" name="Group 5"/>
          <p:cNvGrpSpPr>
            <a:grpSpLocks/>
          </p:cNvGrpSpPr>
          <p:nvPr/>
        </p:nvGrpSpPr>
        <p:grpSpPr bwMode="auto">
          <a:xfrm>
            <a:off x="52253" y="5384801"/>
            <a:ext cx="9013372" cy="1551576"/>
            <a:chOff x="247" y="4566"/>
            <a:chExt cx="3829" cy="1431"/>
          </a:xfrm>
        </p:grpSpPr>
        <p:grpSp>
          <p:nvGrpSpPr>
            <p:cNvPr id="81" name="Group 6"/>
            <p:cNvGrpSpPr>
              <a:grpSpLocks/>
            </p:cNvGrpSpPr>
            <p:nvPr/>
          </p:nvGrpSpPr>
          <p:grpSpPr bwMode="auto">
            <a:xfrm>
              <a:off x="2161" y="4566"/>
              <a:ext cx="1915" cy="1431"/>
              <a:chOff x="2854" y="1824"/>
              <a:chExt cx="2622" cy="1882"/>
            </a:xfrm>
          </p:grpSpPr>
          <p:sp>
            <p:nvSpPr>
              <p:cNvPr id="120" name="Line 7"/>
              <p:cNvSpPr>
                <a:spLocks noChangeShapeType="1"/>
              </p:cNvSpPr>
              <p:nvPr/>
            </p:nvSpPr>
            <p:spPr bwMode="auto">
              <a:xfrm>
                <a:off x="2854" y="1824"/>
                <a:ext cx="2622" cy="1432"/>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121" name="Line 8"/>
              <p:cNvSpPr>
                <a:spLocks noChangeShapeType="1"/>
              </p:cNvSpPr>
              <p:nvPr/>
            </p:nvSpPr>
            <p:spPr bwMode="auto">
              <a:xfrm>
                <a:off x="2854" y="1824"/>
                <a:ext cx="2622" cy="1687"/>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122" name="Line 9"/>
              <p:cNvSpPr>
                <a:spLocks noChangeShapeType="1"/>
              </p:cNvSpPr>
              <p:nvPr/>
            </p:nvSpPr>
            <p:spPr bwMode="auto">
              <a:xfrm>
                <a:off x="2854" y="1824"/>
                <a:ext cx="2487" cy="1882"/>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123" name="Line 10"/>
              <p:cNvSpPr>
                <a:spLocks noChangeShapeType="1"/>
              </p:cNvSpPr>
              <p:nvPr/>
            </p:nvSpPr>
            <p:spPr bwMode="auto">
              <a:xfrm>
                <a:off x="2854" y="1824"/>
                <a:ext cx="2083" cy="1882"/>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124" name="Line 11"/>
              <p:cNvSpPr>
                <a:spLocks noChangeShapeType="1"/>
              </p:cNvSpPr>
              <p:nvPr/>
            </p:nvSpPr>
            <p:spPr bwMode="auto">
              <a:xfrm>
                <a:off x="2854" y="1824"/>
                <a:ext cx="1704" cy="1882"/>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125" name="Line 12"/>
              <p:cNvSpPr>
                <a:spLocks noChangeShapeType="1"/>
              </p:cNvSpPr>
              <p:nvPr/>
            </p:nvSpPr>
            <p:spPr bwMode="auto">
              <a:xfrm>
                <a:off x="2854" y="1824"/>
                <a:ext cx="1322" cy="1882"/>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126" name="Line 13"/>
              <p:cNvSpPr>
                <a:spLocks noChangeShapeType="1"/>
              </p:cNvSpPr>
              <p:nvPr/>
            </p:nvSpPr>
            <p:spPr bwMode="auto">
              <a:xfrm>
                <a:off x="2854" y="1824"/>
                <a:ext cx="986" cy="1882"/>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127" name="Line 14"/>
              <p:cNvSpPr>
                <a:spLocks noChangeShapeType="1"/>
              </p:cNvSpPr>
              <p:nvPr/>
            </p:nvSpPr>
            <p:spPr bwMode="auto">
              <a:xfrm>
                <a:off x="2854" y="1824"/>
                <a:ext cx="651" cy="1882"/>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128" name="Line 15"/>
              <p:cNvSpPr>
                <a:spLocks noChangeShapeType="1"/>
              </p:cNvSpPr>
              <p:nvPr/>
            </p:nvSpPr>
            <p:spPr bwMode="auto">
              <a:xfrm>
                <a:off x="2854" y="1824"/>
                <a:ext cx="314" cy="1882"/>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129" name="Line 16"/>
              <p:cNvSpPr>
                <a:spLocks noChangeShapeType="1"/>
              </p:cNvSpPr>
              <p:nvPr/>
            </p:nvSpPr>
            <p:spPr bwMode="auto">
              <a:xfrm>
                <a:off x="2854" y="1824"/>
                <a:ext cx="0" cy="1882"/>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130" name="Line 17"/>
              <p:cNvSpPr>
                <a:spLocks noChangeShapeType="1"/>
              </p:cNvSpPr>
              <p:nvPr/>
            </p:nvSpPr>
            <p:spPr bwMode="auto">
              <a:xfrm>
                <a:off x="2854" y="1824"/>
                <a:ext cx="2622" cy="1239"/>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131" name="Line 18"/>
              <p:cNvSpPr>
                <a:spLocks noChangeShapeType="1"/>
              </p:cNvSpPr>
              <p:nvPr/>
            </p:nvSpPr>
            <p:spPr bwMode="auto">
              <a:xfrm>
                <a:off x="2854" y="1824"/>
                <a:ext cx="2622" cy="1067"/>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132" name="Line 19"/>
              <p:cNvSpPr>
                <a:spLocks noChangeShapeType="1"/>
              </p:cNvSpPr>
              <p:nvPr/>
            </p:nvSpPr>
            <p:spPr bwMode="auto">
              <a:xfrm>
                <a:off x="2854" y="1824"/>
                <a:ext cx="2622" cy="919"/>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133" name="Line 20"/>
              <p:cNvSpPr>
                <a:spLocks noChangeShapeType="1"/>
              </p:cNvSpPr>
              <p:nvPr/>
            </p:nvSpPr>
            <p:spPr bwMode="auto">
              <a:xfrm>
                <a:off x="2854" y="1824"/>
                <a:ext cx="2622" cy="770"/>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134" name="Line 21"/>
              <p:cNvSpPr>
                <a:spLocks noChangeShapeType="1"/>
              </p:cNvSpPr>
              <p:nvPr/>
            </p:nvSpPr>
            <p:spPr bwMode="auto">
              <a:xfrm>
                <a:off x="2877" y="1824"/>
                <a:ext cx="2599" cy="642"/>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135" name="Line 22"/>
              <p:cNvSpPr>
                <a:spLocks noChangeShapeType="1"/>
              </p:cNvSpPr>
              <p:nvPr/>
            </p:nvSpPr>
            <p:spPr bwMode="auto">
              <a:xfrm>
                <a:off x="2854" y="1824"/>
                <a:ext cx="2622" cy="514"/>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136" name="Line 23"/>
              <p:cNvSpPr>
                <a:spLocks noChangeShapeType="1"/>
              </p:cNvSpPr>
              <p:nvPr/>
            </p:nvSpPr>
            <p:spPr bwMode="auto">
              <a:xfrm>
                <a:off x="2854" y="1824"/>
                <a:ext cx="2622" cy="405"/>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137" name="Line 24"/>
              <p:cNvSpPr>
                <a:spLocks noChangeShapeType="1"/>
              </p:cNvSpPr>
              <p:nvPr/>
            </p:nvSpPr>
            <p:spPr bwMode="auto">
              <a:xfrm>
                <a:off x="2854" y="1824"/>
                <a:ext cx="2622" cy="298"/>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138" name="Line 25"/>
              <p:cNvSpPr>
                <a:spLocks noChangeShapeType="1"/>
              </p:cNvSpPr>
              <p:nvPr/>
            </p:nvSpPr>
            <p:spPr bwMode="auto">
              <a:xfrm>
                <a:off x="2854" y="1824"/>
                <a:ext cx="2622" cy="213"/>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139" name="Line 26"/>
              <p:cNvSpPr>
                <a:spLocks noChangeShapeType="1"/>
              </p:cNvSpPr>
              <p:nvPr/>
            </p:nvSpPr>
            <p:spPr bwMode="auto">
              <a:xfrm>
                <a:off x="2854" y="1824"/>
                <a:ext cx="2622" cy="126"/>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140" name="Line 27"/>
              <p:cNvSpPr>
                <a:spLocks noChangeShapeType="1"/>
              </p:cNvSpPr>
              <p:nvPr/>
            </p:nvSpPr>
            <p:spPr bwMode="auto">
              <a:xfrm>
                <a:off x="2854" y="1824"/>
                <a:ext cx="2622" cy="63"/>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grpSp>
        <p:grpSp>
          <p:nvGrpSpPr>
            <p:cNvPr id="82" name="Group 28"/>
            <p:cNvGrpSpPr>
              <a:grpSpLocks/>
            </p:cNvGrpSpPr>
            <p:nvPr/>
          </p:nvGrpSpPr>
          <p:grpSpPr bwMode="auto">
            <a:xfrm>
              <a:off x="247" y="4566"/>
              <a:ext cx="1914" cy="1431"/>
              <a:chOff x="235" y="1824"/>
              <a:chExt cx="2619" cy="1882"/>
            </a:xfrm>
          </p:grpSpPr>
          <p:sp>
            <p:nvSpPr>
              <p:cNvPr id="99" name="Line 29"/>
              <p:cNvSpPr>
                <a:spLocks noChangeShapeType="1"/>
              </p:cNvSpPr>
              <p:nvPr/>
            </p:nvSpPr>
            <p:spPr bwMode="auto">
              <a:xfrm flipH="1">
                <a:off x="235" y="1824"/>
                <a:ext cx="2619" cy="0"/>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100" name="Line 30"/>
              <p:cNvSpPr>
                <a:spLocks noChangeShapeType="1"/>
              </p:cNvSpPr>
              <p:nvPr/>
            </p:nvSpPr>
            <p:spPr bwMode="auto">
              <a:xfrm flipH="1">
                <a:off x="235" y="1824"/>
                <a:ext cx="2619" cy="1432"/>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101" name="Line 31"/>
              <p:cNvSpPr>
                <a:spLocks noChangeShapeType="1"/>
              </p:cNvSpPr>
              <p:nvPr/>
            </p:nvSpPr>
            <p:spPr bwMode="auto">
              <a:xfrm flipH="1">
                <a:off x="235" y="1824"/>
                <a:ext cx="2619" cy="1687"/>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102" name="Line 32"/>
              <p:cNvSpPr>
                <a:spLocks noChangeShapeType="1"/>
              </p:cNvSpPr>
              <p:nvPr/>
            </p:nvSpPr>
            <p:spPr bwMode="auto">
              <a:xfrm flipH="1">
                <a:off x="371" y="1824"/>
                <a:ext cx="2483" cy="1882"/>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103" name="Line 33"/>
              <p:cNvSpPr>
                <a:spLocks noChangeShapeType="1"/>
              </p:cNvSpPr>
              <p:nvPr/>
            </p:nvSpPr>
            <p:spPr bwMode="auto">
              <a:xfrm flipH="1">
                <a:off x="774" y="1824"/>
                <a:ext cx="2080" cy="1882"/>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104" name="Line 34"/>
              <p:cNvSpPr>
                <a:spLocks noChangeShapeType="1"/>
              </p:cNvSpPr>
              <p:nvPr/>
            </p:nvSpPr>
            <p:spPr bwMode="auto">
              <a:xfrm flipH="1">
                <a:off x="1153" y="1824"/>
                <a:ext cx="1701" cy="1882"/>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105" name="Line 35"/>
              <p:cNvSpPr>
                <a:spLocks noChangeShapeType="1"/>
              </p:cNvSpPr>
              <p:nvPr/>
            </p:nvSpPr>
            <p:spPr bwMode="auto">
              <a:xfrm flipH="1">
                <a:off x="1534" y="1824"/>
                <a:ext cx="1320" cy="1882"/>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106" name="Line 36"/>
              <p:cNvSpPr>
                <a:spLocks noChangeShapeType="1"/>
              </p:cNvSpPr>
              <p:nvPr/>
            </p:nvSpPr>
            <p:spPr bwMode="auto">
              <a:xfrm flipH="1">
                <a:off x="1872" y="1824"/>
                <a:ext cx="982" cy="1882"/>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107" name="Line 37"/>
              <p:cNvSpPr>
                <a:spLocks noChangeShapeType="1"/>
              </p:cNvSpPr>
              <p:nvPr/>
            </p:nvSpPr>
            <p:spPr bwMode="auto">
              <a:xfrm flipH="1">
                <a:off x="2206" y="1824"/>
                <a:ext cx="648" cy="1882"/>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108" name="Line 38"/>
              <p:cNvSpPr>
                <a:spLocks noChangeShapeType="1"/>
              </p:cNvSpPr>
              <p:nvPr/>
            </p:nvSpPr>
            <p:spPr bwMode="auto">
              <a:xfrm flipH="1">
                <a:off x="2543" y="1824"/>
                <a:ext cx="311" cy="1882"/>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109" name="Line 39"/>
              <p:cNvSpPr>
                <a:spLocks noChangeShapeType="1"/>
              </p:cNvSpPr>
              <p:nvPr/>
            </p:nvSpPr>
            <p:spPr bwMode="auto">
              <a:xfrm flipH="1">
                <a:off x="235" y="1824"/>
                <a:ext cx="2619" cy="1239"/>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110" name="Line 40"/>
              <p:cNvSpPr>
                <a:spLocks noChangeShapeType="1"/>
              </p:cNvSpPr>
              <p:nvPr/>
            </p:nvSpPr>
            <p:spPr bwMode="auto">
              <a:xfrm flipH="1">
                <a:off x="235" y="1824"/>
                <a:ext cx="2619" cy="1067"/>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111" name="Line 41"/>
              <p:cNvSpPr>
                <a:spLocks noChangeShapeType="1"/>
              </p:cNvSpPr>
              <p:nvPr/>
            </p:nvSpPr>
            <p:spPr bwMode="auto">
              <a:xfrm flipH="1">
                <a:off x="235" y="1824"/>
                <a:ext cx="2619" cy="919"/>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112" name="Line 42"/>
              <p:cNvSpPr>
                <a:spLocks noChangeShapeType="1"/>
              </p:cNvSpPr>
              <p:nvPr/>
            </p:nvSpPr>
            <p:spPr bwMode="auto">
              <a:xfrm flipH="1">
                <a:off x="235" y="1824"/>
                <a:ext cx="2619" cy="770"/>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113" name="Line 43"/>
              <p:cNvSpPr>
                <a:spLocks noChangeShapeType="1"/>
              </p:cNvSpPr>
              <p:nvPr/>
            </p:nvSpPr>
            <p:spPr bwMode="auto">
              <a:xfrm flipH="1">
                <a:off x="235" y="1824"/>
                <a:ext cx="2597" cy="642"/>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114" name="Line 44"/>
              <p:cNvSpPr>
                <a:spLocks noChangeShapeType="1"/>
              </p:cNvSpPr>
              <p:nvPr/>
            </p:nvSpPr>
            <p:spPr bwMode="auto">
              <a:xfrm flipH="1">
                <a:off x="235" y="1824"/>
                <a:ext cx="2619" cy="514"/>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115" name="Line 45"/>
              <p:cNvSpPr>
                <a:spLocks noChangeShapeType="1"/>
              </p:cNvSpPr>
              <p:nvPr/>
            </p:nvSpPr>
            <p:spPr bwMode="auto">
              <a:xfrm flipH="1">
                <a:off x="235" y="1824"/>
                <a:ext cx="2619" cy="405"/>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116" name="Line 46"/>
              <p:cNvSpPr>
                <a:spLocks noChangeShapeType="1"/>
              </p:cNvSpPr>
              <p:nvPr/>
            </p:nvSpPr>
            <p:spPr bwMode="auto">
              <a:xfrm flipH="1">
                <a:off x="235" y="1824"/>
                <a:ext cx="2619" cy="298"/>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117" name="Line 47"/>
              <p:cNvSpPr>
                <a:spLocks noChangeShapeType="1"/>
              </p:cNvSpPr>
              <p:nvPr/>
            </p:nvSpPr>
            <p:spPr bwMode="auto">
              <a:xfrm flipH="1">
                <a:off x="235" y="1824"/>
                <a:ext cx="2619" cy="213"/>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118" name="Line 48"/>
              <p:cNvSpPr>
                <a:spLocks noChangeShapeType="1"/>
              </p:cNvSpPr>
              <p:nvPr/>
            </p:nvSpPr>
            <p:spPr bwMode="auto">
              <a:xfrm flipH="1">
                <a:off x="235" y="1824"/>
                <a:ext cx="2619" cy="126"/>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119" name="Line 49"/>
              <p:cNvSpPr>
                <a:spLocks noChangeShapeType="1"/>
              </p:cNvSpPr>
              <p:nvPr/>
            </p:nvSpPr>
            <p:spPr bwMode="auto">
              <a:xfrm flipH="1">
                <a:off x="235" y="1824"/>
                <a:ext cx="2619" cy="63"/>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grpSp>
        <p:grpSp>
          <p:nvGrpSpPr>
            <p:cNvPr id="83" name="Group 50"/>
            <p:cNvGrpSpPr>
              <a:grpSpLocks/>
            </p:cNvGrpSpPr>
            <p:nvPr/>
          </p:nvGrpSpPr>
          <p:grpSpPr bwMode="auto">
            <a:xfrm>
              <a:off x="247" y="4581"/>
              <a:ext cx="3829" cy="1285"/>
              <a:chOff x="235" y="1844"/>
              <a:chExt cx="5241" cy="1690"/>
            </a:xfrm>
          </p:grpSpPr>
          <p:grpSp>
            <p:nvGrpSpPr>
              <p:cNvPr id="84" name="Group 51"/>
              <p:cNvGrpSpPr>
                <a:grpSpLocks/>
              </p:cNvGrpSpPr>
              <p:nvPr/>
            </p:nvGrpSpPr>
            <p:grpSpPr bwMode="auto">
              <a:xfrm>
                <a:off x="235" y="2750"/>
                <a:ext cx="5241" cy="784"/>
                <a:chOff x="235" y="2750"/>
                <a:chExt cx="5241" cy="784"/>
              </a:xfrm>
            </p:grpSpPr>
            <p:sp>
              <p:nvSpPr>
                <p:cNvPr id="96" name="Line 53"/>
                <p:cNvSpPr>
                  <a:spLocks noChangeShapeType="1"/>
                </p:cNvSpPr>
                <p:nvPr/>
              </p:nvSpPr>
              <p:spPr bwMode="auto">
                <a:xfrm flipV="1">
                  <a:off x="1153" y="3191"/>
                  <a:ext cx="4323" cy="343"/>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97" name="Line 54"/>
                <p:cNvSpPr>
                  <a:spLocks noChangeShapeType="1"/>
                </p:cNvSpPr>
                <p:nvPr/>
              </p:nvSpPr>
              <p:spPr bwMode="auto">
                <a:xfrm>
                  <a:off x="235" y="2958"/>
                  <a:ext cx="5239" cy="0"/>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98" name="Line 55"/>
                <p:cNvSpPr>
                  <a:spLocks noChangeShapeType="1"/>
                </p:cNvSpPr>
                <p:nvPr/>
              </p:nvSpPr>
              <p:spPr bwMode="auto">
                <a:xfrm>
                  <a:off x="235" y="2750"/>
                  <a:ext cx="5239" cy="0"/>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95" name="Line 52"/>
                <p:cNvSpPr>
                  <a:spLocks noChangeShapeType="1"/>
                </p:cNvSpPr>
                <p:nvPr/>
              </p:nvSpPr>
              <p:spPr bwMode="auto">
                <a:xfrm>
                  <a:off x="235" y="3449"/>
                  <a:ext cx="5241" cy="0"/>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grpSp>
          <p:grpSp>
            <p:nvGrpSpPr>
              <p:cNvPr id="85" name="Group 56"/>
              <p:cNvGrpSpPr>
                <a:grpSpLocks/>
              </p:cNvGrpSpPr>
              <p:nvPr/>
            </p:nvGrpSpPr>
            <p:grpSpPr bwMode="auto">
              <a:xfrm>
                <a:off x="235" y="1844"/>
                <a:ext cx="5241" cy="728"/>
                <a:chOff x="235" y="1844"/>
                <a:chExt cx="5241" cy="728"/>
              </a:xfrm>
            </p:grpSpPr>
            <p:sp>
              <p:nvSpPr>
                <p:cNvPr id="86" name="Line 57"/>
                <p:cNvSpPr>
                  <a:spLocks noChangeShapeType="1"/>
                </p:cNvSpPr>
                <p:nvPr/>
              </p:nvSpPr>
              <p:spPr bwMode="auto">
                <a:xfrm>
                  <a:off x="235" y="2572"/>
                  <a:ext cx="5241" cy="0"/>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87" name="Line 58"/>
                <p:cNvSpPr>
                  <a:spLocks noChangeShapeType="1"/>
                </p:cNvSpPr>
                <p:nvPr/>
              </p:nvSpPr>
              <p:spPr bwMode="auto">
                <a:xfrm flipV="1">
                  <a:off x="235" y="2401"/>
                  <a:ext cx="5241" cy="1"/>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88" name="Line 59"/>
                <p:cNvSpPr>
                  <a:spLocks noChangeShapeType="1"/>
                </p:cNvSpPr>
                <p:nvPr/>
              </p:nvSpPr>
              <p:spPr bwMode="auto">
                <a:xfrm>
                  <a:off x="235" y="2245"/>
                  <a:ext cx="5241" cy="5"/>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89" name="Line 60"/>
                <p:cNvSpPr>
                  <a:spLocks noChangeShapeType="1"/>
                </p:cNvSpPr>
                <p:nvPr/>
              </p:nvSpPr>
              <p:spPr bwMode="auto">
                <a:xfrm>
                  <a:off x="235" y="2121"/>
                  <a:ext cx="5217" cy="0"/>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90" name="Line 61"/>
                <p:cNvSpPr>
                  <a:spLocks noChangeShapeType="1"/>
                </p:cNvSpPr>
                <p:nvPr/>
              </p:nvSpPr>
              <p:spPr bwMode="auto">
                <a:xfrm flipV="1">
                  <a:off x="235" y="2015"/>
                  <a:ext cx="5241" cy="6"/>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91" name="Line 62"/>
                <p:cNvSpPr>
                  <a:spLocks noChangeShapeType="1"/>
                </p:cNvSpPr>
                <p:nvPr/>
              </p:nvSpPr>
              <p:spPr bwMode="auto">
                <a:xfrm>
                  <a:off x="235" y="1946"/>
                  <a:ext cx="5241" cy="4"/>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92" name="Line 63"/>
                <p:cNvSpPr>
                  <a:spLocks noChangeShapeType="1"/>
                </p:cNvSpPr>
                <p:nvPr/>
              </p:nvSpPr>
              <p:spPr bwMode="auto">
                <a:xfrm flipV="1">
                  <a:off x="235" y="1908"/>
                  <a:ext cx="5241" cy="10"/>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93" name="Line 64"/>
                <p:cNvSpPr>
                  <a:spLocks noChangeShapeType="1"/>
                </p:cNvSpPr>
                <p:nvPr/>
              </p:nvSpPr>
              <p:spPr bwMode="auto">
                <a:xfrm>
                  <a:off x="258" y="1866"/>
                  <a:ext cx="5218" cy="0"/>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sp>
              <p:nvSpPr>
                <p:cNvPr id="94" name="Line 65"/>
                <p:cNvSpPr>
                  <a:spLocks noChangeShapeType="1"/>
                </p:cNvSpPr>
                <p:nvPr/>
              </p:nvSpPr>
              <p:spPr bwMode="auto">
                <a:xfrm>
                  <a:off x="235" y="1844"/>
                  <a:ext cx="5241" cy="0"/>
                </a:xfrm>
                <a:prstGeom prst="line">
                  <a:avLst/>
                </a:prstGeom>
                <a:noFill/>
                <a:ln w="3175">
                  <a:solidFill>
                    <a:srgbClr val="4D4D4D">
                      <a:alpha val="20000"/>
                    </a:srgbClr>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kumimoji="1" lang="zh-TW" altLang="en-US">
                    <a:solidFill>
                      <a:srgbClr val="006699"/>
                    </a:solidFill>
                  </a:endParaRPr>
                </a:p>
              </p:txBody>
            </p:sp>
          </p:grpSp>
        </p:grpSp>
      </p:grpSp>
      <p:sp>
        <p:nvSpPr>
          <p:cNvPr id="2" name="投影片編號版面配置區 1"/>
          <p:cNvSpPr>
            <a:spLocks noGrp="1"/>
          </p:cNvSpPr>
          <p:nvPr>
            <p:ph type="sldNum" sz="quarter" idx="12"/>
          </p:nvPr>
        </p:nvSpPr>
        <p:spPr/>
        <p:txBody>
          <a:bodyPr/>
          <a:lstStyle/>
          <a:p>
            <a:fld id="{EFB25CDC-143E-409B-BF20-D868EBDF082A}" type="slidenum">
              <a:rPr lang="zh-TW" altLang="en-US" smtClean="0">
                <a:solidFill>
                  <a:srgbClr val="006699"/>
                </a:solidFill>
              </a:rPr>
              <a:pPr/>
              <a:t>24</a:t>
            </a:fld>
            <a:endParaRPr lang="en-US" altLang="zh-TW">
              <a:solidFill>
                <a:srgbClr val="006699"/>
              </a:solidFill>
            </a:endParaRPr>
          </a:p>
        </p:txBody>
      </p:sp>
    </p:spTree>
    <p:extLst>
      <p:ext uri="{BB962C8B-B14F-4D97-AF65-F5344CB8AC3E}">
        <p14:creationId xmlns:p14="http://schemas.microsoft.com/office/powerpoint/2010/main" val="17901714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286000" y="2164039"/>
            <a:ext cx="4572000" cy="2529923"/>
          </a:xfrm>
          <a:prstGeom prst="rect">
            <a:avLst/>
          </a:prstGeom>
        </p:spPr>
        <p:txBody>
          <a:bodyPr>
            <a:spAutoFit/>
          </a:bodyPr>
          <a:lstStyle/>
          <a:p>
            <a:pPr marL="342900" lvl="0" indent="-342900" algn="ctr" fontAlgn="base">
              <a:spcBef>
                <a:spcPct val="20000"/>
              </a:spcBef>
              <a:spcAft>
                <a:spcPct val="0"/>
              </a:spcAft>
            </a:pPr>
            <a:r>
              <a:rPr kumimoji="1" lang="zh-TW" altLang="en-US" sz="7200" b="1" i="1" kern="0" dirty="0">
                <a:solidFill>
                  <a:srgbClr val="006699"/>
                </a:solidFill>
                <a:effectLst>
                  <a:outerShdw blurRad="38100" dist="38100" dir="2700000" algn="tl">
                    <a:srgbClr val="C0C0C0"/>
                  </a:outerShdw>
                </a:effectLst>
                <a:latin typeface="Verdana"/>
              </a:rPr>
              <a:t>簡報完畢</a:t>
            </a:r>
          </a:p>
          <a:p>
            <a:pPr marL="342900" lvl="0" indent="-342900" algn="ctr" fontAlgn="base">
              <a:spcBef>
                <a:spcPct val="20000"/>
              </a:spcBef>
              <a:spcAft>
                <a:spcPct val="0"/>
              </a:spcAft>
            </a:pPr>
            <a:r>
              <a:rPr kumimoji="1" lang="zh-TW" altLang="en-US" sz="7200" b="1" i="1" kern="0" dirty="0">
                <a:solidFill>
                  <a:srgbClr val="006699"/>
                </a:solidFill>
                <a:effectLst>
                  <a:outerShdw blurRad="38100" dist="38100" dir="2700000" algn="tl">
                    <a:srgbClr val="C0C0C0"/>
                  </a:outerShdw>
                </a:effectLst>
                <a:latin typeface="Verdana"/>
              </a:rPr>
              <a:t>敬請指教</a:t>
            </a:r>
          </a:p>
        </p:txBody>
      </p:sp>
      <p:sp>
        <p:nvSpPr>
          <p:cNvPr id="2" name="投影片編號版面配置區 1"/>
          <p:cNvSpPr>
            <a:spLocks noGrp="1"/>
          </p:cNvSpPr>
          <p:nvPr>
            <p:ph type="sldNum" sz="quarter" idx="12"/>
          </p:nvPr>
        </p:nvSpPr>
        <p:spPr/>
        <p:txBody>
          <a:bodyPr/>
          <a:lstStyle/>
          <a:p>
            <a:fld id="{EFB25CDC-143E-409B-BF20-D868EBDF082A}" type="slidenum">
              <a:rPr lang="zh-TW" altLang="en-US" smtClean="0">
                <a:solidFill>
                  <a:srgbClr val="006699"/>
                </a:solidFill>
              </a:rPr>
              <a:pPr/>
              <a:t>25</a:t>
            </a:fld>
            <a:endParaRPr lang="en-US" altLang="zh-TW">
              <a:solidFill>
                <a:srgbClr val="006699"/>
              </a:solidFill>
            </a:endParaRPr>
          </a:p>
        </p:txBody>
      </p:sp>
    </p:spTree>
    <p:extLst>
      <p:ext uri="{BB962C8B-B14F-4D97-AF65-F5344CB8AC3E}">
        <p14:creationId xmlns:p14="http://schemas.microsoft.com/office/powerpoint/2010/main" val="2020341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260648"/>
            <a:ext cx="8229600" cy="1143000"/>
          </a:xfrm>
        </p:spPr>
        <p:txBody>
          <a:bodyPr>
            <a:normAutofit/>
          </a:bodyPr>
          <a:lstStyle/>
          <a:p>
            <a:pPr algn="l"/>
            <a:r>
              <a:rPr lang="zh-TW" altLang="en-US" b="1" dirty="0">
                <a:latin typeface="標楷體" pitchFamily="65" charset="-120"/>
                <a:ea typeface="標楷體" pitchFamily="65" charset="-120"/>
              </a:rPr>
              <a:t>壹、前言（</a:t>
            </a:r>
            <a:r>
              <a:rPr lang="en-US" altLang="zh-TW" b="1" dirty="0" smtClean="0">
                <a:latin typeface="標楷體" pitchFamily="65" charset="-120"/>
                <a:ea typeface="標楷體" pitchFamily="65" charset="-120"/>
              </a:rPr>
              <a:t>1/3</a:t>
            </a:r>
            <a:r>
              <a:rPr lang="zh-TW" altLang="en-US" b="1" dirty="0" smtClean="0">
                <a:latin typeface="標楷體" pitchFamily="65" charset="-120"/>
                <a:ea typeface="標楷體" pitchFamily="65" charset="-120"/>
              </a:rPr>
              <a:t>）</a:t>
            </a:r>
            <a:endParaRPr lang="zh-TW" altLang="en-US" b="1" dirty="0">
              <a:latin typeface="標楷體" pitchFamily="65" charset="-120"/>
              <a:ea typeface="標楷體" pitchFamily="65" charset="-120"/>
            </a:endParaRPr>
          </a:p>
        </p:txBody>
      </p:sp>
      <p:sp>
        <p:nvSpPr>
          <p:cNvPr id="3" name="內容版面配置區 2"/>
          <p:cNvSpPr>
            <a:spLocks noGrp="1"/>
          </p:cNvSpPr>
          <p:nvPr>
            <p:ph idx="1"/>
          </p:nvPr>
        </p:nvSpPr>
        <p:spPr>
          <a:xfrm>
            <a:off x="457200" y="1600201"/>
            <a:ext cx="8507288" cy="4525963"/>
          </a:xfrm>
        </p:spPr>
        <p:txBody>
          <a:bodyPr>
            <a:normAutofit fontScale="92500"/>
          </a:bodyPr>
          <a:lstStyle/>
          <a:p>
            <a:r>
              <a:rPr lang="zh-TW" altLang="en-US" dirty="0" smtClean="0">
                <a:solidFill>
                  <a:schemeClr val="accent1"/>
                </a:solidFill>
                <a:latin typeface="標楷體" pitchFamily="65" charset="-120"/>
                <a:ea typeface="標楷體" pitchFamily="65" charset="-120"/>
              </a:rPr>
              <a:t>源起</a:t>
            </a:r>
            <a:r>
              <a:rPr lang="zh-TW"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少子</a:t>
            </a:r>
            <a:r>
              <a:rPr lang="zh-TW" altLang="en-US" dirty="0">
                <a:latin typeface="標楷體" pitchFamily="65" charset="-120"/>
                <a:ea typeface="標楷體" pitchFamily="65" charset="-120"/>
              </a:rPr>
              <a:t>化現象及高等教育國際化</a:t>
            </a:r>
            <a:r>
              <a:rPr lang="zh-TW" altLang="en-US" dirty="0" smtClean="0">
                <a:latin typeface="標楷體" pitchFamily="65" charset="-120"/>
                <a:ea typeface="標楷體" pitchFamily="65" charset="-120"/>
              </a:rPr>
              <a:t>衝擊</a:t>
            </a:r>
            <a:endParaRPr lang="en-US" altLang="zh-TW" dirty="0" smtClean="0">
              <a:latin typeface="標楷體" pitchFamily="65" charset="-120"/>
              <a:ea typeface="標楷體" pitchFamily="65" charset="-120"/>
            </a:endParaRPr>
          </a:p>
          <a:p>
            <a:pPr marL="360000"/>
            <a:r>
              <a:rPr lang="zh-TW" altLang="en-US" dirty="0" smtClean="0">
                <a:solidFill>
                  <a:schemeClr val="accent1">
                    <a:lumMod val="50000"/>
                  </a:schemeClr>
                </a:solidFill>
                <a:latin typeface="標楷體" pitchFamily="65" charset="-120"/>
                <a:ea typeface="標楷體" pitchFamily="65" charset="-120"/>
              </a:rPr>
              <a:t>目的</a:t>
            </a:r>
            <a:r>
              <a:rPr lang="zh-TW" altLang="zh-TW" dirty="0" smtClean="0">
                <a:latin typeface="標楷體" pitchFamily="65" charset="-120"/>
                <a:ea typeface="標楷體" pitchFamily="65" charset="-120"/>
              </a:rPr>
              <a:t>：</a:t>
            </a:r>
            <a:r>
              <a:rPr lang="zh-TW" altLang="en-US" dirty="0">
                <a:latin typeface="標楷體" pitchFamily="65" charset="-120"/>
                <a:ea typeface="標楷體" pitchFamily="65" charset="-120"/>
              </a:rPr>
              <a:t>建立多元升等制度引導大學教師</a:t>
            </a:r>
            <a:r>
              <a:rPr lang="zh-TW" altLang="en-US" dirty="0" smtClean="0">
                <a:latin typeface="標楷體" pitchFamily="65" charset="-120"/>
                <a:ea typeface="標楷體" pitchFamily="65" charset="-120"/>
              </a:rPr>
              <a:t>職涯發  </a:t>
            </a:r>
            <a:endParaRPr lang="en-US" altLang="zh-TW" dirty="0" smtClean="0">
              <a:latin typeface="標楷體" pitchFamily="65" charset="-120"/>
              <a:ea typeface="標楷體" pitchFamily="65" charset="-120"/>
            </a:endParaRPr>
          </a:p>
          <a:p>
            <a:pPr marL="17100" indent="0">
              <a:buNone/>
            </a:pPr>
            <a:r>
              <a:rPr lang="zh-TW" altLang="en-US" dirty="0">
                <a:latin typeface="標楷體" pitchFamily="65" charset="-120"/>
                <a:ea typeface="標楷體" pitchFamily="65" charset="-120"/>
              </a:rPr>
              <a:t>        </a:t>
            </a:r>
            <a:r>
              <a:rPr lang="zh-TW" altLang="en-US" dirty="0" smtClean="0">
                <a:latin typeface="標楷體" pitchFamily="65" charset="-120"/>
                <a:ea typeface="標楷體" pitchFamily="65" charset="-120"/>
              </a:rPr>
              <a:t>展</a:t>
            </a:r>
            <a:r>
              <a:rPr lang="zh-TW" altLang="en-US" dirty="0">
                <a:latin typeface="標楷體" pitchFamily="65" charset="-120"/>
                <a:ea typeface="標楷體" pitchFamily="65" charset="-120"/>
              </a:rPr>
              <a:t>與學校人才培育方向相結合</a:t>
            </a:r>
            <a:endParaRPr lang="en-US" altLang="zh-TW" dirty="0" smtClean="0">
              <a:latin typeface="標楷體" pitchFamily="65" charset="-120"/>
              <a:ea typeface="標楷體" pitchFamily="65" charset="-120"/>
            </a:endParaRPr>
          </a:p>
          <a:p>
            <a:r>
              <a:rPr lang="zh-TW" altLang="en-US" dirty="0" smtClean="0">
                <a:solidFill>
                  <a:schemeClr val="accent1"/>
                </a:solidFill>
                <a:latin typeface="標楷體" pitchFamily="65" charset="-120"/>
                <a:ea typeface="標楷體" pitchFamily="65" charset="-120"/>
              </a:rPr>
              <a:t>任務</a:t>
            </a:r>
            <a:r>
              <a:rPr lang="zh-TW"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協助</a:t>
            </a:r>
            <a:r>
              <a:rPr lang="zh-TW" altLang="en-US" dirty="0">
                <a:latin typeface="標楷體" pitchFamily="65" charset="-120"/>
                <a:ea typeface="標楷體" pitchFamily="65" charset="-120"/>
              </a:rPr>
              <a:t>學校提升競爭力及定位自我</a:t>
            </a:r>
            <a:r>
              <a:rPr lang="zh-TW" altLang="en-US" dirty="0" smtClean="0">
                <a:latin typeface="標楷體" pitchFamily="65" charset="-120"/>
                <a:ea typeface="標楷體" pitchFamily="65" charset="-120"/>
              </a:rPr>
              <a:t>發展特</a:t>
            </a:r>
            <a:endParaRPr lang="en-US" altLang="zh-TW" dirty="0" smtClean="0">
              <a:latin typeface="標楷體" pitchFamily="65" charset="-120"/>
              <a:ea typeface="標楷體" pitchFamily="65" charset="-120"/>
            </a:endParaRPr>
          </a:p>
          <a:p>
            <a:pPr marL="0" indent="0">
              <a:buNone/>
            </a:pPr>
            <a:r>
              <a:rPr lang="zh-TW" altLang="en-US" dirty="0">
                <a:latin typeface="標楷體" pitchFamily="65" charset="-120"/>
                <a:ea typeface="標楷體" pitchFamily="65" charset="-120"/>
              </a:rPr>
              <a:t>        </a:t>
            </a:r>
            <a:r>
              <a:rPr lang="zh-TW" altLang="en-US" dirty="0" smtClean="0">
                <a:latin typeface="標楷體" pitchFamily="65" charset="-120"/>
                <a:ea typeface="標楷體" pitchFamily="65" charset="-120"/>
              </a:rPr>
              <a:t>色，確保</a:t>
            </a:r>
            <a:r>
              <a:rPr lang="zh-TW" altLang="en-US" dirty="0">
                <a:latin typeface="標楷體" pitchFamily="65" charset="-120"/>
                <a:ea typeface="標楷體" pitchFamily="65" charset="-120"/>
              </a:rPr>
              <a:t>教師教學品質及學生</a:t>
            </a:r>
            <a:r>
              <a:rPr lang="zh-TW" altLang="en-US" dirty="0" smtClean="0">
                <a:latin typeface="標楷體" pitchFamily="65" charset="-120"/>
                <a:ea typeface="標楷體" pitchFamily="65" charset="-120"/>
              </a:rPr>
              <a:t>學習成效</a:t>
            </a:r>
            <a:endParaRPr lang="en-US" altLang="zh-TW" dirty="0" smtClean="0">
              <a:latin typeface="標楷體" pitchFamily="65" charset="-120"/>
              <a:ea typeface="標楷體" pitchFamily="65" charset="-120"/>
            </a:endParaRPr>
          </a:p>
          <a:p>
            <a:pPr marL="0" indent="0">
              <a:buNone/>
            </a:pPr>
            <a:r>
              <a:rPr lang="zh-TW" altLang="en-US" dirty="0">
                <a:latin typeface="標楷體" pitchFamily="65" charset="-120"/>
                <a:ea typeface="標楷體" pitchFamily="65" charset="-120"/>
              </a:rPr>
              <a:t>        </a:t>
            </a:r>
            <a:r>
              <a:rPr lang="zh-TW" altLang="en-US" dirty="0" smtClean="0">
                <a:latin typeface="標楷體" pitchFamily="65" charset="-120"/>
                <a:ea typeface="標楷體" pitchFamily="65" charset="-120"/>
              </a:rPr>
              <a:t>（</a:t>
            </a:r>
            <a:r>
              <a:rPr lang="zh-TW" altLang="en-US" dirty="0">
                <a:latin typeface="標楷體" pitchFamily="65" charset="-120"/>
                <a:ea typeface="標楷體" pitchFamily="65" charset="-120"/>
              </a:rPr>
              <a:t>包括未來就業競爭力</a:t>
            </a:r>
            <a:r>
              <a:rPr lang="zh-TW" altLang="en-US"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r>
              <a:rPr lang="zh-TW" altLang="en-US" dirty="0" smtClean="0">
                <a:solidFill>
                  <a:schemeClr val="accent1">
                    <a:lumMod val="50000"/>
                  </a:schemeClr>
                </a:solidFill>
                <a:latin typeface="標楷體" pitchFamily="65" charset="-120"/>
                <a:ea typeface="標楷體" pitchFamily="65" charset="-120"/>
              </a:rPr>
              <a:t>願景</a:t>
            </a:r>
            <a:r>
              <a:rPr lang="zh-TW"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教師資格審查制度為遴聘教師重要制度，</a:t>
            </a:r>
            <a:endParaRPr lang="en-US" altLang="zh-TW" dirty="0" smtClean="0">
              <a:latin typeface="標楷體" pitchFamily="65" charset="-120"/>
              <a:ea typeface="標楷體" pitchFamily="65" charset="-120"/>
            </a:endParaRPr>
          </a:p>
          <a:p>
            <a:pPr marL="0" indent="0">
              <a:buNone/>
            </a:pPr>
            <a:r>
              <a:rPr lang="zh-TW" altLang="en-US" dirty="0" smtClean="0">
                <a:latin typeface="標楷體" pitchFamily="65" charset="-120"/>
                <a:ea typeface="標楷體" pitchFamily="65" charset="-120"/>
              </a:rPr>
              <a:t>        教師素質攸關學校發展及國家人才培育</a:t>
            </a:r>
            <a:endParaRPr lang="en-US" altLang="zh-TW" dirty="0">
              <a:latin typeface="標楷體" pitchFamily="65" charset="-120"/>
              <a:ea typeface="標楷體" pitchFamily="65" charset="-120"/>
            </a:endParaRPr>
          </a:p>
          <a:p>
            <a:endParaRPr lang="zh-TW" altLang="en-US" dirty="0"/>
          </a:p>
        </p:txBody>
      </p:sp>
      <p:sp>
        <p:nvSpPr>
          <p:cNvPr id="4" name="投影片編號版面配置區 3"/>
          <p:cNvSpPr>
            <a:spLocks noGrp="1"/>
          </p:cNvSpPr>
          <p:nvPr>
            <p:ph type="sldNum" sz="quarter" idx="12"/>
          </p:nvPr>
        </p:nvSpPr>
        <p:spPr/>
        <p:txBody>
          <a:bodyPr/>
          <a:lstStyle/>
          <a:p>
            <a:fld id="{A968034E-79AC-429E-BB1A-33E5699EF7CE}" type="slidenum">
              <a:rPr lang="zh-TW" altLang="en-US" smtClean="0">
                <a:solidFill>
                  <a:srgbClr val="006699"/>
                </a:solidFill>
              </a:rPr>
              <a:pPr/>
              <a:t>3</a:t>
            </a:fld>
            <a:endParaRPr lang="en-US" altLang="zh-TW">
              <a:solidFill>
                <a:srgbClr val="006699"/>
              </a:solidFill>
            </a:endParaRPr>
          </a:p>
        </p:txBody>
      </p:sp>
    </p:spTree>
    <p:extLst>
      <p:ext uri="{BB962C8B-B14F-4D97-AF65-F5344CB8AC3E}">
        <p14:creationId xmlns:p14="http://schemas.microsoft.com/office/powerpoint/2010/main" val="39708349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5" y="142852"/>
            <a:ext cx="4213132" cy="769441"/>
          </a:xfrm>
          <a:prstGeom prst="rect">
            <a:avLst/>
          </a:prstGeom>
          <a:noFill/>
        </p:spPr>
        <p:txBody>
          <a:bodyPr wrap="square" rtlCol="0">
            <a:spAutoFit/>
          </a:bodyPr>
          <a:lstStyle/>
          <a:p>
            <a:r>
              <a:rPr lang="zh-TW" altLang="en-US" sz="4400" b="1" dirty="0">
                <a:latin typeface="標楷體" pitchFamily="65" charset="-120"/>
                <a:ea typeface="標楷體" pitchFamily="65" charset="-120"/>
              </a:rPr>
              <a:t>壹、前言</a:t>
            </a:r>
            <a:r>
              <a:rPr lang="zh-TW" altLang="en-US" sz="4400" b="1" dirty="0" smtClean="0">
                <a:latin typeface="標楷體" pitchFamily="65" charset="-120"/>
                <a:ea typeface="標楷體" pitchFamily="65" charset="-120"/>
              </a:rPr>
              <a:t>（</a:t>
            </a:r>
            <a:r>
              <a:rPr lang="en-US" altLang="zh-TW" sz="4400" b="1" dirty="0" smtClean="0">
                <a:latin typeface="標楷體" pitchFamily="65" charset="-120"/>
                <a:ea typeface="標楷體" pitchFamily="65" charset="-120"/>
              </a:rPr>
              <a:t>2/3</a:t>
            </a:r>
            <a:r>
              <a:rPr lang="zh-TW" altLang="en-US" sz="4400" b="1" dirty="0" smtClean="0">
                <a:latin typeface="標楷體" pitchFamily="65" charset="-120"/>
                <a:ea typeface="標楷體" pitchFamily="65" charset="-120"/>
              </a:rPr>
              <a:t>）</a:t>
            </a:r>
            <a:endParaRPr lang="ko-KR" altLang="en-US" sz="3200" dirty="0">
              <a:solidFill>
                <a:schemeClr val="bg1"/>
              </a:solidFill>
              <a:latin typeface="微軟正黑體" pitchFamily="34" charset="-120"/>
              <a:ea typeface="HY견고딕" pitchFamily="18" charset="-127"/>
            </a:endParaRPr>
          </a:p>
        </p:txBody>
      </p:sp>
      <p:sp>
        <p:nvSpPr>
          <p:cNvPr id="36" name="원형 화살표 35"/>
          <p:cNvSpPr/>
          <p:nvPr/>
        </p:nvSpPr>
        <p:spPr>
          <a:xfrm rot="15667601">
            <a:off x="2221920" y="1692392"/>
            <a:ext cx="3786214" cy="3429024"/>
          </a:xfrm>
          <a:prstGeom prst="circularArrow">
            <a:avLst>
              <a:gd name="adj1" fmla="val 9692"/>
              <a:gd name="adj2" fmla="val 1142319"/>
              <a:gd name="adj3" fmla="val 20270195"/>
              <a:gd name="adj4" fmla="val 12735106"/>
              <a:gd name="adj5" fmla="val 15341"/>
            </a:avLst>
          </a:prstGeom>
          <a:solidFill>
            <a:schemeClr val="accent1"/>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latin typeface="微軟正黑體" pitchFamily="34" charset="-120"/>
            </a:endParaRPr>
          </a:p>
        </p:txBody>
      </p:sp>
      <p:sp>
        <p:nvSpPr>
          <p:cNvPr id="37" name="원형 화살표 36"/>
          <p:cNvSpPr/>
          <p:nvPr/>
        </p:nvSpPr>
        <p:spPr>
          <a:xfrm rot="1389281">
            <a:off x="2865010" y="1306774"/>
            <a:ext cx="3786215" cy="3429024"/>
          </a:xfrm>
          <a:prstGeom prst="circularArrow">
            <a:avLst>
              <a:gd name="adj1" fmla="val 9692"/>
              <a:gd name="adj2" fmla="val 1142319"/>
              <a:gd name="adj3" fmla="val 20270195"/>
              <a:gd name="adj4" fmla="val 12735106"/>
              <a:gd name="adj5" fmla="val 15341"/>
            </a:avLst>
          </a:prstGeom>
          <a:solidFill>
            <a:schemeClr val="accent1">
              <a:lumMod val="60000"/>
              <a:lumOff val="40000"/>
            </a:schemeClr>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latin typeface="微軟正黑體" pitchFamily="34" charset="-120"/>
            </a:endParaRPr>
          </a:p>
        </p:txBody>
      </p:sp>
      <p:sp>
        <p:nvSpPr>
          <p:cNvPr id="38" name="원형 화살표 37"/>
          <p:cNvSpPr/>
          <p:nvPr/>
        </p:nvSpPr>
        <p:spPr>
          <a:xfrm rot="8589281">
            <a:off x="2935968" y="2007176"/>
            <a:ext cx="3786215" cy="3429024"/>
          </a:xfrm>
          <a:prstGeom prst="circularArrow">
            <a:avLst>
              <a:gd name="adj1" fmla="val 9692"/>
              <a:gd name="adj2" fmla="val 1142319"/>
              <a:gd name="adj3" fmla="val 20270195"/>
              <a:gd name="adj4" fmla="val 12735106"/>
              <a:gd name="adj5" fmla="val 15341"/>
            </a:avLst>
          </a:prstGeom>
          <a:solidFill>
            <a:schemeClr val="accent1">
              <a:lumMod val="75000"/>
            </a:schemeClr>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latin typeface="微軟正黑體" pitchFamily="34" charset="-120"/>
            </a:endParaRPr>
          </a:p>
        </p:txBody>
      </p:sp>
      <p:sp>
        <p:nvSpPr>
          <p:cNvPr id="77" name="TextBox 76"/>
          <p:cNvSpPr txBox="1"/>
          <p:nvPr/>
        </p:nvSpPr>
        <p:spPr>
          <a:xfrm>
            <a:off x="3491880" y="2578948"/>
            <a:ext cx="2232248" cy="1938992"/>
          </a:xfrm>
          <a:prstGeom prst="rect">
            <a:avLst/>
          </a:prstGeom>
          <a:noFill/>
        </p:spPr>
        <p:txBody>
          <a:bodyPr wrap="square"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zh-TW" altLang="en-US" sz="4000" b="1" spc="50" dirty="0" smtClean="0">
                <a:ln w="11430"/>
                <a:solidFill>
                  <a:schemeClr val="accent1">
                    <a:lumMod val="50000"/>
                  </a:schemeClr>
                </a:solidFill>
                <a:effectLst>
                  <a:outerShdw blurRad="50800" dist="38100" dir="13500000" algn="br" rotWithShape="0">
                    <a:prstClr val="black">
                      <a:alpha val="40000"/>
                    </a:prstClr>
                  </a:outerShdw>
                </a:effectLst>
                <a:latin typeface="+mj-ea"/>
                <a:ea typeface="+mj-ea"/>
              </a:rPr>
              <a:t>教師多元升等制度</a:t>
            </a:r>
            <a:endParaRPr lang="en-US" altLang="ko-KR" sz="4000" b="1" spc="50" dirty="0" smtClean="0">
              <a:ln w="11430"/>
              <a:solidFill>
                <a:schemeClr val="accent1">
                  <a:lumMod val="50000"/>
                </a:schemeClr>
              </a:solidFill>
              <a:effectLst>
                <a:outerShdw blurRad="50800" dist="38100" dir="13500000" algn="br" rotWithShape="0">
                  <a:prstClr val="black">
                    <a:alpha val="40000"/>
                  </a:prstClr>
                </a:outerShdw>
              </a:effectLst>
              <a:latin typeface="+mj-ea"/>
              <a:ea typeface="+mj-ea"/>
            </a:endParaRPr>
          </a:p>
        </p:txBody>
      </p:sp>
      <p:sp>
        <p:nvSpPr>
          <p:cNvPr id="23" name="圓角矩形 22"/>
          <p:cNvSpPr/>
          <p:nvPr/>
        </p:nvSpPr>
        <p:spPr>
          <a:xfrm>
            <a:off x="5724128" y="4005065"/>
            <a:ext cx="2287413" cy="1666444"/>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sz="2800" b="1" dirty="0" smtClean="0">
                <a:latin typeface="標楷體" pitchFamily="65" charset="-120"/>
                <a:ea typeface="標楷體" pitchFamily="65" charset="-120"/>
              </a:rPr>
              <a:t>學生多元人才培育</a:t>
            </a:r>
            <a:endParaRPr lang="zh-TW" altLang="en-US" b="1" dirty="0"/>
          </a:p>
        </p:txBody>
      </p:sp>
      <p:sp>
        <p:nvSpPr>
          <p:cNvPr id="24" name="圓角矩形 23"/>
          <p:cNvSpPr/>
          <p:nvPr/>
        </p:nvSpPr>
        <p:spPr>
          <a:xfrm>
            <a:off x="179514" y="1988841"/>
            <a:ext cx="2664295" cy="2088232"/>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sz="2800" b="1" dirty="0" smtClean="0">
                <a:latin typeface="標楷體" pitchFamily="65" charset="-120"/>
                <a:ea typeface="標楷體" pitchFamily="65" charset="-120"/>
              </a:rPr>
              <a:t>學校多元發展</a:t>
            </a:r>
            <a:endParaRPr lang="en-US" altLang="zh-TW" sz="2800" dirty="0" smtClean="0"/>
          </a:p>
          <a:p>
            <a:r>
              <a:rPr lang="zh-TW" altLang="en-US" sz="2400" dirty="0" smtClean="0">
                <a:latin typeface="標楷體" pitchFamily="65" charset="-120"/>
                <a:ea typeface="標楷體" pitchFamily="65" charset="-120"/>
              </a:rPr>
              <a:t>學術研究型、教學實務型、產學合作型</a:t>
            </a:r>
            <a:endParaRPr lang="zh-TW" altLang="en-US" sz="2400" dirty="0"/>
          </a:p>
        </p:txBody>
      </p:sp>
      <p:sp>
        <p:nvSpPr>
          <p:cNvPr id="6" name="圓角矩形 5"/>
          <p:cNvSpPr/>
          <p:nvPr/>
        </p:nvSpPr>
        <p:spPr>
          <a:xfrm>
            <a:off x="5912761" y="510747"/>
            <a:ext cx="2520280" cy="2016224"/>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r>
              <a:rPr lang="zh-TW" altLang="en-US" sz="2800" b="1" dirty="0" smtClean="0">
                <a:latin typeface="標楷體" pitchFamily="65" charset="-120"/>
                <a:ea typeface="標楷體" pitchFamily="65" charset="-120"/>
              </a:rPr>
              <a:t>教師多元專長</a:t>
            </a:r>
            <a:r>
              <a:rPr lang="zh-TW" altLang="en-US" sz="2400" dirty="0" smtClean="0">
                <a:latin typeface="標楷體" pitchFamily="65" charset="-120"/>
                <a:ea typeface="標楷體" pitchFamily="65" charset="-120"/>
              </a:rPr>
              <a:t>學術研究型、教學實務型、產學合作型</a:t>
            </a:r>
            <a:endParaRPr lang="en-US" altLang="zh-TW" sz="2400" dirty="0" smtClean="0">
              <a:latin typeface="標楷體" pitchFamily="65" charset="-120"/>
              <a:ea typeface="標楷體" pitchFamily="65" charset="-120"/>
            </a:endParaRPr>
          </a:p>
          <a:p>
            <a:pPr algn="ctr"/>
            <a:endParaRPr lang="zh-TW" altLang="en-US" dirty="0"/>
          </a:p>
        </p:txBody>
      </p:sp>
      <p:sp>
        <p:nvSpPr>
          <p:cNvPr id="3" name="投影片編號版面配置區 2"/>
          <p:cNvSpPr>
            <a:spLocks noGrp="1"/>
          </p:cNvSpPr>
          <p:nvPr>
            <p:ph type="sldNum" sz="quarter" idx="12"/>
          </p:nvPr>
        </p:nvSpPr>
        <p:spPr/>
        <p:txBody>
          <a:bodyPr/>
          <a:lstStyle/>
          <a:p>
            <a:fld id="{EFB25CDC-143E-409B-BF20-D868EBDF082A}" type="slidenum">
              <a:rPr lang="zh-TW" altLang="en-US" smtClean="0">
                <a:solidFill>
                  <a:srgbClr val="006699"/>
                </a:solidFill>
              </a:rPr>
              <a:pPr/>
              <a:t>4</a:t>
            </a:fld>
            <a:endParaRPr lang="en-US" altLang="zh-TW">
              <a:solidFill>
                <a:srgbClr val="006699"/>
              </a:solidFill>
            </a:endParaRPr>
          </a:p>
        </p:txBody>
      </p:sp>
    </p:spTree>
    <p:extLst>
      <p:ext uri="{BB962C8B-B14F-4D97-AF65-F5344CB8AC3E}">
        <p14:creationId xmlns:p14="http://schemas.microsoft.com/office/powerpoint/2010/main" val="20449808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79513" y="467380"/>
            <a:ext cx="4730463" cy="769441"/>
          </a:xfrm>
          <a:prstGeom prst="rect">
            <a:avLst/>
          </a:prstGeom>
        </p:spPr>
        <p:txBody>
          <a:bodyPr wrap="square">
            <a:spAutoFit/>
          </a:bodyPr>
          <a:lstStyle/>
          <a:p>
            <a:r>
              <a:rPr lang="zh-TW" altLang="en-US" sz="4400" b="1" dirty="0">
                <a:latin typeface="標楷體" pitchFamily="65" charset="-120"/>
                <a:ea typeface="標楷體" pitchFamily="65" charset="-120"/>
              </a:rPr>
              <a:t>壹、前言</a:t>
            </a:r>
            <a:r>
              <a:rPr lang="zh-TW" altLang="en-US" sz="4400" b="1" dirty="0" smtClean="0">
                <a:latin typeface="標楷體" pitchFamily="65" charset="-120"/>
                <a:ea typeface="標楷體" pitchFamily="65" charset="-120"/>
              </a:rPr>
              <a:t>（</a:t>
            </a:r>
            <a:r>
              <a:rPr lang="en-US" altLang="zh-TW" sz="4400" b="1" dirty="0" smtClean="0">
                <a:latin typeface="標楷體" pitchFamily="65" charset="-120"/>
                <a:ea typeface="標楷體" pitchFamily="65" charset="-120"/>
              </a:rPr>
              <a:t>3/3</a:t>
            </a:r>
            <a:r>
              <a:rPr lang="zh-TW" altLang="en-US" sz="4400" b="1" dirty="0" smtClean="0">
                <a:latin typeface="標楷體" pitchFamily="65" charset="-120"/>
                <a:ea typeface="標楷體" pitchFamily="65" charset="-120"/>
              </a:rPr>
              <a:t>）</a:t>
            </a:r>
            <a:endParaRPr lang="zh-TW" altLang="en-US" sz="4400" b="1" dirty="0">
              <a:latin typeface="+mj-ea"/>
              <a:ea typeface="+mj-ea"/>
            </a:endParaRPr>
          </a:p>
        </p:txBody>
      </p:sp>
      <p:grpSp>
        <p:nvGrpSpPr>
          <p:cNvPr id="4" name="群組 3"/>
          <p:cNvGrpSpPr/>
          <p:nvPr/>
        </p:nvGrpSpPr>
        <p:grpSpPr>
          <a:xfrm>
            <a:off x="611560" y="1398131"/>
            <a:ext cx="8208912" cy="3990861"/>
            <a:chOff x="1471377" y="1398130"/>
            <a:chExt cx="6664662" cy="3990861"/>
          </a:xfrm>
          <a:effectLst/>
        </p:grpSpPr>
        <p:sp>
          <p:nvSpPr>
            <p:cNvPr id="5" name="手繪多邊形 4"/>
            <p:cNvSpPr/>
            <p:nvPr/>
          </p:nvSpPr>
          <p:spPr>
            <a:xfrm>
              <a:off x="3868317" y="3501008"/>
              <a:ext cx="1916477" cy="1887983"/>
            </a:xfrm>
            <a:custGeom>
              <a:avLst/>
              <a:gdLst>
                <a:gd name="connsiteX0" fmla="*/ 0 w 1728833"/>
                <a:gd name="connsiteY0" fmla="*/ 864417 h 1728833"/>
                <a:gd name="connsiteX1" fmla="*/ 253183 w 1728833"/>
                <a:gd name="connsiteY1" fmla="*/ 253182 h 1728833"/>
                <a:gd name="connsiteX2" fmla="*/ 864419 w 1728833"/>
                <a:gd name="connsiteY2" fmla="*/ 1 h 1728833"/>
                <a:gd name="connsiteX3" fmla="*/ 1475654 w 1728833"/>
                <a:gd name="connsiteY3" fmla="*/ 253184 h 1728833"/>
                <a:gd name="connsiteX4" fmla="*/ 1728835 w 1728833"/>
                <a:gd name="connsiteY4" fmla="*/ 864420 h 1728833"/>
                <a:gd name="connsiteX5" fmla="*/ 1475653 w 1728833"/>
                <a:gd name="connsiteY5" fmla="*/ 1475655 h 1728833"/>
                <a:gd name="connsiteX6" fmla="*/ 864418 w 1728833"/>
                <a:gd name="connsiteY6" fmla="*/ 1728837 h 1728833"/>
                <a:gd name="connsiteX7" fmla="*/ 253183 w 1728833"/>
                <a:gd name="connsiteY7" fmla="*/ 1475655 h 1728833"/>
                <a:gd name="connsiteX8" fmla="*/ 2 w 1728833"/>
                <a:gd name="connsiteY8" fmla="*/ 864419 h 1728833"/>
                <a:gd name="connsiteX9" fmla="*/ 0 w 1728833"/>
                <a:gd name="connsiteY9" fmla="*/ 864417 h 1728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28833" h="1728833">
                  <a:moveTo>
                    <a:pt x="0" y="864417"/>
                  </a:moveTo>
                  <a:cubicBezTo>
                    <a:pt x="0" y="635159"/>
                    <a:pt x="91073" y="415291"/>
                    <a:pt x="253183" y="253182"/>
                  </a:cubicBezTo>
                  <a:cubicBezTo>
                    <a:pt x="415293" y="91073"/>
                    <a:pt x="635161" y="1"/>
                    <a:pt x="864419" y="1"/>
                  </a:cubicBezTo>
                  <a:cubicBezTo>
                    <a:pt x="1093677" y="1"/>
                    <a:pt x="1313545" y="91074"/>
                    <a:pt x="1475654" y="253184"/>
                  </a:cubicBezTo>
                  <a:cubicBezTo>
                    <a:pt x="1637763" y="415294"/>
                    <a:pt x="1728835" y="635162"/>
                    <a:pt x="1728835" y="864420"/>
                  </a:cubicBezTo>
                  <a:cubicBezTo>
                    <a:pt x="1728835" y="1093678"/>
                    <a:pt x="1637763" y="1313546"/>
                    <a:pt x="1475653" y="1475655"/>
                  </a:cubicBezTo>
                  <a:cubicBezTo>
                    <a:pt x="1313543" y="1637765"/>
                    <a:pt x="1093675" y="1728837"/>
                    <a:pt x="864418" y="1728837"/>
                  </a:cubicBezTo>
                  <a:cubicBezTo>
                    <a:pt x="635160" y="1728837"/>
                    <a:pt x="415292" y="1637764"/>
                    <a:pt x="253183" y="1475655"/>
                  </a:cubicBezTo>
                  <a:cubicBezTo>
                    <a:pt x="91073" y="1313545"/>
                    <a:pt x="1" y="1093677"/>
                    <a:pt x="2" y="864419"/>
                  </a:cubicBezTo>
                  <a:lnTo>
                    <a:pt x="0" y="864417"/>
                  </a:lnTo>
                  <a:close/>
                </a:path>
              </a:pathLst>
            </a:custGeom>
            <a:solidFill>
              <a:schemeClr val="accent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spcFirstLastPara="0" vert="horz" wrap="square" lIns="264612" tIns="264612" rIns="264612" bIns="264612" numCol="1" spcCol="1270" anchor="ctr" anchorCtr="0">
              <a:noAutofit/>
            </a:bodyPr>
            <a:lstStyle/>
            <a:p>
              <a:pPr lvl="0" algn="ctr" defTabSz="800100">
                <a:lnSpc>
                  <a:spcPct val="90000"/>
                </a:lnSpc>
                <a:spcBef>
                  <a:spcPct val="0"/>
                </a:spcBef>
                <a:spcAft>
                  <a:spcPct val="35000"/>
                </a:spcAft>
              </a:pPr>
              <a:r>
                <a:rPr lang="zh-TW" altLang="en-US" sz="2800" b="1" kern="1200" dirty="0" smtClean="0"/>
                <a:t>教師教學與學生未來學習能力</a:t>
              </a:r>
              <a:endParaRPr lang="zh-TW" altLang="en-US" sz="2800" b="1" kern="1200" dirty="0"/>
            </a:p>
          </p:txBody>
        </p:sp>
        <p:sp>
          <p:nvSpPr>
            <p:cNvPr id="7" name="手繪多邊形 6"/>
            <p:cNvSpPr/>
            <p:nvPr/>
          </p:nvSpPr>
          <p:spPr>
            <a:xfrm>
              <a:off x="1471377" y="3938496"/>
              <a:ext cx="1525467" cy="1313913"/>
            </a:xfrm>
            <a:custGeom>
              <a:avLst/>
              <a:gdLst>
                <a:gd name="connsiteX0" fmla="*/ 0 w 1642391"/>
                <a:gd name="connsiteY0" fmla="*/ 131391 h 1313913"/>
                <a:gd name="connsiteX1" fmla="*/ 38484 w 1642391"/>
                <a:gd name="connsiteY1" fmla="*/ 38484 h 1313913"/>
                <a:gd name="connsiteX2" fmla="*/ 131392 w 1642391"/>
                <a:gd name="connsiteY2" fmla="*/ 1 h 1313913"/>
                <a:gd name="connsiteX3" fmla="*/ 1511000 w 1642391"/>
                <a:gd name="connsiteY3" fmla="*/ 0 h 1313913"/>
                <a:gd name="connsiteX4" fmla="*/ 1603907 w 1642391"/>
                <a:gd name="connsiteY4" fmla="*/ 38484 h 1313913"/>
                <a:gd name="connsiteX5" fmla="*/ 1642390 w 1642391"/>
                <a:gd name="connsiteY5" fmla="*/ 131392 h 1313913"/>
                <a:gd name="connsiteX6" fmla="*/ 1642391 w 1642391"/>
                <a:gd name="connsiteY6" fmla="*/ 1182522 h 1313913"/>
                <a:gd name="connsiteX7" fmla="*/ 1603907 w 1642391"/>
                <a:gd name="connsiteY7" fmla="*/ 1275429 h 1313913"/>
                <a:gd name="connsiteX8" fmla="*/ 1510999 w 1642391"/>
                <a:gd name="connsiteY8" fmla="*/ 1313913 h 1313913"/>
                <a:gd name="connsiteX9" fmla="*/ 131391 w 1642391"/>
                <a:gd name="connsiteY9" fmla="*/ 1313913 h 1313913"/>
                <a:gd name="connsiteX10" fmla="*/ 38484 w 1642391"/>
                <a:gd name="connsiteY10" fmla="*/ 1275429 h 1313913"/>
                <a:gd name="connsiteX11" fmla="*/ 1 w 1642391"/>
                <a:gd name="connsiteY11" fmla="*/ 1182521 h 1313913"/>
                <a:gd name="connsiteX12" fmla="*/ 0 w 1642391"/>
                <a:gd name="connsiteY12" fmla="*/ 131391 h 131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42391" h="1313913">
                  <a:moveTo>
                    <a:pt x="0" y="131391"/>
                  </a:moveTo>
                  <a:cubicBezTo>
                    <a:pt x="0" y="96544"/>
                    <a:pt x="13843" y="63124"/>
                    <a:pt x="38484" y="38484"/>
                  </a:cubicBezTo>
                  <a:cubicBezTo>
                    <a:pt x="63125" y="13843"/>
                    <a:pt x="96544" y="1"/>
                    <a:pt x="131392" y="1"/>
                  </a:cubicBezTo>
                  <a:lnTo>
                    <a:pt x="1511000" y="0"/>
                  </a:lnTo>
                  <a:cubicBezTo>
                    <a:pt x="1545847" y="0"/>
                    <a:pt x="1579267" y="13843"/>
                    <a:pt x="1603907" y="38484"/>
                  </a:cubicBezTo>
                  <a:cubicBezTo>
                    <a:pt x="1628548" y="63125"/>
                    <a:pt x="1642390" y="96544"/>
                    <a:pt x="1642390" y="131392"/>
                  </a:cubicBezTo>
                  <a:cubicBezTo>
                    <a:pt x="1642390" y="481769"/>
                    <a:pt x="1642391" y="832145"/>
                    <a:pt x="1642391" y="1182522"/>
                  </a:cubicBezTo>
                  <a:cubicBezTo>
                    <a:pt x="1642391" y="1217369"/>
                    <a:pt x="1628548" y="1250789"/>
                    <a:pt x="1603907" y="1275429"/>
                  </a:cubicBezTo>
                  <a:cubicBezTo>
                    <a:pt x="1579266" y="1300070"/>
                    <a:pt x="1545847" y="1313913"/>
                    <a:pt x="1510999" y="1313913"/>
                  </a:cubicBezTo>
                  <a:lnTo>
                    <a:pt x="131391" y="1313913"/>
                  </a:lnTo>
                  <a:cubicBezTo>
                    <a:pt x="96544" y="1313913"/>
                    <a:pt x="63124" y="1300070"/>
                    <a:pt x="38484" y="1275429"/>
                  </a:cubicBezTo>
                  <a:cubicBezTo>
                    <a:pt x="13843" y="1250788"/>
                    <a:pt x="1" y="1217369"/>
                    <a:pt x="1" y="1182521"/>
                  </a:cubicBezTo>
                  <a:cubicBezTo>
                    <a:pt x="1" y="832144"/>
                    <a:pt x="0" y="481768"/>
                    <a:pt x="0" y="131391"/>
                  </a:cubicBezTo>
                  <a:close/>
                </a:path>
              </a:pathLst>
            </a:custGeom>
            <a:noFill/>
            <a:ln/>
          </p:spPr>
          <p:style>
            <a:lnRef idx="2">
              <a:schemeClr val="accent1"/>
            </a:lnRef>
            <a:fillRef idx="1">
              <a:schemeClr val="lt1"/>
            </a:fillRef>
            <a:effectRef idx="0">
              <a:schemeClr val="accent1"/>
            </a:effectRef>
            <a:fontRef idx="minor">
              <a:schemeClr val="dk1"/>
            </a:fontRef>
          </p:style>
          <p:txBody>
            <a:bodyPr spcFirstLastPara="0" vert="horz" wrap="square" lIns="108968" tIns="108968" rIns="108968" bIns="108968" numCol="1" spcCol="1270" anchor="ctr" anchorCtr="0">
              <a:noAutofit/>
            </a:bodyPr>
            <a:lstStyle/>
            <a:p>
              <a:pPr lvl="0" algn="ctr" defTabSz="1644650">
                <a:lnSpc>
                  <a:spcPct val="90000"/>
                </a:lnSpc>
                <a:spcBef>
                  <a:spcPct val="0"/>
                </a:spcBef>
                <a:spcAft>
                  <a:spcPct val="35000"/>
                </a:spcAft>
              </a:pPr>
              <a:r>
                <a:rPr lang="zh-TW" altLang="en-US" sz="3700" kern="1200" dirty="0" smtClean="0"/>
                <a:t>國際力</a:t>
              </a:r>
              <a:endParaRPr lang="zh-TW" altLang="en-US" sz="3700" kern="1200" dirty="0"/>
            </a:p>
          </p:txBody>
        </p:sp>
        <p:sp>
          <p:nvSpPr>
            <p:cNvPr id="9" name="手繪多邊形 8"/>
            <p:cNvSpPr/>
            <p:nvPr/>
          </p:nvSpPr>
          <p:spPr>
            <a:xfrm>
              <a:off x="1856750" y="1955507"/>
              <a:ext cx="1642391" cy="1313913"/>
            </a:xfrm>
            <a:custGeom>
              <a:avLst/>
              <a:gdLst>
                <a:gd name="connsiteX0" fmla="*/ 0 w 1642391"/>
                <a:gd name="connsiteY0" fmla="*/ 131391 h 1313913"/>
                <a:gd name="connsiteX1" fmla="*/ 38484 w 1642391"/>
                <a:gd name="connsiteY1" fmla="*/ 38484 h 1313913"/>
                <a:gd name="connsiteX2" fmla="*/ 131392 w 1642391"/>
                <a:gd name="connsiteY2" fmla="*/ 1 h 1313913"/>
                <a:gd name="connsiteX3" fmla="*/ 1511000 w 1642391"/>
                <a:gd name="connsiteY3" fmla="*/ 0 h 1313913"/>
                <a:gd name="connsiteX4" fmla="*/ 1603907 w 1642391"/>
                <a:gd name="connsiteY4" fmla="*/ 38484 h 1313913"/>
                <a:gd name="connsiteX5" fmla="*/ 1642390 w 1642391"/>
                <a:gd name="connsiteY5" fmla="*/ 131392 h 1313913"/>
                <a:gd name="connsiteX6" fmla="*/ 1642391 w 1642391"/>
                <a:gd name="connsiteY6" fmla="*/ 1182522 h 1313913"/>
                <a:gd name="connsiteX7" fmla="*/ 1603907 w 1642391"/>
                <a:gd name="connsiteY7" fmla="*/ 1275429 h 1313913"/>
                <a:gd name="connsiteX8" fmla="*/ 1510999 w 1642391"/>
                <a:gd name="connsiteY8" fmla="*/ 1313913 h 1313913"/>
                <a:gd name="connsiteX9" fmla="*/ 131391 w 1642391"/>
                <a:gd name="connsiteY9" fmla="*/ 1313913 h 1313913"/>
                <a:gd name="connsiteX10" fmla="*/ 38484 w 1642391"/>
                <a:gd name="connsiteY10" fmla="*/ 1275429 h 1313913"/>
                <a:gd name="connsiteX11" fmla="*/ 1 w 1642391"/>
                <a:gd name="connsiteY11" fmla="*/ 1182521 h 1313913"/>
                <a:gd name="connsiteX12" fmla="*/ 0 w 1642391"/>
                <a:gd name="connsiteY12" fmla="*/ 131391 h 131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42391" h="1313913">
                  <a:moveTo>
                    <a:pt x="0" y="131391"/>
                  </a:moveTo>
                  <a:cubicBezTo>
                    <a:pt x="0" y="96544"/>
                    <a:pt x="13843" y="63124"/>
                    <a:pt x="38484" y="38484"/>
                  </a:cubicBezTo>
                  <a:cubicBezTo>
                    <a:pt x="63125" y="13843"/>
                    <a:pt x="96544" y="1"/>
                    <a:pt x="131392" y="1"/>
                  </a:cubicBezTo>
                  <a:lnTo>
                    <a:pt x="1511000" y="0"/>
                  </a:lnTo>
                  <a:cubicBezTo>
                    <a:pt x="1545847" y="0"/>
                    <a:pt x="1579267" y="13843"/>
                    <a:pt x="1603907" y="38484"/>
                  </a:cubicBezTo>
                  <a:cubicBezTo>
                    <a:pt x="1628548" y="63125"/>
                    <a:pt x="1642390" y="96544"/>
                    <a:pt x="1642390" y="131392"/>
                  </a:cubicBezTo>
                  <a:cubicBezTo>
                    <a:pt x="1642390" y="481769"/>
                    <a:pt x="1642391" y="832145"/>
                    <a:pt x="1642391" y="1182522"/>
                  </a:cubicBezTo>
                  <a:cubicBezTo>
                    <a:pt x="1642391" y="1217369"/>
                    <a:pt x="1628548" y="1250789"/>
                    <a:pt x="1603907" y="1275429"/>
                  </a:cubicBezTo>
                  <a:cubicBezTo>
                    <a:pt x="1579266" y="1300070"/>
                    <a:pt x="1545847" y="1313913"/>
                    <a:pt x="1510999" y="1313913"/>
                  </a:cubicBezTo>
                  <a:lnTo>
                    <a:pt x="131391" y="1313913"/>
                  </a:lnTo>
                  <a:cubicBezTo>
                    <a:pt x="96544" y="1313913"/>
                    <a:pt x="63124" y="1300070"/>
                    <a:pt x="38484" y="1275429"/>
                  </a:cubicBezTo>
                  <a:cubicBezTo>
                    <a:pt x="13843" y="1250788"/>
                    <a:pt x="1" y="1217369"/>
                    <a:pt x="1" y="1182521"/>
                  </a:cubicBezTo>
                  <a:cubicBezTo>
                    <a:pt x="1" y="832144"/>
                    <a:pt x="0" y="481768"/>
                    <a:pt x="0" y="131391"/>
                  </a:cubicBezTo>
                  <a:close/>
                </a:path>
              </a:pathLst>
            </a:custGeom>
            <a:noFill/>
          </p:spPr>
          <p:style>
            <a:lnRef idx="2">
              <a:schemeClr val="accent1"/>
            </a:lnRef>
            <a:fillRef idx="1">
              <a:schemeClr val="lt1"/>
            </a:fillRef>
            <a:effectRef idx="0">
              <a:schemeClr val="accent1"/>
            </a:effectRef>
            <a:fontRef idx="minor">
              <a:schemeClr val="dk1"/>
            </a:fontRef>
          </p:style>
          <p:txBody>
            <a:bodyPr spcFirstLastPara="0" vert="horz" wrap="square" lIns="108968" tIns="108968" rIns="108968" bIns="108968" numCol="1" spcCol="1270" anchor="ctr" anchorCtr="0">
              <a:noAutofit/>
            </a:bodyPr>
            <a:lstStyle/>
            <a:p>
              <a:pPr lvl="0" algn="ctr" defTabSz="1644650">
                <a:lnSpc>
                  <a:spcPct val="90000"/>
                </a:lnSpc>
                <a:spcBef>
                  <a:spcPct val="0"/>
                </a:spcBef>
                <a:spcAft>
                  <a:spcPct val="35000"/>
                </a:spcAft>
              </a:pPr>
              <a:r>
                <a:rPr lang="zh-TW" altLang="en-US" sz="3700" kern="1200" dirty="0" smtClean="0"/>
                <a:t>就業力</a:t>
              </a:r>
              <a:endParaRPr lang="zh-TW" altLang="en-US" sz="3700" kern="1200" dirty="0"/>
            </a:p>
          </p:txBody>
        </p:sp>
        <p:sp>
          <p:nvSpPr>
            <p:cNvPr id="11" name="手繪多邊形 10"/>
            <p:cNvSpPr/>
            <p:nvPr/>
          </p:nvSpPr>
          <p:spPr>
            <a:xfrm>
              <a:off x="3894820" y="1398130"/>
              <a:ext cx="1642391" cy="1313913"/>
            </a:xfrm>
            <a:custGeom>
              <a:avLst/>
              <a:gdLst>
                <a:gd name="connsiteX0" fmla="*/ 0 w 1642391"/>
                <a:gd name="connsiteY0" fmla="*/ 131391 h 1313913"/>
                <a:gd name="connsiteX1" fmla="*/ 38484 w 1642391"/>
                <a:gd name="connsiteY1" fmla="*/ 38484 h 1313913"/>
                <a:gd name="connsiteX2" fmla="*/ 131392 w 1642391"/>
                <a:gd name="connsiteY2" fmla="*/ 1 h 1313913"/>
                <a:gd name="connsiteX3" fmla="*/ 1511000 w 1642391"/>
                <a:gd name="connsiteY3" fmla="*/ 0 h 1313913"/>
                <a:gd name="connsiteX4" fmla="*/ 1603907 w 1642391"/>
                <a:gd name="connsiteY4" fmla="*/ 38484 h 1313913"/>
                <a:gd name="connsiteX5" fmla="*/ 1642390 w 1642391"/>
                <a:gd name="connsiteY5" fmla="*/ 131392 h 1313913"/>
                <a:gd name="connsiteX6" fmla="*/ 1642391 w 1642391"/>
                <a:gd name="connsiteY6" fmla="*/ 1182522 h 1313913"/>
                <a:gd name="connsiteX7" fmla="*/ 1603907 w 1642391"/>
                <a:gd name="connsiteY7" fmla="*/ 1275429 h 1313913"/>
                <a:gd name="connsiteX8" fmla="*/ 1510999 w 1642391"/>
                <a:gd name="connsiteY8" fmla="*/ 1313913 h 1313913"/>
                <a:gd name="connsiteX9" fmla="*/ 131391 w 1642391"/>
                <a:gd name="connsiteY9" fmla="*/ 1313913 h 1313913"/>
                <a:gd name="connsiteX10" fmla="*/ 38484 w 1642391"/>
                <a:gd name="connsiteY10" fmla="*/ 1275429 h 1313913"/>
                <a:gd name="connsiteX11" fmla="*/ 1 w 1642391"/>
                <a:gd name="connsiteY11" fmla="*/ 1182521 h 1313913"/>
                <a:gd name="connsiteX12" fmla="*/ 0 w 1642391"/>
                <a:gd name="connsiteY12" fmla="*/ 131391 h 131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42391" h="1313913">
                  <a:moveTo>
                    <a:pt x="0" y="131391"/>
                  </a:moveTo>
                  <a:cubicBezTo>
                    <a:pt x="0" y="96544"/>
                    <a:pt x="13843" y="63124"/>
                    <a:pt x="38484" y="38484"/>
                  </a:cubicBezTo>
                  <a:cubicBezTo>
                    <a:pt x="63125" y="13843"/>
                    <a:pt x="96544" y="1"/>
                    <a:pt x="131392" y="1"/>
                  </a:cubicBezTo>
                  <a:lnTo>
                    <a:pt x="1511000" y="0"/>
                  </a:lnTo>
                  <a:cubicBezTo>
                    <a:pt x="1545847" y="0"/>
                    <a:pt x="1579267" y="13843"/>
                    <a:pt x="1603907" y="38484"/>
                  </a:cubicBezTo>
                  <a:cubicBezTo>
                    <a:pt x="1628548" y="63125"/>
                    <a:pt x="1642390" y="96544"/>
                    <a:pt x="1642390" y="131392"/>
                  </a:cubicBezTo>
                  <a:cubicBezTo>
                    <a:pt x="1642390" y="481769"/>
                    <a:pt x="1642391" y="832145"/>
                    <a:pt x="1642391" y="1182522"/>
                  </a:cubicBezTo>
                  <a:cubicBezTo>
                    <a:pt x="1642391" y="1217369"/>
                    <a:pt x="1628548" y="1250789"/>
                    <a:pt x="1603907" y="1275429"/>
                  </a:cubicBezTo>
                  <a:cubicBezTo>
                    <a:pt x="1579266" y="1300070"/>
                    <a:pt x="1545847" y="1313913"/>
                    <a:pt x="1510999" y="1313913"/>
                  </a:cubicBezTo>
                  <a:lnTo>
                    <a:pt x="131391" y="1313913"/>
                  </a:lnTo>
                  <a:cubicBezTo>
                    <a:pt x="96544" y="1313913"/>
                    <a:pt x="63124" y="1300070"/>
                    <a:pt x="38484" y="1275429"/>
                  </a:cubicBezTo>
                  <a:cubicBezTo>
                    <a:pt x="13843" y="1250788"/>
                    <a:pt x="1" y="1217369"/>
                    <a:pt x="1" y="1182521"/>
                  </a:cubicBezTo>
                  <a:cubicBezTo>
                    <a:pt x="1" y="832144"/>
                    <a:pt x="0" y="481768"/>
                    <a:pt x="0" y="131391"/>
                  </a:cubicBezTo>
                  <a:close/>
                </a:path>
              </a:pathLst>
            </a:custGeom>
            <a:noFill/>
            <a:ln/>
          </p:spPr>
          <p:style>
            <a:lnRef idx="2">
              <a:schemeClr val="accent1"/>
            </a:lnRef>
            <a:fillRef idx="1">
              <a:schemeClr val="lt1"/>
            </a:fillRef>
            <a:effectRef idx="0">
              <a:schemeClr val="accent1"/>
            </a:effectRef>
            <a:fontRef idx="minor">
              <a:schemeClr val="dk1"/>
            </a:fontRef>
          </p:style>
          <p:txBody>
            <a:bodyPr spcFirstLastPara="0" vert="horz" wrap="square" lIns="108968" tIns="108968" rIns="108968" bIns="108968" numCol="1" spcCol="1270" anchor="ctr" anchorCtr="0">
              <a:noAutofit/>
            </a:bodyPr>
            <a:lstStyle/>
            <a:p>
              <a:pPr lvl="0" algn="ctr" defTabSz="1644650">
                <a:lnSpc>
                  <a:spcPct val="90000"/>
                </a:lnSpc>
                <a:spcBef>
                  <a:spcPct val="0"/>
                </a:spcBef>
                <a:spcAft>
                  <a:spcPct val="35000"/>
                </a:spcAft>
              </a:pPr>
              <a:r>
                <a:rPr lang="zh-TW" altLang="en-US" sz="3700" kern="1200" dirty="0" smtClean="0"/>
                <a:t>公民力</a:t>
              </a:r>
              <a:endParaRPr lang="zh-TW" altLang="en-US" sz="3700" kern="1200" dirty="0"/>
            </a:p>
          </p:txBody>
        </p:sp>
        <p:sp>
          <p:nvSpPr>
            <p:cNvPr id="13" name="手繪多邊形 12"/>
            <p:cNvSpPr/>
            <p:nvPr/>
          </p:nvSpPr>
          <p:spPr>
            <a:xfrm>
              <a:off x="6201338" y="1772815"/>
              <a:ext cx="1642391" cy="1313913"/>
            </a:xfrm>
            <a:custGeom>
              <a:avLst/>
              <a:gdLst>
                <a:gd name="connsiteX0" fmla="*/ 0 w 1642391"/>
                <a:gd name="connsiteY0" fmla="*/ 131391 h 1313913"/>
                <a:gd name="connsiteX1" fmla="*/ 38484 w 1642391"/>
                <a:gd name="connsiteY1" fmla="*/ 38484 h 1313913"/>
                <a:gd name="connsiteX2" fmla="*/ 131392 w 1642391"/>
                <a:gd name="connsiteY2" fmla="*/ 1 h 1313913"/>
                <a:gd name="connsiteX3" fmla="*/ 1511000 w 1642391"/>
                <a:gd name="connsiteY3" fmla="*/ 0 h 1313913"/>
                <a:gd name="connsiteX4" fmla="*/ 1603907 w 1642391"/>
                <a:gd name="connsiteY4" fmla="*/ 38484 h 1313913"/>
                <a:gd name="connsiteX5" fmla="*/ 1642390 w 1642391"/>
                <a:gd name="connsiteY5" fmla="*/ 131392 h 1313913"/>
                <a:gd name="connsiteX6" fmla="*/ 1642391 w 1642391"/>
                <a:gd name="connsiteY6" fmla="*/ 1182522 h 1313913"/>
                <a:gd name="connsiteX7" fmla="*/ 1603907 w 1642391"/>
                <a:gd name="connsiteY7" fmla="*/ 1275429 h 1313913"/>
                <a:gd name="connsiteX8" fmla="*/ 1510999 w 1642391"/>
                <a:gd name="connsiteY8" fmla="*/ 1313913 h 1313913"/>
                <a:gd name="connsiteX9" fmla="*/ 131391 w 1642391"/>
                <a:gd name="connsiteY9" fmla="*/ 1313913 h 1313913"/>
                <a:gd name="connsiteX10" fmla="*/ 38484 w 1642391"/>
                <a:gd name="connsiteY10" fmla="*/ 1275429 h 1313913"/>
                <a:gd name="connsiteX11" fmla="*/ 1 w 1642391"/>
                <a:gd name="connsiteY11" fmla="*/ 1182521 h 1313913"/>
                <a:gd name="connsiteX12" fmla="*/ 0 w 1642391"/>
                <a:gd name="connsiteY12" fmla="*/ 131391 h 131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42391" h="1313913">
                  <a:moveTo>
                    <a:pt x="0" y="131391"/>
                  </a:moveTo>
                  <a:cubicBezTo>
                    <a:pt x="0" y="96544"/>
                    <a:pt x="13843" y="63124"/>
                    <a:pt x="38484" y="38484"/>
                  </a:cubicBezTo>
                  <a:cubicBezTo>
                    <a:pt x="63125" y="13843"/>
                    <a:pt x="96544" y="1"/>
                    <a:pt x="131392" y="1"/>
                  </a:cubicBezTo>
                  <a:lnTo>
                    <a:pt x="1511000" y="0"/>
                  </a:lnTo>
                  <a:cubicBezTo>
                    <a:pt x="1545847" y="0"/>
                    <a:pt x="1579267" y="13843"/>
                    <a:pt x="1603907" y="38484"/>
                  </a:cubicBezTo>
                  <a:cubicBezTo>
                    <a:pt x="1628548" y="63125"/>
                    <a:pt x="1642390" y="96544"/>
                    <a:pt x="1642390" y="131392"/>
                  </a:cubicBezTo>
                  <a:cubicBezTo>
                    <a:pt x="1642390" y="481769"/>
                    <a:pt x="1642391" y="832145"/>
                    <a:pt x="1642391" y="1182522"/>
                  </a:cubicBezTo>
                  <a:cubicBezTo>
                    <a:pt x="1642391" y="1217369"/>
                    <a:pt x="1628548" y="1250789"/>
                    <a:pt x="1603907" y="1275429"/>
                  </a:cubicBezTo>
                  <a:cubicBezTo>
                    <a:pt x="1579266" y="1300070"/>
                    <a:pt x="1545847" y="1313913"/>
                    <a:pt x="1510999" y="1313913"/>
                  </a:cubicBezTo>
                  <a:lnTo>
                    <a:pt x="131391" y="1313913"/>
                  </a:lnTo>
                  <a:cubicBezTo>
                    <a:pt x="96544" y="1313913"/>
                    <a:pt x="63124" y="1300070"/>
                    <a:pt x="38484" y="1275429"/>
                  </a:cubicBezTo>
                  <a:cubicBezTo>
                    <a:pt x="13843" y="1250788"/>
                    <a:pt x="1" y="1217369"/>
                    <a:pt x="1" y="1182521"/>
                  </a:cubicBezTo>
                  <a:cubicBezTo>
                    <a:pt x="1" y="832144"/>
                    <a:pt x="0" y="481768"/>
                    <a:pt x="0" y="131391"/>
                  </a:cubicBezTo>
                  <a:close/>
                </a:path>
              </a:pathLst>
            </a:custGeom>
            <a:noFill/>
          </p:spPr>
          <p:style>
            <a:lnRef idx="2">
              <a:schemeClr val="accent1"/>
            </a:lnRef>
            <a:fillRef idx="1">
              <a:schemeClr val="lt1"/>
            </a:fillRef>
            <a:effectRef idx="0">
              <a:schemeClr val="accent1"/>
            </a:effectRef>
            <a:fontRef idx="minor">
              <a:schemeClr val="dk1"/>
            </a:fontRef>
          </p:style>
          <p:txBody>
            <a:bodyPr spcFirstLastPara="0" vert="horz" wrap="square" lIns="108968" tIns="108968" rIns="108968" bIns="108968" numCol="1" spcCol="1270" anchor="ctr" anchorCtr="0">
              <a:noAutofit/>
            </a:bodyPr>
            <a:lstStyle/>
            <a:p>
              <a:pPr lvl="0" algn="ctr" defTabSz="1644650">
                <a:lnSpc>
                  <a:spcPct val="90000"/>
                </a:lnSpc>
                <a:spcBef>
                  <a:spcPct val="0"/>
                </a:spcBef>
                <a:spcAft>
                  <a:spcPct val="35000"/>
                </a:spcAft>
              </a:pPr>
              <a:r>
                <a:rPr lang="zh-TW" altLang="en-US" sz="3700" kern="1200" dirty="0" smtClean="0"/>
                <a:t>創新力</a:t>
              </a:r>
              <a:endParaRPr lang="zh-TW" altLang="en-US" sz="3700" kern="1200" dirty="0"/>
            </a:p>
          </p:txBody>
        </p:sp>
        <p:sp>
          <p:nvSpPr>
            <p:cNvPr id="15" name="手繪多邊形 14"/>
            <p:cNvSpPr/>
            <p:nvPr/>
          </p:nvSpPr>
          <p:spPr>
            <a:xfrm>
              <a:off x="6552110" y="3861048"/>
              <a:ext cx="1583929" cy="1313913"/>
            </a:xfrm>
            <a:custGeom>
              <a:avLst/>
              <a:gdLst>
                <a:gd name="connsiteX0" fmla="*/ 0 w 1642391"/>
                <a:gd name="connsiteY0" fmla="*/ 131391 h 1313913"/>
                <a:gd name="connsiteX1" fmla="*/ 38484 w 1642391"/>
                <a:gd name="connsiteY1" fmla="*/ 38484 h 1313913"/>
                <a:gd name="connsiteX2" fmla="*/ 131392 w 1642391"/>
                <a:gd name="connsiteY2" fmla="*/ 1 h 1313913"/>
                <a:gd name="connsiteX3" fmla="*/ 1511000 w 1642391"/>
                <a:gd name="connsiteY3" fmla="*/ 0 h 1313913"/>
                <a:gd name="connsiteX4" fmla="*/ 1603907 w 1642391"/>
                <a:gd name="connsiteY4" fmla="*/ 38484 h 1313913"/>
                <a:gd name="connsiteX5" fmla="*/ 1642390 w 1642391"/>
                <a:gd name="connsiteY5" fmla="*/ 131392 h 1313913"/>
                <a:gd name="connsiteX6" fmla="*/ 1642391 w 1642391"/>
                <a:gd name="connsiteY6" fmla="*/ 1182522 h 1313913"/>
                <a:gd name="connsiteX7" fmla="*/ 1603907 w 1642391"/>
                <a:gd name="connsiteY7" fmla="*/ 1275429 h 1313913"/>
                <a:gd name="connsiteX8" fmla="*/ 1510999 w 1642391"/>
                <a:gd name="connsiteY8" fmla="*/ 1313913 h 1313913"/>
                <a:gd name="connsiteX9" fmla="*/ 131391 w 1642391"/>
                <a:gd name="connsiteY9" fmla="*/ 1313913 h 1313913"/>
                <a:gd name="connsiteX10" fmla="*/ 38484 w 1642391"/>
                <a:gd name="connsiteY10" fmla="*/ 1275429 h 1313913"/>
                <a:gd name="connsiteX11" fmla="*/ 1 w 1642391"/>
                <a:gd name="connsiteY11" fmla="*/ 1182521 h 1313913"/>
                <a:gd name="connsiteX12" fmla="*/ 0 w 1642391"/>
                <a:gd name="connsiteY12" fmla="*/ 131391 h 131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42391" h="1313913">
                  <a:moveTo>
                    <a:pt x="0" y="131391"/>
                  </a:moveTo>
                  <a:cubicBezTo>
                    <a:pt x="0" y="96544"/>
                    <a:pt x="13843" y="63124"/>
                    <a:pt x="38484" y="38484"/>
                  </a:cubicBezTo>
                  <a:cubicBezTo>
                    <a:pt x="63125" y="13843"/>
                    <a:pt x="96544" y="1"/>
                    <a:pt x="131392" y="1"/>
                  </a:cubicBezTo>
                  <a:lnTo>
                    <a:pt x="1511000" y="0"/>
                  </a:lnTo>
                  <a:cubicBezTo>
                    <a:pt x="1545847" y="0"/>
                    <a:pt x="1579267" y="13843"/>
                    <a:pt x="1603907" y="38484"/>
                  </a:cubicBezTo>
                  <a:cubicBezTo>
                    <a:pt x="1628548" y="63125"/>
                    <a:pt x="1642390" y="96544"/>
                    <a:pt x="1642390" y="131392"/>
                  </a:cubicBezTo>
                  <a:cubicBezTo>
                    <a:pt x="1642390" y="481769"/>
                    <a:pt x="1642391" y="832145"/>
                    <a:pt x="1642391" y="1182522"/>
                  </a:cubicBezTo>
                  <a:cubicBezTo>
                    <a:pt x="1642391" y="1217369"/>
                    <a:pt x="1628548" y="1250789"/>
                    <a:pt x="1603907" y="1275429"/>
                  </a:cubicBezTo>
                  <a:cubicBezTo>
                    <a:pt x="1579266" y="1300070"/>
                    <a:pt x="1545847" y="1313913"/>
                    <a:pt x="1510999" y="1313913"/>
                  </a:cubicBezTo>
                  <a:lnTo>
                    <a:pt x="131391" y="1313913"/>
                  </a:lnTo>
                  <a:cubicBezTo>
                    <a:pt x="96544" y="1313913"/>
                    <a:pt x="63124" y="1300070"/>
                    <a:pt x="38484" y="1275429"/>
                  </a:cubicBezTo>
                  <a:cubicBezTo>
                    <a:pt x="13843" y="1250788"/>
                    <a:pt x="1" y="1217369"/>
                    <a:pt x="1" y="1182521"/>
                  </a:cubicBezTo>
                  <a:cubicBezTo>
                    <a:pt x="1" y="832144"/>
                    <a:pt x="0" y="481768"/>
                    <a:pt x="0" y="131391"/>
                  </a:cubicBezTo>
                  <a:close/>
                </a:path>
              </a:pathLst>
            </a:custGeom>
            <a:noFill/>
          </p:spPr>
          <p:style>
            <a:lnRef idx="2">
              <a:schemeClr val="accent1"/>
            </a:lnRef>
            <a:fillRef idx="1">
              <a:schemeClr val="lt1"/>
            </a:fillRef>
            <a:effectRef idx="0">
              <a:schemeClr val="accent1"/>
            </a:effectRef>
            <a:fontRef idx="minor">
              <a:schemeClr val="dk1"/>
            </a:fontRef>
          </p:style>
          <p:txBody>
            <a:bodyPr spcFirstLastPara="0" vert="horz" wrap="square" lIns="108968" tIns="108968" rIns="108968" bIns="108968" numCol="1" spcCol="1270" anchor="ctr" anchorCtr="0">
              <a:noAutofit/>
            </a:bodyPr>
            <a:lstStyle/>
            <a:p>
              <a:pPr lvl="0" algn="ctr" defTabSz="1644650">
                <a:lnSpc>
                  <a:spcPct val="90000"/>
                </a:lnSpc>
                <a:spcBef>
                  <a:spcPct val="0"/>
                </a:spcBef>
                <a:spcAft>
                  <a:spcPct val="35000"/>
                </a:spcAft>
              </a:pPr>
              <a:r>
                <a:rPr lang="zh-TW" altLang="en-US" sz="3700" kern="1200" dirty="0" smtClean="0"/>
                <a:t>跨域力</a:t>
              </a:r>
              <a:endParaRPr lang="zh-TW" altLang="en-US" sz="3700" kern="1200" dirty="0"/>
            </a:p>
          </p:txBody>
        </p:sp>
        <p:sp>
          <p:nvSpPr>
            <p:cNvPr id="8" name="向左箭號 7"/>
            <p:cNvSpPr/>
            <p:nvPr/>
          </p:nvSpPr>
          <p:spPr>
            <a:xfrm rot="2598938">
              <a:off x="3372534" y="3117662"/>
              <a:ext cx="821708" cy="674641"/>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sp>
        <p:nvSpPr>
          <p:cNvPr id="16" name="向左箭號 15"/>
          <p:cNvSpPr/>
          <p:nvPr/>
        </p:nvSpPr>
        <p:spPr>
          <a:xfrm rot="5400000">
            <a:off x="4270294" y="2748360"/>
            <a:ext cx="772367" cy="674641"/>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8" name="向左箭號 27"/>
          <p:cNvSpPr/>
          <p:nvPr/>
        </p:nvSpPr>
        <p:spPr>
          <a:xfrm rot="8141387">
            <a:off x="5615631" y="3196572"/>
            <a:ext cx="1052400" cy="674641"/>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9" name="向左箭號 28"/>
          <p:cNvSpPr/>
          <p:nvPr/>
        </p:nvSpPr>
        <p:spPr>
          <a:xfrm rot="10800000">
            <a:off x="5952318" y="4165097"/>
            <a:ext cx="923335" cy="674641"/>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0" name="向左箭號 29"/>
          <p:cNvSpPr/>
          <p:nvPr/>
        </p:nvSpPr>
        <p:spPr>
          <a:xfrm>
            <a:off x="2483768" y="4221089"/>
            <a:ext cx="1045245" cy="674641"/>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 name="投影片編號版面配置區 1"/>
          <p:cNvSpPr>
            <a:spLocks noGrp="1"/>
          </p:cNvSpPr>
          <p:nvPr>
            <p:ph type="sldNum" sz="quarter" idx="12"/>
          </p:nvPr>
        </p:nvSpPr>
        <p:spPr/>
        <p:txBody>
          <a:bodyPr/>
          <a:lstStyle/>
          <a:p>
            <a:fld id="{EFB25CDC-143E-409B-BF20-D868EBDF082A}" type="slidenum">
              <a:rPr lang="zh-TW" altLang="en-US" smtClean="0">
                <a:solidFill>
                  <a:srgbClr val="006699"/>
                </a:solidFill>
              </a:rPr>
              <a:pPr/>
              <a:t>5</a:t>
            </a:fld>
            <a:endParaRPr lang="en-US" altLang="zh-TW">
              <a:solidFill>
                <a:srgbClr val="006699"/>
              </a:solidFill>
            </a:endParaRPr>
          </a:p>
        </p:txBody>
      </p:sp>
    </p:spTree>
    <p:extLst>
      <p:ext uri="{BB962C8B-B14F-4D97-AF65-F5344CB8AC3E}">
        <p14:creationId xmlns:p14="http://schemas.microsoft.com/office/powerpoint/2010/main" val="18036770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資料庫圖表 1"/>
          <p:cNvGraphicFramePr/>
          <p:nvPr>
            <p:extLst>
              <p:ext uri="{D42A27DB-BD31-4B8C-83A1-F6EECF244321}">
                <p14:modId xmlns:p14="http://schemas.microsoft.com/office/powerpoint/2010/main" val="1269565403"/>
              </p:ext>
            </p:extLst>
          </p:nvPr>
        </p:nvGraphicFramePr>
        <p:xfrm>
          <a:off x="539553" y="1385343"/>
          <a:ext cx="8280920" cy="45007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3"/>
          <p:cNvSpPr txBox="1"/>
          <p:nvPr/>
        </p:nvSpPr>
        <p:spPr>
          <a:xfrm>
            <a:off x="255459" y="188641"/>
            <a:ext cx="8135560" cy="707886"/>
          </a:xfrm>
          <a:prstGeom prst="rect">
            <a:avLst/>
          </a:prstGeom>
          <a:noFill/>
        </p:spPr>
        <p:txBody>
          <a:bodyPr wrap="none" rtlCol="0">
            <a:spAutoFit/>
          </a:bodyPr>
          <a:lstStyle/>
          <a:p>
            <a:r>
              <a:rPr lang="zh-TW" altLang="en-US" sz="4000" b="1" dirty="0">
                <a:latin typeface="標楷體" pitchFamily="65" charset="-120"/>
                <a:ea typeface="標楷體" pitchFamily="65" charset="-120"/>
              </a:rPr>
              <a:t>貳</a:t>
            </a:r>
            <a:r>
              <a:rPr lang="zh-TW" altLang="en-US" sz="4000" b="1" dirty="0" smtClean="0">
                <a:latin typeface="標楷體" pitchFamily="65" charset="-120"/>
                <a:ea typeface="標楷體" pitchFamily="65" charset="-120"/>
              </a:rPr>
              <a:t>、推動</a:t>
            </a:r>
            <a:r>
              <a:rPr lang="zh-TW" altLang="en-US" sz="4000" b="1" dirty="0">
                <a:latin typeface="標楷體" pitchFamily="65" charset="-120"/>
                <a:ea typeface="標楷體" pitchFamily="65" charset="-120"/>
              </a:rPr>
              <a:t>多元升等制度目標</a:t>
            </a:r>
            <a:r>
              <a:rPr lang="en-US" altLang="zh-TW" sz="4000" b="1" dirty="0" smtClean="0">
                <a:latin typeface="標楷體" pitchFamily="65" charset="-120"/>
                <a:ea typeface="標楷體" pitchFamily="65" charset="-120"/>
              </a:rPr>
              <a:t>﹙1/3﹚</a:t>
            </a:r>
            <a:endParaRPr lang="en-US" altLang="zh-TW" sz="4000" b="1" dirty="0">
              <a:latin typeface="標楷體" pitchFamily="65" charset="-120"/>
              <a:ea typeface="標楷體" pitchFamily="65" charset="-120"/>
            </a:endParaRPr>
          </a:p>
        </p:txBody>
      </p:sp>
      <p:sp>
        <p:nvSpPr>
          <p:cNvPr id="3" name="投影片編號版面配置區 2"/>
          <p:cNvSpPr>
            <a:spLocks noGrp="1"/>
          </p:cNvSpPr>
          <p:nvPr>
            <p:ph type="sldNum" sz="quarter" idx="12"/>
          </p:nvPr>
        </p:nvSpPr>
        <p:spPr/>
        <p:txBody>
          <a:bodyPr/>
          <a:lstStyle/>
          <a:p>
            <a:fld id="{E01CDE76-085F-4BC4-8193-36E633317B46}" type="slidenum">
              <a:rPr lang="zh-TW" altLang="en-US" smtClean="0">
                <a:solidFill>
                  <a:srgbClr val="006699"/>
                </a:solidFill>
              </a:rPr>
              <a:pPr/>
              <a:t>6</a:t>
            </a:fld>
            <a:endParaRPr lang="en-US" altLang="zh-TW">
              <a:solidFill>
                <a:srgbClr val="006699"/>
              </a:solidFill>
            </a:endParaRPr>
          </a:p>
        </p:txBody>
      </p:sp>
    </p:spTree>
    <p:extLst>
      <p:ext uri="{BB962C8B-B14F-4D97-AF65-F5344CB8AC3E}">
        <p14:creationId xmlns:p14="http://schemas.microsoft.com/office/powerpoint/2010/main" val="40702756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資料庫圖表 1"/>
          <p:cNvGraphicFramePr/>
          <p:nvPr>
            <p:extLst>
              <p:ext uri="{D42A27DB-BD31-4B8C-83A1-F6EECF244321}">
                <p14:modId xmlns:p14="http://schemas.microsoft.com/office/powerpoint/2010/main" val="3852907260"/>
              </p:ext>
            </p:extLst>
          </p:nvPr>
        </p:nvGraphicFramePr>
        <p:xfrm>
          <a:off x="539553" y="1385343"/>
          <a:ext cx="8280920" cy="45007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3"/>
          <p:cNvSpPr txBox="1"/>
          <p:nvPr/>
        </p:nvSpPr>
        <p:spPr>
          <a:xfrm>
            <a:off x="255459" y="188641"/>
            <a:ext cx="7340471" cy="646331"/>
          </a:xfrm>
          <a:prstGeom prst="rect">
            <a:avLst/>
          </a:prstGeom>
          <a:noFill/>
        </p:spPr>
        <p:txBody>
          <a:bodyPr wrap="none" rtlCol="0">
            <a:spAutoFit/>
          </a:bodyPr>
          <a:lstStyle/>
          <a:p>
            <a:r>
              <a:rPr lang="zh-TW" altLang="en-US" sz="3600" b="1" dirty="0">
                <a:latin typeface="標楷體" pitchFamily="65" charset="-120"/>
                <a:ea typeface="標楷體" pitchFamily="65" charset="-120"/>
              </a:rPr>
              <a:t>貳</a:t>
            </a:r>
            <a:r>
              <a:rPr lang="zh-TW" altLang="en-US" sz="3600" b="1" dirty="0" smtClean="0">
                <a:latin typeface="標楷體" pitchFamily="65" charset="-120"/>
                <a:ea typeface="標楷體" pitchFamily="65" charset="-120"/>
              </a:rPr>
              <a:t>、推動</a:t>
            </a:r>
            <a:r>
              <a:rPr lang="zh-TW" altLang="en-US" sz="3600" b="1" dirty="0">
                <a:latin typeface="標楷體" pitchFamily="65" charset="-120"/>
                <a:ea typeface="標楷體" pitchFamily="65" charset="-120"/>
              </a:rPr>
              <a:t>多元升等制度目標</a:t>
            </a:r>
            <a:r>
              <a:rPr lang="en-US" altLang="zh-TW" sz="3600" b="1" dirty="0" smtClean="0">
                <a:latin typeface="標楷體" pitchFamily="65" charset="-120"/>
                <a:ea typeface="標楷體" pitchFamily="65" charset="-120"/>
              </a:rPr>
              <a:t>﹙2/3﹚</a:t>
            </a:r>
            <a:endParaRPr lang="en-US" altLang="zh-TW" sz="3600" b="1" dirty="0">
              <a:latin typeface="標楷體" pitchFamily="65" charset="-120"/>
              <a:ea typeface="標楷體" pitchFamily="65" charset="-120"/>
            </a:endParaRPr>
          </a:p>
        </p:txBody>
      </p:sp>
      <p:sp>
        <p:nvSpPr>
          <p:cNvPr id="3" name="投影片編號版面配置區 2"/>
          <p:cNvSpPr>
            <a:spLocks noGrp="1"/>
          </p:cNvSpPr>
          <p:nvPr>
            <p:ph type="sldNum" sz="quarter" idx="12"/>
          </p:nvPr>
        </p:nvSpPr>
        <p:spPr/>
        <p:txBody>
          <a:bodyPr/>
          <a:lstStyle/>
          <a:p>
            <a:fld id="{E01CDE76-085F-4BC4-8193-36E633317B46}" type="slidenum">
              <a:rPr lang="zh-TW" altLang="en-US" smtClean="0">
                <a:solidFill>
                  <a:srgbClr val="006699"/>
                </a:solidFill>
              </a:rPr>
              <a:pPr/>
              <a:t>7</a:t>
            </a:fld>
            <a:endParaRPr lang="en-US" altLang="zh-TW">
              <a:solidFill>
                <a:srgbClr val="006699"/>
              </a:solidFill>
            </a:endParaRPr>
          </a:p>
        </p:txBody>
      </p:sp>
    </p:spTree>
    <p:extLst>
      <p:ext uri="{BB962C8B-B14F-4D97-AF65-F5344CB8AC3E}">
        <p14:creationId xmlns:p14="http://schemas.microsoft.com/office/powerpoint/2010/main" val="11023438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資料庫圖表 1"/>
          <p:cNvGraphicFramePr/>
          <p:nvPr>
            <p:extLst>
              <p:ext uri="{D42A27DB-BD31-4B8C-83A1-F6EECF244321}">
                <p14:modId xmlns:p14="http://schemas.microsoft.com/office/powerpoint/2010/main" val="4233376732"/>
              </p:ext>
            </p:extLst>
          </p:nvPr>
        </p:nvGraphicFramePr>
        <p:xfrm>
          <a:off x="539553" y="1385343"/>
          <a:ext cx="8280920" cy="45007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3"/>
          <p:cNvSpPr txBox="1"/>
          <p:nvPr/>
        </p:nvSpPr>
        <p:spPr>
          <a:xfrm>
            <a:off x="255459" y="188641"/>
            <a:ext cx="7340471" cy="646331"/>
          </a:xfrm>
          <a:prstGeom prst="rect">
            <a:avLst/>
          </a:prstGeom>
          <a:noFill/>
        </p:spPr>
        <p:txBody>
          <a:bodyPr wrap="none" rtlCol="0">
            <a:spAutoFit/>
          </a:bodyPr>
          <a:lstStyle/>
          <a:p>
            <a:r>
              <a:rPr lang="zh-TW" altLang="en-US" sz="3600" b="1" dirty="0">
                <a:latin typeface="標楷體" pitchFamily="65" charset="-120"/>
                <a:ea typeface="標楷體" pitchFamily="65" charset="-120"/>
              </a:rPr>
              <a:t>貳</a:t>
            </a:r>
            <a:r>
              <a:rPr lang="zh-TW" altLang="en-US" sz="3600" b="1" dirty="0" smtClean="0">
                <a:latin typeface="標楷體" pitchFamily="65" charset="-120"/>
                <a:ea typeface="標楷體" pitchFamily="65" charset="-120"/>
              </a:rPr>
              <a:t>、推動</a:t>
            </a:r>
            <a:r>
              <a:rPr lang="zh-TW" altLang="en-US" sz="3600" b="1" dirty="0">
                <a:latin typeface="標楷體" pitchFamily="65" charset="-120"/>
                <a:ea typeface="標楷體" pitchFamily="65" charset="-120"/>
              </a:rPr>
              <a:t>多元升等制度目標</a:t>
            </a:r>
            <a:r>
              <a:rPr lang="en-US" altLang="zh-TW" sz="3600" b="1" dirty="0" smtClean="0">
                <a:latin typeface="標楷體" pitchFamily="65" charset="-120"/>
                <a:ea typeface="標楷體" pitchFamily="65" charset="-120"/>
              </a:rPr>
              <a:t>﹙3/3</a:t>
            </a:r>
            <a:r>
              <a:rPr lang="en-US" altLang="zh-TW" sz="3600" b="1" dirty="0">
                <a:latin typeface="標楷體" pitchFamily="65" charset="-120"/>
                <a:ea typeface="標楷體" pitchFamily="65" charset="-120"/>
              </a:rPr>
              <a:t>﹚</a:t>
            </a:r>
          </a:p>
        </p:txBody>
      </p:sp>
      <p:sp>
        <p:nvSpPr>
          <p:cNvPr id="3" name="投影片編號版面配置區 2"/>
          <p:cNvSpPr>
            <a:spLocks noGrp="1"/>
          </p:cNvSpPr>
          <p:nvPr>
            <p:ph type="sldNum" sz="quarter" idx="12"/>
          </p:nvPr>
        </p:nvSpPr>
        <p:spPr/>
        <p:txBody>
          <a:bodyPr/>
          <a:lstStyle/>
          <a:p>
            <a:fld id="{E01CDE76-085F-4BC4-8193-36E633317B46}" type="slidenum">
              <a:rPr lang="zh-TW" altLang="en-US" smtClean="0">
                <a:solidFill>
                  <a:srgbClr val="006699"/>
                </a:solidFill>
              </a:rPr>
              <a:pPr/>
              <a:t>8</a:t>
            </a:fld>
            <a:endParaRPr lang="en-US" altLang="zh-TW">
              <a:solidFill>
                <a:srgbClr val="006699"/>
              </a:solidFill>
            </a:endParaRPr>
          </a:p>
        </p:txBody>
      </p:sp>
    </p:spTree>
    <p:extLst>
      <p:ext uri="{BB962C8B-B14F-4D97-AF65-F5344CB8AC3E}">
        <p14:creationId xmlns:p14="http://schemas.microsoft.com/office/powerpoint/2010/main" val="681258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472479" y="6146140"/>
            <a:ext cx="4201150" cy="523220"/>
          </a:xfrm>
          <a:prstGeom prst="rect">
            <a:avLst/>
          </a:prstGeom>
        </p:spPr>
        <p:txBody>
          <a:bodyPr wrap="none">
            <a:spAutoFit/>
          </a:bodyPr>
          <a:lstStyle/>
          <a:p>
            <a:r>
              <a:rPr lang="zh-TW" altLang="en-US" sz="2800" dirty="0">
                <a:latin typeface="+mj-ea"/>
                <a:ea typeface="+mj-ea"/>
              </a:rPr>
              <a:t>多元升等制度</a:t>
            </a:r>
            <a:r>
              <a:rPr lang="en-US" altLang="zh-TW" sz="2800" dirty="0">
                <a:latin typeface="+mj-ea"/>
                <a:ea typeface="+mj-ea"/>
              </a:rPr>
              <a:t>PATHWAYS</a:t>
            </a:r>
            <a:endParaRPr lang="zh-TW" altLang="en-US" sz="2800" dirty="0">
              <a:latin typeface="+mj-ea"/>
              <a:ea typeface="+mj-ea"/>
            </a:endParaRPr>
          </a:p>
        </p:txBody>
      </p:sp>
      <p:sp>
        <p:nvSpPr>
          <p:cNvPr id="4" name="矩形 3"/>
          <p:cNvSpPr/>
          <p:nvPr/>
        </p:nvSpPr>
        <p:spPr>
          <a:xfrm>
            <a:off x="179512" y="188640"/>
            <a:ext cx="8748462" cy="584775"/>
          </a:xfrm>
          <a:prstGeom prst="rect">
            <a:avLst/>
          </a:prstGeom>
        </p:spPr>
        <p:txBody>
          <a:bodyPr wrap="square">
            <a:spAutoFit/>
          </a:bodyPr>
          <a:lstStyle/>
          <a:p>
            <a:r>
              <a:rPr lang="zh-TW" altLang="en-US" sz="3200" b="1" dirty="0">
                <a:latin typeface="標楷體" pitchFamily="65" charset="-120"/>
                <a:ea typeface="標楷體" pitchFamily="65" charset="-120"/>
              </a:rPr>
              <a:t>參</a:t>
            </a:r>
            <a:r>
              <a:rPr lang="zh-TW" altLang="en-US" sz="3200" b="1" dirty="0" smtClean="0">
                <a:latin typeface="標楷體" pitchFamily="65" charset="-120"/>
                <a:ea typeface="標楷體" pitchFamily="65" charset="-120"/>
              </a:rPr>
              <a:t>、推動</a:t>
            </a:r>
            <a:r>
              <a:rPr lang="zh-TW" altLang="en-US" sz="3200" b="1" dirty="0">
                <a:latin typeface="標楷體" pitchFamily="65" charset="-120"/>
                <a:ea typeface="標楷體" pitchFamily="65" charset="-120"/>
              </a:rPr>
              <a:t>多元升等制度實施策略及</a:t>
            </a:r>
            <a:r>
              <a:rPr lang="zh-TW" altLang="en-US" sz="3200" b="1" dirty="0" smtClean="0">
                <a:latin typeface="標楷體" pitchFamily="65" charset="-120"/>
                <a:ea typeface="標楷體" pitchFamily="65" charset="-120"/>
              </a:rPr>
              <a:t>期程</a:t>
            </a:r>
            <a:r>
              <a:rPr lang="en-US" altLang="zh-TW" sz="3200" b="1" dirty="0" smtClean="0">
                <a:latin typeface="標楷體" pitchFamily="65" charset="-120"/>
                <a:ea typeface="標楷體" pitchFamily="65" charset="-120"/>
              </a:rPr>
              <a:t>(1/2)</a:t>
            </a:r>
            <a:endParaRPr lang="en-US" altLang="zh-TW" sz="3200" b="1" dirty="0">
              <a:latin typeface="標楷體" pitchFamily="65" charset="-120"/>
              <a:ea typeface="標楷體" pitchFamily="65" charset="-120"/>
            </a:endParaRPr>
          </a:p>
        </p:txBody>
      </p:sp>
      <p:graphicFrame>
        <p:nvGraphicFramePr>
          <p:cNvPr id="5" name="物件 4"/>
          <p:cNvGraphicFramePr>
            <a:graphicFrameLocks noChangeAspect="1"/>
          </p:cNvGraphicFramePr>
          <p:nvPr>
            <p:extLst>
              <p:ext uri="{D42A27DB-BD31-4B8C-83A1-F6EECF244321}">
                <p14:modId xmlns:p14="http://schemas.microsoft.com/office/powerpoint/2010/main" val="190843688"/>
              </p:ext>
            </p:extLst>
          </p:nvPr>
        </p:nvGraphicFramePr>
        <p:xfrm>
          <a:off x="477169" y="908720"/>
          <a:ext cx="8632099" cy="4752528"/>
        </p:xfrm>
        <a:graphic>
          <a:graphicData uri="http://schemas.openxmlformats.org/presentationml/2006/ole">
            <mc:AlternateContent xmlns:mc="http://schemas.openxmlformats.org/markup-compatibility/2006">
              <mc:Choice xmlns:v="urn:schemas-microsoft-com:vml" Requires="v">
                <p:oleObj spid="_x0000_s3168" name="文件" r:id="rId3" imgW="6184882" imgH="3404659" progId="Word.Document.8">
                  <p:embed/>
                </p:oleObj>
              </mc:Choice>
              <mc:Fallback>
                <p:oleObj name="文件" r:id="rId3" imgW="6184882" imgH="3404659" progId="Word.Document.8">
                  <p:embed/>
                  <p:pic>
                    <p:nvPicPr>
                      <p:cNvPr id="0" name=""/>
                      <p:cNvPicPr/>
                      <p:nvPr/>
                    </p:nvPicPr>
                    <p:blipFill>
                      <a:blip r:embed="rId4"/>
                      <a:stretch>
                        <a:fillRect/>
                      </a:stretch>
                    </p:blipFill>
                    <p:spPr>
                      <a:xfrm>
                        <a:off x="477169" y="908720"/>
                        <a:ext cx="8632099" cy="4752528"/>
                      </a:xfrm>
                      <a:prstGeom prst="rect">
                        <a:avLst/>
                      </a:prstGeom>
                    </p:spPr>
                  </p:pic>
                </p:oleObj>
              </mc:Fallback>
            </mc:AlternateContent>
          </a:graphicData>
        </a:graphic>
      </p:graphicFrame>
      <p:sp>
        <p:nvSpPr>
          <p:cNvPr id="6" name="文字方塊 5"/>
          <p:cNvSpPr txBox="1"/>
          <p:nvPr/>
        </p:nvSpPr>
        <p:spPr>
          <a:xfrm>
            <a:off x="395536" y="5733256"/>
            <a:ext cx="6552728" cy="369332"/>
          </a:xfrm>
          <a:prstGeom prst="rect">
            <a:avLst/>
          </a:prstGeom>
          <a:noFill/>
        </p:spPr>
        <p:txBody>
          <a:bodyPr wrap="square" rtlCol="0">
            <a:spAutoFit/>
          </a:bodyPr>
          <a:lstStyle/>
          <a:p>
            <a:r>
              <a:rPr lang="zh-TW" altLang="en-US" b="1" dirty="0">
                <a:solidFill>
                  <a:srgbClr val="FF0000"/>
                </a:solidFill>
              </a:rPr>
              <a:t>各類型升等制度間得相互轉換，惟轉換機制則由各校自行訂定</a:t>
            </a:r>
          </a:p>
        </p:txBody>
      </p:sp>
      <p:sp>
        <p:nvSpPr>
          <p:cNvPr id="2" name="投影片編號版面配置區 1"/>
          <p:cNvSpPr>
            <a:spLocks noGrp="1"/>
          </p:cNvSpPr>
          <p:nvPr>
            <p:ph type="sldNum" sz="quarter" idx="12"/>
          </p:nvPr>
        </p:nvSpPr>
        <p:spPr/>
        <p:txBody>
          <a:bodyPr/>
          <a:lstStyle/>
          <a:p>
            <a:fld id="{EFB25CDC-143E-409B-BF20-D868EBDF082A}" type="slidenum">
              <a:rPr lang="zh-TW" altLang="en-US" smtClean="0">
                <a:solidFill>
                  <a:srgbClr val="006699"/>
                </a:solidFill>
              </a:rPr>
              <a:pPr/>
              <a:t>9</a:t>
            </a:fld>
            <a:endParaRPr lang="en-US" altLang="zh-TW">
              <a:solidFill>
                <a:srgbClr val="006699"/>
              </a:solidFill>
            </a:endParaRPr>
          </a:p>
        </p:txBody>
      </p:sp>
    </p:spTree>
    <p:extLst>
      <p:ext uri="{BB962C8B-B14F-4D97-AF65-F5344CB8AC3E}">
        <p14:creationId xmlns:p14="http://schemas.microsoft.com/office/powerpoint/2010/main" val="41854957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高階主管">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中庸">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2451</TotalTime>
  <Words>1699</Words>
  <Application>Microsoft Office PowerPoint</Application>
  <PresentationFormat>如螢幕大小 (4:3)</PresentationFormat>
  <Paragraphs>174</Paragraphs>
  <Slides>25</Slides>
  <Notes>0</Notes>
  <HiddenSlides>0</HiddenSlides>
  <MMClips>0</MMClips>
  <ScaleCrop>false</ScaleCrop>
  <HeadingPairs>
    <vt:vector size="8" baseType="variant">
      <vt:variant>
        <vt:lpstr>使用字型</vt:lpstr>
      </vt:variant>
      <vt:variant>
        <vt:i4>13</vt:i4>
      </vt:variant>
      <vt:variant>
        <vt:lpstr>佈景主題</vt:lpstr>
      </vt:variant>
      <vt:variant>
        <vt:i4>1</vt:i4>
      </vt:variant>
      <vt:variant>
        <vt:lpstr>內嵌 OLE 伺服程式</vt:lpstr>
      </vt:variant>
      <vt:variant>
        <vt:i4>1</vt:i4>
      </vt:variant>
      <vt:variant>
        <vt:lpstr>投影片標題</vt:lpstr>
      </vt:variant>
      <vt:variant>
        <vt:i4>25</vt:i4>
      </vt:variant>
    </vt:vector>
  </HeadingPairs>
  <TitlesOfParts>
    <vt:vector size="40" baseType="lpstr">
      <vt:lpstr>HY견고딕</vt:lpstr>
      <vt:lpstr>HY중고딕</vt:lpstr>
      <vt:lpstr>맑은 고딕</vt:lpstr>
      <vt:lpstr>微軟正黑體</vt:lpstr>
      <vt:lpstr>新細明體</vt:lpstr>
      <vt:lpstr>標楷體</vt:lpstr>
      <vt:lpstr>Arial</vt:lpstr>
      <vt:lpstr>Calibri</vt:lpstr>
      <vt:lpstr>Century Gothic</vt:lpstr>
      <vt:lpstr>Palatino Linotype</vt:lpstr>
      <vt:lpstr>Times New Roman</vt:lpstr>
      <vt:lpstr>Verdana</vt:lpstr>
      <vt:lpstr>Wingdings</vt:lpstr>
      <vt:lpstr>Office 佈景主題</vt:lpstr>
      <vt:lpstr>文件</vt:lpstr>
      <vt:lpstr>102學年度推動教師多元升等制度試辦學校計畫說明會</vt:lpstr>
      <vt:lpstr>簡報大綱</vt:lpstr>
      <vt:lpstr>壹、前言（1/3）</vt:lpstr>
      <vt:lpstr>PowerPoint 簡報</vt:lpstr>
      <vt:lpstr>PowerPoint 簡報</vt:lpstr>
      <vt:lpstr>PowerPoint 簡報</vt:lpstr>
      <vt:lpstr>PowerPoint 簡報</vt:lpstr>
      <vt:lpstr>PowerPoint 簡報</vt:lpstr>
      <vt:lpstr>PowerPoint 簡報</vt:lpstr>
      <vt:lpstr>落實全面授權自審為主軸，建立多元升等制度為策略</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推動教師多元升等制度示範學校暨全面授權自審方案</dc:title>
  <dc:creator>dilyslove</dc:creator>
  <cp:lastModifiedBy>user</cp:lastModifiedBy>
  <cp:revision>327</cp:revision>
  <cp:lastPrinted>2013-07-09T10:32:42Z</cp:lastPrinted>
  <dcterms:created xsi:type="dcterms:W3CDTF">2013-05-13T13:25:32Z</dcterms:created>
  <dcterms:modified xsi:type="dcterms:W3CDTF">2014-07-30T00:48:59Z</dcterms:modified>
</cp:coreProperties>
</file>