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8" r:id="rId3"/>
    <p:sldId id="288" r:id="rId4"/>
    <p:sldId id="269" r:id="rId5"/>
    <p:sldId id="271" r:id="rId6"/>
    <p:sldId id="272" r:id="rId7"/>
    <p:sldId id="282" r:id="rId8"/>
    <p:sldId id="284" r:id="rId9"/>
    <p:sldId id="285" r:id="rId10"/>
    <p:sldId id="257" r:id="rId11"/>
    <p:sldId id="289" r:id="rId12"/>
    <p:sldId id="259" r:id="rId13"/>
    <p:sldId id="287" r:id="rId14"/>
    <p:sldId id="273" r:id="rId15"/>
    <p:sldId id="262" r:id="rId16"/>
    <p:sldId id="280" r:id="rId17"/>
    <p:sldId id="277" r:id="rId18"/>
    <p:sldId id="292" r:id="rId19"/>
    <p:sldId id="263" r:id="rId20"/>
    <p:sldId id="266" r:id="rId21"/>
    <p:sldId id="293" r:id="rId22"/>
    <p:sldId id="265" r:id="rId23"/>
    <p:sldId id="267" r:id="rId24"/>
    <p:sldId id="294" r:id="rId25"/>
    <p:sldId id="291" r:id="rId26"/>
    <p:sldId id="279" r:id="rId27"/>
    <p:sldId id="278" r:id="rId28"/>
    <p:sldId id="290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4B24C-CE88-455B-BD07-5BF726836084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B5BEB54-E60C-4DA8-8620-467DFB119BC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/>
            <a:t>輔系</a:t>
          </a:r>
          <a:r>
            <a:rPr lang="zh-TW" altLang="en-US" sz="1800" dirty="0" smtClean="0"/>
            <a:t>         </a:t>
          </a:r>
        </a:p>
        <a:p>
          <a:pPr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dirty="0"/>
        </a:p>
      </dgm:t>
    </dgm:pt>
    <dgm:pt modelId="{2625B61C-FDCB-41BD-AE53-15520B715F69}" type="parTrans" cxnId="{69C8ECD9-DF3E-44A4-A74A-F733CA0EBAA6}">
      <dgm:prSet/>
      <dgm:spPr/>
      <dgm:t>
        <a:bodyPr/>
        <a:lstStyle/>
        <a:p>
          <a:endParaRPr lang="zh-TW" altLang="en-US"/>
        </a:p>
      </dgm:t>
    </dgm:pt>
    <dgm:pt modelId="{35F77581-C18E-4D3E-9915-9F208CCDDA9E}" type="sibTrans" cxnId="{69C8ECD9-DF3E-44A4-A74A-F733CA0EBAA6}">
      <dgm:prSet/>
      <dgm:spPr/>
      <dgm:t>
        <a:bodyPr/>
        <a:lstStyle/>
        <a:p>
          <a:endParaRPr lang="zh-TW" altLang="en-US"/>
        </a:p>
      </dgm:t>
    </dgm:pt>
    <dgm:pt modelId="{00DF3BCB-9FE7-4F8A-AFAA-CD7DCFE4D43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/>
            <a:t>雙主修</a:t>
          </a:r>
        </a:p>
        <a:p>
          <a:pPr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dirty="0"/>
        </a:p>
      </dgm:t>
    </dgm:pt>
    <dgm:pt modelId="{BE4BE51E-0AD9-47AA-A3DC-980AA6466099}" type="parTrans" cxnId="{1A37322F-5B9C-4443-82B6-2BEA66CFA57D}">
      <dgm:prSet/>
      <dgm:spPr/>
      <dgm:t>
        <a:bodyPr/>
        <a:lstStyle/>
        <a:p>
          <a:endParaRPr lang="zh-TW" altLang="en-US"/>
        </a:p>
      </dgm:t>
    </dgm:pt>
    <dgm:pt modelId="{3CB71FBA-C2B8-429C-9829-87AB35DD6B6B}" type="sibTrans" cxnId="{1A37322F-5B9C-4443-82B6-2BEA66CFA57D}">
      <dgm:prSet/>
      <dgm:spPr/>
      <dgm:t>
        <a:bodyPr/>
        <a:lstStyle/>
        <a:p>
          <a:endParaRPr lang="zh-TW" altLang="en-US"/>
        </a:p>
      </dgm:t>
    </dgm:pt>
    <dgm:pt modelId="{CA617150-B676-464C-AC4E-1BC4764EBFE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修讀學分學程 </a:t>
          </a:r>
        </a:p>
        <a:p>
          <a:pPr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dirty="0" smtClean="0"/>
            <a:t>選修學程</a:t>
          </a:r>
          <a:endParaRPr lang="zh-TW" altLang="en-US" sz="2800" b="1" dirty="0"/>
        </a:p>
      </dgm:t>
    </dgm:pt>
    <dgm:pt modelId="{A0472F8C-DAB8-495C-84FA-5E8574227B38}" type="parTrans" cxnId="{78E7FC1E-C886-4FB7-BE45-891158A1CDF7}">
      <dgm:prSet/>
      <dgm:spPr/>
      <dgm:t>
        <a:bodyPr/>
        <a:lstStyle/>
        <a:p>
          <a:endParaRPr lang="zh-TW" altLang="en-US"/>
        </a:p>
      </dgm:t>
    </dgm:pt>
    <dgm:pt modelId="{0C5A7C63-58B7-4AE8-9176-291F226BBFC4}" type="sibTrans" cxnId="{78E7FC1E-C886-4FB7-BE45-891158A1CDF7}">
      <dgm:prSet/>
      <dgm:spPr/>
      <dgm:t>
        <a:bodyPr/>
        <a:lstStyle/>
        <a:p>
          <a:endParaRPr lang="zh-TW" altLang="en-US"/>
        </a:p>
      </dgm:t>
    </dgm:pt>
    <dgm:pt modelId="{564AB839-26B2-4FC0-B4B9-923108926DE6}">
      <dgm:prSet/>
      <dgm:spPr/>
      <dgm:t>
        <a:bodyPr/>
        <a:lstStyle/>
        <a:p>
          <a:pPr rtl="0"/>
          <a:r>
            <a:rPr lang="zh-TW" altLang="zh-TW" dirty="0" smtClean="0"/>
            <a:t>跨領域學程</a:t>
          </a:r>
          <a:endParaRPr lang="zh-TW" dirty="0"/>
        </a:p>
      </dgm:t>
    </dgm:pt>
    <dgm:pt modelId="{A4E38D1F-3FAD-449C-9039-EAFFB6B47073}" type="parTrans" cxnId="{77879A9A-B180-4705-933B-87F2D1437F9E}">
      <dgm:prSet/>
      <dgm:spPr/>
      <dgm:t>
        <a:bodyPr/>
        <a:lstStyle/>
        <a:p>
          <a:endParaRPr lang="zh-TW" altLang="en-US"/>
        </a:p>
      </dgm:t>
    </dgm:pt>
    <dgm:pt modelId="{1DD585EB-9945-492B-A7DB-663AD99D8F9F}" type="sibTrans" cxnId="{77879A9A-B180-4705-933B-87F2D1437F9E}">
      <dgm:prSet/>
      <dgm:spPr/>
      <dgm:t>
        <a:bodyPr/>
        <a:lstStyle/>
        <a:p>
          <a:endParaRPr lang="zh-TW" altLang="en-US"/>
        </a:p>
      </dgm:t>
    </dgm:pt>
    <dgm:pt modelId="{982235E3-8F79-4B9B-92B4-2A77F3305959}">
      <dgm:prSet/>
      <dgm:spPr/>
      <dgm:t>
        <a:bodyPr/>
        <a:lstStyle/>
        <a:p>
          <a:pPr rtl="0"/>
          <a:r>
            <a:rPr lang="zh-TW" altLang="zh-TW" dirty="0" smtClean="0"/>
            <a:t>微學程</a:t>
          </a:r>
          <a:endParaRPr lang="zh-TW" dirty="0"/>
        </a:p>
      </dgm:t>
    </dgm:pt>
    <dgm:pt modelId="{56A9CA3C-7EF2-4D0D-B62C-C2D200F3BAD8}" type="parTrans" cxnId="{5D2F0662-2A7D-4BBC-912D-CFFC25F31620}">
      <dgm:prSet/>
      <dgm:spPr/>
      <dgm:t>
        <a:bodyPr/>
        <a:lstStyle/>
        <a:p>
          <a:endParaRPr lang="zh-TW" altLang="en-US"/>
        </a:p>
      </dgm:t>
    </dgm:pt>
    <dgm:pt modelId="{325C3257-0DE5-415A-A313-83DA8B206A9A}" type="sibTrans" cxnId="{5D2F0662-2A7D-4BBC-912D-CFFC25F31620}">
      <dgm:prSet/>
      <dgm:spPr/>
      <dgm:t>
        <a:bodyPr/>
        <a:lstStyle/>
        <a:p>
          <a:endParaRPr lang="zh-TW" altLang="en-US"/>
        </a:p>
      </dgm:t>
    </dgm:pt>
    <dgm:pt modelId="{2FF6C596-C894-4624-8C30-401A2ABBEC6A}">
      <dgm:prSet/>
      <dgm:spPr/>
      <dgm:t>
        <a:bodyPr/>
        <a:lstStyle/>
        <a:p>
          <a:pPr rtl="0"/>
          <a:r>
            <a:rPr lang="zh-TW" dirty="0" smtClean="0"/>
            <a:t>外系</a:t>
          </a:r>
          <a:r>
            <a:rPr lang="zh-TW" altLang="en-US" dirty="0" smtClean="0"/>
            <a:t>專業選修學程</a:t>
          </a:r>
          <a:endParaRPr lang="zh-TW" dirty="0"/>
        </a:p>
      </dgm:t>
    </dgm:pt>
    <dgm:pt modelId="{8F21D437-8877-4398-8BB7-8E228D9D39D3}" type="parTrans" cxnId="{4EBDCE35-2178-4476-B8B8-2C00FF652B19}">
      <dgm:prSet/>
      <dgm:spPr/>
      <dgm:t>
        <a:bodyPr/>
        <a:lstStyle/>
        <a:p>
          <a:endParaRPr lang="zh-TW" altLang="en-US"/>
        </a:p>
      </dgm:t>
    </dgm:pt>
    <dgm:pt modelId="{005E319A-8EBF-489C-8636-C085AC70A0F7}" type="sibTrans" cxnId="{4EBDCE35-2178-4476-B8B8-2C00FF652B19}">
      <dgm:prSet/>
      <dgm:spPr/>
      <dgm:t>
        <a:bodyPr/>
        <a:lstStyle/>
        <a:p>
          <a:endParaRPr lang="zh-TW" altLang="en-US"/>
        </a:p>
      </dgm:t>
    </dgm:pt>
    <dgm:pt modelId="{3EF2A197-79BE-402D-A2AC-9437BEA3D8D3}" type="pres">
      <dgm:prSet presAssocID="{C844B24C-CE88-455B-BD07-5BF7268360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A64DC7B-C145-45AA-B6DD-AC927A481010}" type="pres">
      <dgm:prSet presAssocID="{0B5BEB54-E60C-4DA8-8620-467DFB119BC7}" presName="hierRoot1" presStyleCnt="0">
        <dgm:presLayoutVars>
          <dgm:hierBranch val="init"/>
        </dgm:presLayoutVars>
      </dgm:prSet>
      <dgm:spPr/>
    </dgm:pt>
    <dgm:pt modelId="{D1F844CD-C13F-4BB7-9EC5-179278762940}" type="pres">
      <dgm:prSet presAssocID="{0B5BEB54-E60C-4DA8-8620-467DFB119BC7}" presName="rootComposite1" presStyleCnt="0"/>
      <dgm:spPr/>
    </dgm:pt>
    <dgm:pt modelId="{C703EC0C-ED9D-4D2C-9E12-71F789CEF100}" type="pres">
      <dgm:prSet presAssocID="{0B5BEB54-E60C-4DA8-8620-467DFB119BC7}" presName="rootText1" presStyleLbl="node0" presStyleIdx="0" presStyleCnt="3" custScaleY="1609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69D866-D634-4249-B097-91C5A290C09C}" type="pres">
      <dgm:prSet presAssocID="{0B5BEB54-E60C-4DA8-8620-467DFB119BC7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5DBCBCF-0147-4A9A-9C4D-A05E5B16FC6D}" type="pres">
      <dgm:prSet presAssocID="{0B5BEB54-E60C-4DA8-8620-467DFB119BC7}" presName="hierChild2" presStyleCnt="0"/>
      <dgm:spPr/>
    </dgm:pt>
    <dgm:pt modelId="{7F35DD4A-CBDA-4AFF-B9AF-93CFEE830CBE}" type="pres">
      <dgm:prSet presAssocID="{0B5BEB54-E60C-4DA8-8620-467DFB119BC7}" presName="hierChild3" presStyleCnt="0"/>
      <dgm:spPr/>
    </dgm:pt>
    <dgm:pt modelId="{F43792E7-9AFA-4F20-8E19-7F7CF6436DF8}" type="pres">
      <dgm:prSet presAssocID="{00DF3BCB-9FE7-4F8A-AFAA-CD7DCFE4D43C}" presName="hierRoot1" presStyleCnt="0">
        <dgm:presLayoutVars>
          <dgm:hierBranch val="init"/>
        </dgm:presLayoutVars>
      </dgm:prSet>
      <dgm:spPr/>
    </dgm:pt>
    <dgm:pt modelId="{0CE31EE6-70D9-4107-8430-9AA4AE7F2647}" type="pres">
      <dgm:prSet presAssocID="{00DF3BCB-9FE7-4F8A-AFAA-CD7DCFE4D43C}" presName="rootComposite1" presStyleCnt="0"/>
      <dgm:spPr/>
    </dgm:pt>
    <dgm:pt modelId="{7BDAF353-4A0A-4500-8319-AD5168ED7088}" type="pres">
      <dgm:prSet presAssocID="{00DF3BCB-9FE7-4F8A-AFAA-CD7DCFE4D43C}" presName="rootText1" presStyleLbl="node0" presStyleIdx="1" presStyleCnt="3" custScaleY="16473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BBF979-889C-4200-8DDC-653FF4CA4B8B}" type="pres">
      <dgm:prSet presAssocID="{00DF3BCB-9FE7-4F8A-AFAA-CD7DCFE4D43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1222A20-D4C3-433B-94D2-36331D1BFABB}" type="pres">
      <dgm:prSet presAssocID="{00DF3BCB-9FE7-4F8A-AFAA-CD7DCFE4D43C}" presName="hierChild2" presStyleCnt="0"/>
      <dgm:spPr/>
    </dgm:pt>
    <dgm:pt modelId="{B81539DE-ED84-4040-B91C-D308F67D91D6}" type="pres">
      <dgm:prSet presAssocID="{00DF3BCB-9FE7-4F8A-AFAA-CD7DCFE4D43C}" presName="hierChild3" presStyleCnt="0"/>
      <dgm:spPr/>
    </dgm:pt>
    <dgm:pt modelId="{A10E5893-255A-4AD1-A653-C5D005781F5A}" type="pres">
      <dgm:prSet presAssocID="{CA617150-B676-464C-AC4E-1BC4764EBFEA}" presName="hierRoot1" presStyleCnt="0">
        <dgm:presLayoutVars>
          <dgm:hierBranch val="init"/>
        </dgm:presLayoutVars>
      </dgm:prSet>
      <dgm:spPr/>
    </dgm:pt>
    <dgm:pt modelId="{71939BE5-5F6B-4CB8-A401-AEAD26A440FC}" type="pres">
      <dgm:prSet presAssocID="{CA617150-B676-464C-AC4E-1BC4764EBFEA}" presName="rootComposite1" presStyleCnt="0"/>
      <dgm:spPr/>
    </dgm:pt>
    <dgm:pt modelId="{6767F833-FADD-4E40-8334-82FEA689103D}" type="pres">
      <dgm:prSet presAssocID="{CA617150-B676-464C-AC4E-1BC4764EBFEA}" presName="rootText1" presStyleLbl="node0" presStyleIdx="2" presStyleCnt="3" custScaleX="204052" custScaleY="1856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62BADF-E877-4DFE-AFA9-117D9E003D8C}" type="pres">
      <dgm:prSet presAssocID="{CA617150-B676-464C-AC4E-1BC4764EBFE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FD77DF2-5EC3-4FBC-B320-C89CF399DB1D}" type="pres">
      <dgm:prSet presAssocID="{CA617150-B676-464C-AC4E-1BC4764EBFEA}" presName="hierChild2" presStyleCnt="0"/>
      <dgm:spPr/>
    </dgm:pt>
    <dgm:pt modelId="{0AF3B15B-BD53-4D5F-A747-F83123F66FD9}" type="pres">
      <dgm:prSet presAssocID="{A4E38D1F-3FAD-449C-9039-EAFFB6B47073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E1CE37CB-F7C7-4042-9391-9EA344234106}" type="pres">
      <dgm:prSet presAssocID="{564AB839-26B2-4FC0-B4B9-923108926DE6}" presName="hierRoot2" presStyleCnt="0">
        <dgm:presLayoutVars>
          <dgm:hierBranch val="init"/>
        </dgm:presLayoutVars>
      </dgm:prSet>
      <dgm:spPr/>
    </dgm:pt>
    <dgm:pt modelId="{F97DB75B-F1EE-4451-89F4-8FC76DBB004E}" type="pres">
      <dgm:prSet presAssocID="{564AB839-26B2-4FC0-B4B9-923108926DE6}" presName="rootComposite" presStyleCnt="0"/>
      <dgm:spPr/>
    </dgm:pt>
    <dgm:pt modelId="{8A2F10CE-8393-4EEB-A6C9-3CD25F866FE3}" type="pres">
      <dgm:prSet presAssocID="{564AB839-26B2-4FC0-B4B9-923108926DE6}" presName="rootText" presStyleLbl="node2" presStyleIdx="0" presStyleCnt="3" custScaleY="1826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1757B2-E4B8-49AA-B40E-16E4C930CB2E}" type="pres">
      <dgm:prSet presAssocID="{564AB839-26B2-4FC0-B4B9-923108926DE6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E6FB0ACD-10C2-4EAD-95AE-B9F905EAF47C}" type="pres">
      <dgm:prSet presAssocID="{564AB839-26B2-4FC0-B4B9-923108926DE6}" presName="hierChild4" presStyleCnt="0"/>
      <dgm:spPr/>
    </dgm:pt>
    <dgm:pt modelId="{6733EC48-581E-4FD5-A59D-A29D352D12D3}" type="pres">
      <dgm:prSet presAssocID="{564AB839-26B2-4FC0-B4B9-923108926DE6}" presName="hierChild5" presStyleCnt="0"/>
      <dgm:spPr/>
    </dgm:pt>
    <dgm:pt modelId="{7A9C0F3F-4263-4EA7-9CBA-1AAE3C6DB3B5}" type="pres">
      <dgm:prSet presAssocID="{8F21D437-8877-4398-8BB7-8E228D9D39D3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529F6FF0-5C4C-40AE-AD30-4811610D4EFE}" type="pres">
      <dgm:prSet presAssocID="{2FF6C596-C894-4624-8C30-401A2ABBEC6A}" presName="hierRoot2" presStyleCnt="0">
        <dgm:presLayoutVars>
          <dgm:hierBranch val="init"/>
        </dgm:presLayoutVars>
      </dgm:prSet>
      <dgm:spPr/>
    </dgm:pt>
    <dgm:pt modelId="{5A315754-84C2-42FF-BA98-0D9E3A42A6C4}" type="pres">
      <dgm:prSet presAssocID="{2FF6C596-C894-4624-8C30-401A2ABBEC6A}" presName="rootComposite" presStyleCnt="0"/>
      <dgm:spPr/>
    </dgm:pt>
    <dgm:pt modelId="{8DB1F3CD-E238-4039-98FE-335FC5FE63B9}" type="pres">
      <dgm:prSet presAssocID="{2FF6C596-C894-4624-8C30-401A2ABBEC6A}" presName="rootText" presStyleLbl="node2" presStyleIdx="1" presStyleCnt="3" custScaleY="1902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F77389B-D7A2-4608-8801-5DCD1959744C}" type="pres">
      <dgm:prSet presAssocID="{2FF6C596-C894-4624-8C30-401A2ABBEC6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76B12292-B6C3-4A28-A936-4C4372A31838}" type="pres">
      <dgm:prSet presAssocID="{2FF6C596-C894-4624-8C30-401A2ABBEC6A}" presName="hierChild4" presStyleCnt="0"/>
      <dgm:spPr/>
    </dgm:pt>
    <dgm:pt modelId="{EACB8A35-5C0C-4878-A331-DC53D4FFA130}" type="pres">
      <dgm:prSet presAssocID="{2FF6C596-C894-4624-8C30-401A2ABBEC6A}" presName="hierChild5" presStyleCnt="0"/>
      <dgm:spPr/>
    </dgm:pt>
    <dgm:pt modelId="{A803C9CB-B601-402C-A818-273761DA70A9}" type="pres">
      <dgm:prSet presAssocID="{56A9CA3C-7EF2-4D0D-B62C-C2D200F3BAD8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662C1826-44C9-4CA7-B365-3B696C8722FF}" type="pres">
      <dgm:prSet presAssocID="{982235E3-8F79-4B9B-92B4-2A77F3305959}" presName="hierRoot2" presStyleCnt="0">
        <dgm:presLayoutVars>
          <dgm:hierBranch val="init"/>
        </dgm:presLayoutVars>
      </dgm:prSet>
      <dgm:spPr/>
    </dgm:pt>
    <dgm:pt modelId="{4C0D1D2F-CBD8-48B3-860C-56A00EDCC46A}" type="pres">
      <dgm:prSet presAssocID="{982235E3-8F79-4B9B-92B4-2A77F3305959}" presName="rootComposite" presStyleCnt="0"/>
      <dgm:spPr/>
    </dgm:pt>
    <dgm:pt modelId="{2C79FB2E-BF7C-4EE0-9984-071A1768D2B6}" type="pres">
      <dgm:prSet presAssocID="{982235E3-8F79-4B9B-92B4-2A77F3305959}" presName="rootText" presStyleLbl="node2" presStyleIdx="2" presStyleCnt="3" custScaleY="17882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3FAB2F-1B1C-48CE-BE57-D0BE14DA15C8}" type="pres">
      <dgm:prSet presAssocID="{982235E3-8F79-4B9B-92B4-2A77F3305959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839905EB-04FB-41F5-92B0-51EBC9B74E52}" type="pres">
      <dgm:prSet presAssocID="{982235E3-8F79-4B9B-92B4-2A77F3305959}" presName="hierChild4" presStyleCnt="0"/>
      <dgm:spPr/>
    </dgm:pt>
    <dgm:pt modelId="{A50B0F3F-0DE3-4F5F-BA0C-A4BA0EC41B40}" type="pres">
      <dgm:prSet presAssocID="{982235E3-8F79-4B9B-92B4-2A77F3305959}" presName="hierChild5" presStyleCnt="0"/>
      <dgm:spPr/>
    </dgm:pt>
    <dgm:pt modelId="{0071C444-532E-430B-AABC-141391722B11}" type="pres">
      <dgm:prSet presAssocID="{CA617150-B676-464C-AC4E-1BC4764EBFEA}" presName="hierChild3" presStyleCnt="0"/>
      <dgm:spPr/>
    </dgm:pt>
  </dgm:ptLst>
  <dgm:cxnLst>
    <dgm:cxn modelId="{7F999103-3ADD-48D2-850B-4A141BB26CC3}" type="presOf" srcId="{0B5BEB54-E60C-4DA8-8620-467DFB119BC7}" destId="{C703EC0C-ED9D-4D2C-9E12-71F789CEF100}" srcOrd="0" destOrd="0" presId="urn:microsoft.com/office/officeart/2005/8/layout/orgChart1"/>
    <dgm:cxn modelId="{8318D976-E221-4898-86DA-F2F74E5D7E95}" type="presOf" srcId="{00DF3BCB-9FE7-4F8A-AFAA-CD7DCFE4D43C}" destId="{32BBF979-889C-4200-8DDC-653FF4CA4B8B}" srcOrd="1" destOrd="0" presId="urn:microsoft.com/office/officeart/2005/8/layout/orgChart1"/>
    <dgm:cxn modelId="{D0F20E6C-61CE-44F3-938D-46C3AE7F2B95}" type="presOf" srcId="{CA617150-B676-464C-AC4E-1BC4764EBFEA}" destId="{CC62BADF-E877-4DFE-AFA9-117D9E003D8C}" srcOrd="1" destOrd="0" presId="urn:microsoft.com/office/officeart/2005/8/layout/orgChart1"/>
    <dgm:cxn modelId="{69C8ECD9-DF3E-44A4-A74A-F733CA0EBAA6}" srcId="{C844B24C-CE88-455B-BD07-5BF726836084}" destId="{0B5BEB54-E60C-4DA8-8620-467DFB119BC7}" srcOrd="0" destOrd="0" parTransId="{2625B61C-FDCB-41BD-AE53-15520B715F69}" sibTransId="{35F77581-C18E-4D3E-9915-9F208CCDDA9E}"/>
    <dgm:cxn modelId="{4EBDCE35-2178-4476-B8B8-2C00FF652B19}" srcId="{CA617150-B676-464C-AC4E-1BC4764EBFEA}" destId="{2FF6C596-C894-4624-8C30-401A2ABBEC6A}" srcOrd="1" destOrd="0" parTransId="{8F21D437-8877-4398-8BB7-8E228D9D39D3}" sibTransId="{005E319A-8EBF-489C-8636-C085AC70A0F7}"/>
    <dgm:cxn modelId="{7196068E-6A2D-4532-92BC-B3B413AA4F38}" type="presOf" srcId="{8F21D437-8877-4398-8BB7-8E228D9D39D3}" destId="{7A9C0F3F-4263-4EA7-9CBA-1AAE3C6DB3B5}" srcOrd="0" destOrd="0" presId="urn:microsoft.com/office/officeart/2005/8/layout/orgChart1"/>
    <dgm:cxn modelId="{8DBDF728-A5AB-4E64-BF32-CEF430AB88F8}" type="presOf" srcId="{2FF6C596-C894-4624-8C30-401A2ABBEC6A}" destId="{1F77389B-D7A2-4608-8801-5DCD1959744C}" srcOrd="1" destOrd="0" presId="urn:microsoft.com/office/officeart/2005/8/layout/orgChart1"/>
    <dgm:cxn modelId="{77879A9A-B180-4705-933B-87F2D1437F9E}" srcId="{CA617150-B676-464C-AC4E-1BC4764EBFEA}" destId="{564AB839-26B2-4FC0-B4B9-923108926DE6}" srcOrd="0" destOrd="0" parTransId="{A4E38D1F-3FAD-449C-9039-EAFFB6B47073}" sibTransId="{1DD585EB-9945-492B-A7DB-663AD99D8F9F}"/>
    <dgm:cxn modelId="{7F5772CF-0B19-4692-AF4E-1F7FBBDF1524}" type="presOf" srcId="{0B5BEB54-E60C-4DA8-8620-467DFB119BC7}" destId="{FB69D866-D634-4249-B097-91C5A290C09C}" srcOrd="1" destOrd="0" presId="urn:microsoft.com/office/officeart/2005/8/layout/orgChart1"/>
    <dgm:cxn modelId="{5E1D5236-35F9-4733-A54B-F4B2F8AACE5A}" type="presOf" srcId="{56A9CA3C-7EF2-4D0D-B62C-C2D200F3BAD8}" destId="{A803C9CB-B601-402C-A818-273761DA70A9}" srcOrd="0" destOrd="0" presId="urn:microsoft.com/office/officeart/2005/8/layout/orgChart1"/>
    <dgm:cxn modelId="{E9F0C196-5547-4E37-9632-3460B0FED828}" type="presOf" srcId="{564AB839-26B2-4FC0-B4B9-923108926DE6}" destId="{261757B2-E4B8-49AA-B40E-16E4C930CB2E}" srcOrd="1" destOrd="0" presId="urn:microsoft.com/office/officeart/2005/8/layout/orgChart1"/>
    <dgm:cxn modelId="{1A37322F-5B9C-4443-82B6-2BEA66CFA57D}" srcId="{C844B24C-CE88-455B-BD07-5BF726836084}" destId="{00DF3BCB-9FE7-4F8A-AFAA-CD7DCFE4D43C}" srcOrd="1" destOrd="0" parTransId="{BE4BE51E-0AD9-47AA-A3DC-980AA6466099}" sibTransId="{3CB71FBA-C2B8-429C-9829-87AB35DD6B6B}"/>
    <dgm:cxn modelId="{CDEC8F69-2B42-4736-A2F6-F9C7D45CE8F2}" type="presOf" srcId="{00DF3BCB-9FE7-4F8A-AFAA-CD7DCFE4D43C}" destId="{7BDAF353-4A0A-4500-8319-AD5168ED7088}" srcOrd="0" destOrd="0" presId="urn:microsoft.com/office/officeart/2005/8/layout/orgChart1"/>
    <dgm:cxn modelId="{6FC5C0F1-FAE8-483F-8DBD-74E72EF79DB7}" type="presOf" srcId="{982235E3-8F79-4B9B-92B4-2A77F3305959}" destId="{2C79FB2E-BF7C-4EE0-9984-071A1768D2B6}" srcOrd="0" destOrd="0" presId="urn:microsoft.com/office/officeart/2005/8/layout/orgChart1"/>
    <dgm:cxn modelId="{A6164C9E-540F-4476-9414-39D0066FCFEE}" type="presOf" srcId="{564AB839-26B2-4FC0-B4B9-923108926DE6}" destId="{8A2F10CE-8393-4EEB-A6C9-3CD25F866FE3}" srcOrd="0" destOrd="0" presId="urn:microsoft.com/office/officeart/2005/8/layout/orgChart1"/>
    <dgm:cxn modelId="{78E7FC1E-C886-4FB7-BE45-891158A1CDF7}" srcId="{C844B24C-CE88-455B-BD07-5BF726836084}" destId="{CA617150-B676-464C-AC4E-1BC4764EBFEA}" srcOrd="2" destOrd="0" parTransId="{A0472F8C-DAB8-495C-84FA-5E8574227B38}" sibTransId="{0C5A7C63-58B7-4AE8-9176-291F226BBFC4}"/>
    <dgm:cxn modelId="{EDE749A0-0801-45AA-9D28-2DE32E11DB5D}" type="presOf" srcId="{A4E38D1F-3FAD-449C-9039-EAFFB6B47073}" destId="{0AF3B15B-BD53-4D5F-A747-F83123F66FD9}" srcOrd="0" destOrd="0" presId="urn:microsoft.com/office/officeart/2005/8/layout/orgChart1"/>
    <dgm:cxn modelId="{9FEFCA6F-9E83-4F5A-8894-2731032A3099}" type="presOf" srcId="{CA617150-B676-464C-AC4E-1BC4764EBFEA}" destId="{6767F833-FADD-4E40-8334-82FEA689103D}" srcOrd="0" destOrd="0" presId="urn:microsoft.com/office/officeart/2005/8/layout/orgChart1"/>
    <dgm:cxn modelId="{5D2F0662-2A7D-4BBC-912D-CFFC25F31620}" srcId="{CA617150-B676-464C-AC4E-1BC4764EBFEA}" destId="{982235E3-8F79-4B9B-92B4-2A77F3305959}" srcOrd="2" destOrd="0" parTransId="{56A9CA3C-7EF2-4D0D-B62C-C2D200F3BAD8}" sibTransId="{325C3257-0DE5-415A-A313-83DA8B206A9A}"/>
    <dgm:cxn modelId="{C746F35B-DCCE-4CC4-8C62-78DFA732FD14}" type="presOf" srcId="{C844B24C-CE88-455B-BD07-5BF726836084}" destId="{3EF2A197-79BE-402D-A2AC-9437BEA3D8D3}" srcOrd="0" destOrd="0" presId="urn:microsoft.com/office/officeart/2005/8/layout/orgChart1"/>
    <dgm:cxn modelId="{EC50ECCC-E0C0-498E-96E4-1DB4712BF336}" type="presOf" srcId="{2FF6C596-C894-4624-8C30-401A2ABBEC6A}" destId="{8DB1F3CD-E238-4039-98FE-335FC5FE63B9}" srcOrd="0" destOrd="0" presId="urn:microsoft.com/office/officeart/2005/8/layout/orgChart1"/>
    <dgm:cxn modelId="{B5F2C6D4-4F1B-4D61-BD6C-9F46D8E8BC54}" type="presOf" srcId="{982235E3-8F79-4B9B-92B4-2A77F3305959}" destId="{E33FAB2F-1B1C-48CE-BE57-D0BE14DA15C8}" srcOrd="1" destOrd="0" presId="urn:microsoft.com/office/officeart/2005/8/layout/orgChart1"/>
    <dgm:cxn modelId="{C4427FAE-FF98-4976-AED0-10D8F82C08CE}" type="presParOf" srcId="{3EF2A197-79BE-402D-A2AC-9437BEA3D8D3}" destId="{2A64DC7B-C145-45AA-B6DD-AC927A481010}" srcOrd="0" destOrd="0" presId="urn:microsoft.com/office/officeart/2005/8/layout/orgChart1"/>
    <dgm:cxn modelId="{C3032054-1490-4187-9D7E-1CA059E13CA9}" type="presParOf" srcId="{2A64DC7B-C145-45AA-B6DD-AC927A481010}" destId="{D1F844CD-C13F-4BB7-9EC5-179278762940}" srcOrd="0" destOrd="0" presId="urn:microsoft.com/office/officeart/2005/8/layout/orgChart1"/>
    <dgm:cxn modelId="{63097FED-8414-430B-8AB6-0BAD3EE608AC}" type="presParOf" srcId="{D1F844CD-C13F-4BB7-9EC5-179278762940}" destId="{C703EC0C-ED9D-4D2C-9E12-71F789CEF100}" srcOrd="0" destOrd="0" presId="urn:microsoft.com/office/officeart/2005/8/layout/orgChart1"/>
    <dgm:cxn modelId="{29E8F2C5-496D-423D-99E0-09C664831C80}" type="presParOf" srcId="{D1F844CD-C13F-4BB7-9EC5-179278762940}" destId="{FB69D866-D634-4249-B097-91C5A290C09C}" srcOrd="1" destOrd="0" presId="urn:microsoft.com/office/officeart/2005/8/layout/orgChart1"/>
    <dgm:cxn modelId="{CCA1819F-F13D-4043-9848-144E0A20D00B}" type="presParOf" srcId="{2A64DC7B-C145-45AA-B6DD-AC927A481010}" destId="{35DBCBCF-0147-4A9A-9C4D-A05E5B16FC6D}" srcOrd="1" destOrd="0" presId="urn:microsoft.com/office/officeart/2005/8/layout/orgChart1"/>
    <dgm:cxn modelId="{921EDF46-4327-438D-99A6-65222FC15071}" type="presParOf" srcId="{2A64DC7B-C145-45AA-B6DD-AC927A481010}" destId="{7F35DD4A-CBDA-4AFF-B9AF-93CFEE830CBE}" srcOrd="2" destOrd="0" presId="urn:microsoft.com/office/officeart/2005/8/layout/orgChart1"/>
    <dgm:cxn modelId="{599825B4-0BC1-41F5-9B81-7588ED435400}" type="presParOf" srcId="{3EF2A197-79BE-402D-A2AC-9437BEA3D8D3}" destId="{F43792E7-9AFA-4F20-8E19-7F7CF6436DF8}" srcOrd="1" destOrd="0" presId="urn:microsoft.com/office/officeart/2005/8/layout/orgChart1"/>
    <dgm:cxn modelId="{4B59BE88-4567-4C25-A83C-599CFCA435F4}" type="presParOf" srcId="{F43792E7-9AFA-4F20-8E19-7F7CF6436DF8}" destId="{0CE31EE6-70D9-4107-8430-9AA4AE7F2647}" srcOrd="0" destOrd="0" presId="urn:microsoft.com/office/officeart/2005/8/layout/orgChart1"/>
    <dgm:cxn modelId="{3594CF6C-532B-43DD-8676-F4765BE6FE93}" type="presParOf" srcId="{0CE31EE6-70D9-4107-8430-9AA4AE7F2647}" destId="{7BDAF353-4A0A-4500-8319-AD5168ED7088}" srcOrd="0" destOrd="0" presId="urn:microsoft.com/office/officeart/2005/8/layout/orgChart1"/>
    <dgm:cxn modelId="{193E0704-18EB-47AA-B6DE-8A50C22E8A2D}" type="presParOf" srcId="{0CE31EE6-70D9-4107-8430-9AA4AE7F2647}" destId="{32BBF979-889C-4200-8DDC-653FF4CA4B8B}" srcOrd="1" destOrd="0" presId="urn:microsoft.com/office/officeart/2005/8/layout/orgChart1"/>
    <dgm:cxn modelId="{899D9C67-8F57-4D68-A202-7717A62FD97F}" type="presParOf" srcId="{F43792E7-9AFA-4F20-8E19-7F7CF6436DF8}" destId="{31222A20-D4C3-433B-94D2-36331D1BFABB}" srcOrd="1" destOrd="0" presId="urn:microsoft.com/office/officeart/2005/8/layout/orgChart1"/>
    <dgm:cxn modelId="{171F8DC8-96C6-4AAA-978A-19F56CE15FEB}" type="presParOf" srcId="{F43792E7-9AFA-4F20-8E19-7F7CF6436DF8}" destId="{B81539DE-ED84-4040-B91C-D308F67D91D6}" srcOrd="2" destOrd="0" presId="urn:microsoft.com/office/officeart/2005/8/layout/orgChart1"/>
    <dgm:cxn modelId="{A7992E25-2C5B-44D3-8279-A7B73EE55F1D}" type="presParOf" srcId="{3EF2A197-79BE-402D-A2AC-9437BEA3D8D3}" destId="{A10E5893-255A-4AD1-A653-C5D005781F5A}" srcOrd="2" destOrd="0" presId="urn:microsoft.com/office/officeart/2005/8/layout/orgChart1"/>
    <dgm:cxn modelId="{4F4EDECD-851B-4BB2-9F6C-053D8796B568}" type="presParOf" srcId="{A10E5893-255A-4AD1-A653-C5D005781F5A}" destId="{71939BE5-5F6B-4CB8-A401-AEAD26A440FC}" srcOrd="0" destOrd="0" presId="urn:microsoft.com/office/officeart/2005/8/layout/orgChart1"/>
    <dgm:cxn modelId="{43B950C7-6893-455D-99C7-0CBEEBD18338}" type="presParOf" srcId="{71939BE5-5F6B-4CB8-A401-AEAD26A440FC}" destId="{6767F833-FADD-4E40-8334-82FEA689103D}" srcOrd="0" destOrd="0" presId="urn:microsoft.com/office/officeart/2005/8/layout/orgChart1"/>
    <dgm:cxn modelId="{65090861-C9B3-4F7C-8155-5BA8EAA2BB9E}" type="presParOf" srcId="{71939BE5-5F6B-4CB8-A401-AEAD26A440FC}" destId="{CC62BADF-E877-4DFE-AFA9-117D9E003D8C}" srcOrd="1" destOrd="0" presId="urn:microsoft.com/office/officeart/2005/8/layout/orgChart1"/>
    <dgm:cxn modelId="{A68CCD9B-EDD5-44F3-A8E4-B239CF1552F0}" type="presParOf" srcId="{A10E5893-255A-4AD1-A653-C5D005781F5A}" destId="{2FD77DF2-5EC3-4FBC-B320-C89CF399DB1D}" srcOrd="1" destOrd="0" presId="urn:microsoft.com/office/officeart/2005/8/layout/orgChart1"/>
    <dgm:cxn modelId="{59619546-77DA-4DCB-B817-968B4F2309A8}" type="presParOf" srcId="{2FD77DF2-5EC3-4FBC-B320-C89CF399DB1D}" destId="{0AF3B15B-BD53-4D5F-A747-F83123F66FD9}" srcOrd="0" destOrd="0" presId="urn:microsoft.com/office/officeart/2005/8/layout/orgChart1"/>
    <dgm:cxn modelId="{4E3ABDB3-07B8-4F08-9FCE-C3616EB81840}" type="presParOf" srcId="{2FD77DF2-5EC3-4FBC-B320-C89CF399DB1D}" destId="{E1CE37CB-F7C7-4042-9391-9EA344234106}" srcOrd="1" destOrd="0" presId="urn:microsoft.com/office/officeart/2005/8/layout/orgChart1"/>
    <dgm:cxn modelId="{4CE79548-8BEC-4C17-8589-FE232F68C5E2}" type="presParOf" srcId="{E1CE37CB-F7C7-4042-9391-9EA344234106}" destId="{F97DB75B-F1EE-4451-89F4-8FC76DBB004E}" srcOrd="0" destOrd="0" presId="urn:microsoft.com/office/officeart/2005/8/layout/orgChart1"/>
    <dgm:cxn modelId="{D95FF1F9-4F07-4480-8BA3-A1E84DE14753}" type="presParOf" srcId="{F97DB75B-F1EE-4451-89F4-8FC76DBB004E}" destId="{8A2F10CE-8393-4EEB-A6C9-3CD25F866FE3}" srcOrd="0" destOrd="0" presId="urn:microsoft.com/office/officeart/2005/8/layout/orgChart1"/>
    <dgm:cxn modelId="{AAA2D9A2-A100-4FA9-9C8A-C836832AA3A0}" type="presParOf" srcId="{F97DB75B-F1EE-4451-89F4-8FC76DBB004E}" destId="{261757B2-E4B8-49AA-B40E-16E4C930CB2E}" srcOrd="1" destOrd="0" presId="urn:microsoft.com/office/officeart/2005/8/layout/orgChart1"/>
    <dgm:cxn modelId="{E7631D97-C8F9-4131-A85F-ADDFA3635C2C}" type="presParOf" srcId="{E1CE37CB-F7C7-4042-9391-9EA344234106}" destId="{E6FB0ACD-10C2-4EAD-95AE-B9F905EAF47C}" srcOrd="1" destOrd="0" presId="urn:microsoft.com/office/officeart/2005/8/layout/orgChart1"/>
    <dgm:cxn modelId="{929AB227-7186-4A7B-B311-DACD1254BD60}" type="presParOf" srcId="{E1CE37CB-F7C7-4042-9391-9EA344234106}" destId="{6733EC48-581E-4FD5-A59D-A29D352D12D3}" srcOrd="2" destOrd="0" presId="urn:microsoft.com/office/officeart/2005/8/layout/orgChart1"/>
    <dgm:cxn modelId="{C556D65F-22D2-45C2-AD52-049350DEF576}" type="presParOf" srcId="{2FD77DF2-5EC3-4FBC-B320-C89CF399DB1D}" destId="{7A9C0F3F-4263-4EA7-9CBA-1AAE3C6DB3B5}" srcOrd="2" destOrd="0" presId="urn:microsoft.com/office/officeart/2005/8/layout/orgChart1"/>
    <dgm:cxn modelId="{819887A1-76E7-4B8A-9D18-675462B80B34}" type="presParOf" srcId="{2FD77DF2-5EC3-4FBC-B320-C89CF399DB1D}" destId="{529F6FF0-5C4C-40AE-AD30-4811610D4EFE}" srcOrd="3" destOrd="0" presId="urn:microsoft.com/office/officeart/2005/8/layout/orgChart1"/>
    <dgm:cxn modelId="{E13024D1-0906-4C18-8D9B-8AF3D05C3214}" type="presParOf" srcId="{529F6FF0-5C4C-40AE-AD30-4811610D4EFE}" destId="{5A315754-84C2-42FF-BA98-0D9E3A42A6C4}" srcOrd="0" destOrd="0" presId="urn:microsoft.com/office/officeart/2005/8/layout/orgChart1"/>
    <dgm:cxn modelId="{F39C79E7-6150-4BE6-A255-1B9074C16F4A}" type="presParOf" srcId="{5A315754-84C2-42FF-BA98-0D9E3A42A6C4}" destId="{8DB1F3CD-E238-4039-98FE-335FC5FE63B9}" srcOrd="0" destOrd="0" presId="urn:microsoft.com/office/officeart/2005/8/layout/orgChart1"/>
    <dgm:cxn modelId="{7D03752A-288F-42C8-AC43-C0B984385855}" type="presParOf" srcId="{5A315754-84C2-42FF-BA98-0D9E3A42A6C4}" destId="{1F77389B-D7A2-4608-8801-5DCD1959744C}" srcOrd="1" destOrd="0" presId="urn:microsoft.com/office/officeart/2005/8/layout/orgChart1"/>
    <dgm:cxn modelId="{2EC4759D-288A-469D-864E-6807A0D017BD}" type="presParOf" srcId="{529F6FF0-5C4C-40AE-AD30-4811610D4EFE}" destId="{76B12292-B6C3-4A28-A936-4C4372A31838}" srcOrd="1" destOrd="0" presId="urn:microsoft.com/office/officeart/2005/8/layout/orgChart1"/>
    <dgm:cxn modelId="{0FED637B-5E60-4D71-80D3-72C2F33D43A9}" type="presParOf" srcId="{529F6FF0-5C4C-40AE-AD30-4811610D4EFE}" destId="{EACB8A35-5C0C-4878-A331-DC53D4FFA130}" srcOrd="2" destOrd="0" presId="urn:microsoft.com/office/officeart/2005/8/layout/orgChart1"/>
    <dgm:cxn modelId="{F3FA31F2-B11B-4B0D-8DFD-D1CB1667DFA8}" type="presParOf" srcId="{2FD77DF2-5EC3-4FBC-B320-C89CF399DB1D}" destId="{A803C9CB-B601-402C-A818-273761DA70A9}" srcOrd="4" destOrd="0" presId="urn:microsoft.com/office/officeart/2005/8/layout/orgChart1"/>
    <dgm:cxn modelId="{93CC0034-1CBE-466D-B547-0C77596DD494}" type="presParOf" srcId="{2FD77DF2-5EC3-4FBC-B320-C89CF399DB1D}" destId="{662C1826-44C9-4CA7-B365-3B696C8722FF}" srcOrd="5" destOrd="0" presId="urn:microsoft.com/office/officeart/2005/8/layout/orgChart1"/>
    <dgm:cxn modelId="{01C15456-7FAA-4FD0-8DC0-32866F7D7C42}" type="presParOf" srcId="{662C1826-44C9-4CA7-B365-3B696C8722FF}" destId="{4C0D1D2F-CBD8-48B3-860C-56A00EDCC46A}" srcOrd="0" destOrd="0" presId="urn:microsoft.com/office/officeart/2005/8/layout/orgChart1"/>
    <dgm:cxn modelId="{22768010-4691-4D43-B8FF-38A89567D4A9}" type="presParOf" srcId="{4C0D1D2F-CBD8-48B3-860C-56A00EDCC46A}" destId="{2C79FB2E-BF7C-4EE0-9984-071A1768D2B6}" srcOrd="0" destOrd="0" presId="urn:microsoft.com/office/officeart/2005/8/layout/orgChart1"/>
    <dgm:cxn modelId="{AE4329AF-696C-4645-B316-4FFC233E4AF2}" type="presParOf" srcId="{4C0D1D2F-CBD8-48B3-860C-56A00EDCC46A}" destId="{E33FAB2F-1B1C-48CE-BE57-D0BE14DA15C8}" srcOrd="1" destOrd="0" presId="urn:microsoft.com/office/officeart/2005/8/layout/orgChart1"/>
    <dgm:cxn modelId="{D7E794BF-D200-4EA4-A60C-C5D9055B5803}" type="presParOf" srcId="{662C1826-44C9-4CA7-B365-3B696C8722FF}" destId="{839905EB-04FB-41F5-92B0-51EBC9B74E52}" srcOrd="1" destOrd="0" presId="urn:microsoft.com/office/officeart/2005/8/layout/orgChart1"/>
    <dgm:cxn modelId="{633B0CD4-D701-481A-953E-12716CC668F2}" type="presParOf" srcId="{662C1826-44C9-4CA7-B365-3B696C8722FF}" destId="{A50B0F3F-0DE3-4F5F-BA0C-A4BA0EC41B40}" srcOrd="2" destOrd="0" presId="urn:microsoft.com/office/officeart/2005/8/layout/orgChart1"/>
    <dgm:cxn modelId="{DDAE87D1-2288-4B42-9D4E-76FB3B604869}" type="presParOf" srcId="{A10E5893-255A-4AD1-A653-C5D005781F5A}" destId="{0071C444-532E-430B-AABC-141391722B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3C9CB-B601-402C-A818-273761DA70A9}">
      <dsp:nvSpPr>
        <dsp:cNvPr id="0" name=""/>
        <dsp:cNvSpPr/>
      </dsp:nvSpPr>
      <dsp:spPr>
        <a:xfrm>
          <a:off x="5008077" y="2230872"/>
          <a:ext cx="1760932" cy="30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08"/>
              </a:lnTo>
              <a:lnTo>
                <a:pt x="1760932" y="152808"/>
              </a:lnTo>
              <a:lnTo>
                <a:pt x="1760932" y="305616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C0F3F-4263-4EA7-9CBA-1AAE3C6DB3B5}">
      <dsp:nvSpPr>
        <dsp:cNvPr id="0" name=""/>
        <dsp:cNvSpPr/>
      </dsp:nvSpPr>
      <dsp:spPr>
        <a:xfrm>
          <a:off x="4962357" y="2230872"/>
          <a:ext cx="91440" cy="30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616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3B15B-BD53-4D5F-A747-F83123F66FD9}">
      <dsp:nvSpPr>
        <dsp:cNvPr id="0" name=""/>
        <dsp:cNvSpPr/>
      </dsp:nvSpPr>
      <dsp:spPr>
        <a:xfrm>
          <a:off x="3247145" y="2230872"/>
          <a:ext cx="1760932" cy="305616"/>
        </a:xfrm>
        <a:custGeom>
          <a:avLst/>
          <a:gdLst/>
          <a:ahLst/>
          <a:cxnLst/>
          <a:rect l="0" t="0" r="0" b="0"/>
          <a:pathLst>
            <a:path>
              <a:moveTo>
                <a:pt x="1760932" y="0"/>
              </a:moveTo>
              <a:lnTo>
                <a:pt x="1760932" y="152808"/>
              </a:lnTo>
              <a:lnTo>
                <a:pt x="0" y="152808"/>
              </a:lnTo>
              <a:lnTo>
                <a:pt x="0" y="305616"/>
              </a:lnTo>
            </a:path>
          </a:pathLst>
        </a:custGeom>
        <a:noFill/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3EC0C-ED9D-4D2C-9E12-71F789CEF100}">
      <dsp:nvSpPr>
        <dsp:cNvPr id="0" name=""/>
        <dsp:cNvSpPr/>
      </dsp:nvSpPr>
      <dsp:spPr>
        <a:xfrm>
          <a:off x="1412" y="879764"/>
          <a:ext cx="1455315" cy="1170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kern="1200" dirty="0" smtClean="0"/>
            <a:t>輔系</a:t>
          </a:r>
          <a:r>
            <a:rPr lang="zh-TW" altLang="en-US" sz="1800" kern="1200" dirty="0" smtClean="0"/>
            <a:t>        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1412" y="879764"/>
        <a:ext cx="1455315" cy="1170998"/>
      </dsp:txXfrm>
    </dsp:sp>
    <dsp:sp modelId="{7BDAF353-4A0A-4500-8319-AD5168ED7088}">
      <dsp:nvSpPr>
        <dsp:cNvPr id="0" name=""/>
        <dsp:cNvSpPr/>
      </dsp:nvSpPr>
      <dsp:spPr>
        <a:xfrm>
          <a:off x="1762344" y="879764"/>
          <a:ext cx="1455315" cy="11987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kern="1200" dirty="0" smtClean="0"/>
            <a:t>雙主修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1762344" y="879764"/>
        <a:ext cx="1455315" cy="1198714"/>
      </dsp:txXfrm>
    </dsp:sp>
    <dsp:sp modelId="{6767F833-FADD-4E40-8334-82FEA689103D}">
      <dsp:nvSpPr>
        <dsp:cNvPr id="0" name=""/>
        <dsp:cNvSpPr/>
      </dsp:nvSpPr>
      <dsp:spPr>
        <a:xfrm>
          <a:off x="3523276" y="879764"/>
          <a:ext cx="2969601" cy="13511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修讀學分學程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選修學程</a:t>
          </a:r>
          <a:endParaRPr lang="zh-TW" altLang="en-US" sz="2800" b="1" kern="1200" dirty="0"/>
        </a:p>
      </dsp:txBody>
      <dsp:txXfrm>
        <a:off x="3523276" y="879764"/>
        <a:ext cx="2969601" cy="1351107"/>
      </dsp:txXfrm>
    </dsp:sp>
    <dsp:sp modelId="{8A2F10CE-8393-4EEB-A6C9-3CD25F866FE3}">
      <dsp:nvSpPr>
        <dsp:cNvPr id="0" name=""/>
        <dsp:cNvSpPr/>
      </dsp:nvSpPr>
      <dsp:spPr>
        <a:xfrm>
          <a:off x="2519487" y="2536488"/>
          <a:ext cx="1455315" cy="13289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700" kern="1200" dirty="0" smtClean="0"/>
            <a:t>跨領域學程</a:t>
          </a:r>
          <a:endParaRPr lang="zh-TW" sz="2700" kern="1200" dirty="0"/>
        </a:p>
      </dsp:txBody>
      <dsp:txXfrm>
        <a:off x="2519487" y="2536488"/>
        <a:ext cx="1455315" cy="1328928"/>
      </dsp:txXfrm>
    </dsp:sp>
    <dsp:sp modelId="{8DB1F3CD-E238-4039-98FE-335FC5FE63B9}">
      <dsp:nvSpPr>
        <dsp:cNvPr id="0" name=""/>
        <dsp:cNvSpPr/>
      </dsp:nvSpPr>
      <dsp:spPr>
        <a:xfrm>
          <a:off x="4280419" y="2536488"/>
          <a:ext cx="1455315" cy="13843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外系</a:t>
          </a:r>
          <a:r>
            <a:rPr lang="zh-TW" altLang="en-US" sz="2700" kern="1200" dirty="0" smtClean="0"/>
            <a:t>專業選修學程</a:t>
          </a:r>
          <a:endParaRPr lang="zh-TW" sz="2700" kern="1200" dirty="0"/>
        </a:p>
      </dsp:txBody>
      <dsp:txXfrm>
        <a:off x="4280419" y="2536488"/>
        <a:ext cx="1455315" cy="1384347"/>
      </dsp:txXfrm>
    </dsp:sp>
    <dsp:sp modelId="{2C79FB2E-BF7C-4EE0-9984-071A1768D2B6}">
      <dsp:nvSpPr>
        <dsp:cNvPr id="0" name=""/>
        <dsp:cNvSpPr/>
      </dsp:nvSpPr>
      <dsp:spPr>
        <a:xfrm>
          <a:off x="6041351" y="2536488"/>
          <a:ext cx="1455315" cy="13012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700" kern="1200" dirty="0" smtClean="0"/>
            <a:t>微學程</a:t>
          </a:r>
          <a:endParaRPr lang="zh-TW" sz="2700" kern="1200" dirty="0"/>
        </a:p>
      </dsp:txBody>
      <dsp:txXfrm>
        <a:off x="6041351" y="2536488"/>
        <a:ext cx="1455315" cy="1301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2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5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5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5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2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3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9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7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29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5664" y="1250577"/>
            <a:ext cx="8105608" cy="8557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課程</a:t>
            </a:r>
            <a:r>
              <a:rPr lang="zh-TW" altLang="en-US" dirty="0" smtClean="0"/>
              <a:t>地圖暨課程</a:t>
            </a:r>
            <a:r>
              <a:rPr lang="zh-TW" altLang="en-US" dirty="0" smtClean="0"/>
              <a:t>模組化、學分學</a:t>
            </a:r>
            <a:r>
              <a:rPr lang="zh-TW" altLang="en-US" dirty="0" smtClean="0"/>
              <a:t>程宣導</a:t>
            </a:r>
            <a:r>
              <a:rPr lang="zh-TW" altLang="en-US" dirty="0" smtClean="0"/>
              <a:t>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教務處 綜合行政組 </a:t>
            </a:r>
            <a:r>
              <a:rPr lang="zh-TW" altLang="en-US" dirty="0" smtClean="0"/>
              <a:t>羅煜傑專案辦事員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68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什麼是學分學程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套餐：麥當勞１號餐、２號餐</a:t>
            </a:r>
            <a:r>
              <a:rPr lang="en-US" altLang="zh-TW" sz="2800" dirty="0"/>
              <a:t>….</a:t>
            </a:r>
            <a:r>
              <a:rPr lang="zh-TW" altLang="en-US" sz="2800" dirty="0"/>
              <a:t>（已包裝的餐點，漢堡＋可樂＋薯條</a:t>
            </a:r>
            <a:r>
              <a:rPr lang="en-US" altLang="zh-TW" sz="2800" dirty="0"/>
              <a:t>)</a:t>
            </a:r>
          </a:p>
          <a:p>
            <a:r>
              <a:rPr lang="zh-TW" altLang="en-US" sz="2800" dirty="0"/>
              <a:t>學程：同理，就是課程的套餐</a:t>
            </a:r>
            <a:endParaRPr lang="en-US" altLang="zh-TW" sz="2800" dirty="0"/>
          </a:p>
          <a:p>
            <a:r>
              <a:rPr lang="zh-TW" altLang="en-US" sz="2800" dirty="0"/>
              <a:t>現行嘉大的學程種類：</a:t>
            </a:r>
            <a:r>
              <a:rPr lang="en-US" altLang="zh-TW" sz="2800" dirty="0"/>
              <a:t>1.</a:t>
            </a:r>
            <a:r>
              <a:rPr lang="zh-TW" altLang="en-US" sz="2800" dirty="0"/>
              <a:t>跨領域學程 </a:t>
            </a:r>
            <a:r>
              <a:rPr lang="en-US" altLang="zh-TW" sz="2800" dirty="0"/>
              <a:t>2.</a:t>
            </a:r>
            <a:r>
              <a:rPr lang="zh-TW" altLang="en-US" sz="2800" dirty="0"/>
              <a:t>微學程  </a:t>
            </a:r>
            <a:r>
              <a:rPr lang="en-US" altLang="zh-TW" sz="2800" dirty="0"/>
              <a:t>3.</a:t>
            </a:r>
            <a:r>
              <a:rPr lang="zh-TW" altLang="en-US" sz="2800" dirty="0"/>
              <a:t>專業選修學程</a:t>
            </a:r>
            <a:r>
              <a:rPr lang="en-US" altLang="zh-TW" sz="2800" dirty="0"/>
              <a:t>(104</a:t>
            </a:r>
            <a:r>
              <a:rPr lang="zh-TW" altLang="en-US" sz="2800" dirty="0"/>
              <a:t>學年度入學生開始</a:t>
            </a:r>
            <a:r>
              <a:rPr lang="en-US" altLang="zh-TW" sz="2800" dirty="0"/>
              <a:t>)</a:t>
            </a:r>
          </a:p>
          <a:p>
            <a:endParaRPr lang="en-US" altLang="zh-TW" sz="2800" dirty="0"/>
          </a:p>
          <a:p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9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學分學程的用意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765" y="2180497"/>
            <a:ext cx="7245275" cy="3903062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培養第二專長的</a:t>
            </a:r>
            <a:r>
              <a:rPr lang="zh-TW" altLang="en-US" sz="2400" dirty="0">
                <a:solidFill>
                  <a:srgbClr val="FF0000"/>
                </a:solidFill>
              </a:rPr>
              <a:t>重要性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zh-TW" altLang="en-US" sz="2400" dirty="0"/>
              <a:t>具備雙專長、熟悉雙領域、擁有雙視野，故有更高的機動性、變化性、可塑性，能夠身兼數職，獨力承擔不同領域的工作，所以是職場上的搶手人物。</a:t>
            </a:r>
          </a:p>
          <a:p>
            <a:r>
              <a:rPr lang="zh-TW" altLang="en-US" sz="2400" dirty="0"/>
              <a:t>利用第二專長，補強既有的第一專長，藉由第二領域，擴展第一領域的範疇，讓自己在原有的工作崗位上有更寬廣的發揮空間，可產生更大的影響力。</a:t>
            </a:r>
          </a:p>
          <a:p>
            <a:endParaRPr lang="en-US" altLang="zh-TW" sz="2400" dirty="0"/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659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跨領域學程、微學程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跨領域：課程分散於各學系之間，有些甚至是跨院，</a:t>
            </a:r>
            <a:r>
              <a:rPr lang="zh-TW" altLang="en-US" sz="2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修課可以學到多元專業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</a:p>
          <a:p>
            <a:r>
              <a:rPr lang="zh-TW" altLang="en-US" sz="2400" dirty="0"/>
              <a:t>微</a:t>
            </a:r>
            <a:r>
              <a:rPr lang="zh-TW" altLang="en-US" sz="2400" dirty="0"/>
              <a:t>學程：可登記</a:t>
            </a:r>
            <a:r>
              <a:rPr lang="zh-TW" altLang="en-US" sz="2400" b="1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自己學系或外系</a:t>
            </a:r>
            <a:r>
              <a:rPr lang="zh-TW" altLang="en-US" sz="2400" dirty="0">
                <a:solidFill>
                  <a:schemeClr val="tx1"/>
                </a:solidFill>
              </a:rPr>
              <a:t>都可以取得證書</a:t>
            </a:r>
            <a:r>
              <a:rPr lang="zh-TW" altLang="en-US" sz="2400" dirty="0"/>
              <a:t>，實施模組化後會逐漸退場。</a:t>
            </a:r>
            <a:endParaRPr lang="en-US" altLang="zh-TW" sz="2400" dirty="0"/>
          </a:p>
          <a:p>
            <a:r>
              <a:rPr lang="en-US" altLang="zh-TW" sz="2400" dirty="0"/>
              <a:t>104</a:t>
            </a:r>
            <a:r>
              <a:rPr lang="zh-TW" altLang="en-US" sz="2400" dirty="0"/>
              <a:t>年度起課程模組化分流後，各系選修課程有學術型、實務型，這也可以登記選讀，</a:t>
            </a:r>
            <a:r>
              <a:rPr lang="zh-TW" altLang="en-US" sz="2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外系才有用唷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　</a:t>
            </a:r>
            <a:endParaRPr lang="en-US" altLang="zh-TW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31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跨領域學程、微學</a:t>
            </a:r>
            <a:r>
              <a:rPr lang="zh-TW" altLang="en-US" dirty="0" smtClean="0"/>
              <a:t>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2234285"/>
            <a:ext cx="8119055" cy="3903062"/>
          </a:xfrm>
        </p:spPr>
        <p:txBody>
          <a:bodyPr>
            <a:normAutofit/>
          </a:bodyPr>
          <a:lstStyle/>
          <a:p>
            <a:r>
              <a:rPr lang="zh-TW" altLang="en-US" sz="2400" b="1" u="sng" dirty="0"/>
              <a:t>跨</a:t>
            </a:r>
            <a:r>
              <a:rPr lang="zh-TW" altLang="en-US" sz="2400" b="1" u="sng" dirty="0"/>
              <a:t>領域是指</a:t>
            </a:r>
            <a:r>
              <a:rPr lang="en-US" altLang="zh-TW" sz="2400" b="1" u="sng" dirty="0"/>
              <a:t>16</a:t>
            </a:r>
            <a:r>
              <a:rPr lang="zh-TW" altLang="en-US" sz="2400" b="1" u="sng" dirty="0"/>
              <a:t>學分以上</a:t>
            </a:r>
            <a:r>
              <a:rPr lang="zh-TW" altLang="en-US" sz="2400" dirty="0"/>
              <a:t>，</a:t>
            </a:r>
            <a:r>
              <a:rPr lang="zh-TW" altLang="en-US" sz="2400" b="1" u="sng" dirty="0"/>
              <a:t>微學程是指</a:t>
            </a:r>
            <a:r>
              <a:rPr lang="en-US" altLang="zh-TW" sz="2400" b="1" u="sng" dirty="0"/>
              <a:t>15</a:t>
            </a:r>
            <a:r>
              <a:rPr lang="zh-TW" altLang="en-US" sz="2400" b="1" u="sng" dirty="0"/>
              <a:t>學分以下</a:t>
            </a:r>
            <a:r>
              <a:rPr lang="en-US" altLang="zh-TW" sz="2400" dirty="0"/>
              <a:t>(</a:t>
            </a:r>
            <a:r>
              <a:rPr lang="zh-TW" altLang="en-US" sz="2400" dirty="0"/>
              <a:t>這是</a:t>
            </a:r>
            <a:r>
              <a:rPr lang="en-US" altLang="zh-TW" sz="2400" dirty="0"/>
              <a:t>104</a:t>
            </a:r>
            <a:r>
              <a:rPr lang="zh-TW" altLang="en-US" sz="2400" dirty="0"/>
              <a:t>學年度前的學程</a:t>
            </a:r>
            <a:r>
              <a:rPr lang="en-US" altLang="zh-TW" sz="2400" dirty="0"/>
              <a:t>,</a:t>
            </a:r>
            <a:r>
              <a:rPr lang="zh-TW" altLang="en-US" sz="2400" dirty="0"/>
              <a:t>不過沒有退場唷</a:t>
            </a:r>
            <a:r>
              <a:rPr lang="en-US" altLang="zh-TW" sz="2400" dirty="0"/>
              <a:t>!!</a:t>
            </a:r>
            <a:r>
              <a:rPr lang="zh-TW" altLang="en-US" sz="2400" b="1" u="sng" dirty="0"/>
              <a:t>哪一學年度入學同學</a:t>
            </a:r>
            <a:r>
              <a:rPr lang="zh-TW" altLang="en-US" sz="2400" b="1" u="sng" dirty="0"/>
              <a:t>都可以修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跨領域一共有</a:t>
            </a:r>
            <a:r>
              <a:rPr lang="en-US" altLang="zh-TW" sz="2400" dirty="0"/>
              <a:t>7</a:t>
            </a:r>
            <a:r>
              <a:rPr lang="zh-TW" altLang="en-US" sz="2400" dirty="0"/>
              <a:t>個、微學程一共有</a:t>
            </a:r>
            <a:r>
              <a:rPr lang="en-US" altLang="zh-TW" sz="2400" dirty="0"/>
              <a:t>17</a:t>
            </a:r>
            <a:r>
              <a:rPr lang="zh-TW" altLang="en-US" sz="2400" dirty="0"/>
              <a:t>個：上學校Ｅ化校園－學分學程資訊。通通都有。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2726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什麼是專業學程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3376" y="2413762"/>
            <a:ext cx="7570695" cy="3203267"/>
          </a:xfrm>
        </p:spPr>
        <p:txBody>
          <a:bodyPr/>
          <a:lstStyle/>
          <a:p>
            <a:r>
              <a:rPr lang="zh-TW" altLang="en-US" sz="2800" dirty="0"/>
              <a:t>嘉義大學</a:t>
            </a:r>
            <a:r>
              <a:rPr lang="zh-TW" altLang="en-US" sz="2800" b="1" u="sng" dirty="0"/>
              <a:t>自</a:t>
            </a:r>
            <a:r>
              <a:rPr lang="en-US" altLang="zh-TW" sz="2800" b="1" u="sng" dirty="0"/>
              <a:t>104</a:t>
            </a:r>
            <a:r>
              <a:rPr lang="zh-TW" altLang="en-US" sz="2800" b="1" u="sng" dirty="0"/>
              <a:t>學年度開始課程模組化</a:t>
            </a:r>
            <a:endParaRPr lang="en-US" altLang="zh-TW" sz="2800" b="1" u="sng" dirty="0"/>
          </a:p>
          <a:p>
            <a:r>
              <a:rPr lang="zh-TW" altLang="en-US" sz="2800" dirty="0"/>
              <a:t>過去課程設計架構都沒有一個方向，所以要課程分流，讓課程比較清楚往哪一邊發展。</a:t>
            </a:r>
            <a:endParaRPr lang="en-US" altLang="zh-TW" sz="2800" dirty="0"/>
          </a:p>
          <a:p>
            <a:r>
              <a:rPr lang="zh-TW" altLang="en-US" sz="2800" dirty="0"/>
              <a:t>本來學系的選修課程分流成兩個方向：學術型、實務型（如下頁，圖）</a:t>
            </a: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47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課程分</a:t>
            </a:r>
            <a:r>
              <a:rPr lang="zh-TW" altLang="en-US" dirty="0"/>
              <a:t>流</a:t>
            </a:r>
            <a:r>
              <a:rPr lang="zh-TW" altLang="en-US" dirty="0" smtClean="0"/>
              <a:t>示意圖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6" y="2578239"/>
            <a:ext cx="7676935" cy="4136069"/>
          </a:xfrm>
        </p:spPr>
      </p:pic>
      <p:sp>
        <p:nvSpPr>
          <p:cNvPr id="5" name="向下箭號圖說文字 4"/>
          <p:cNvSpPr/>
          <p:nvPr/>
        </p:nvSpPr>
        <p:spPr>
          <a:xfrm>
            <a:off x="3101831" y="1577362"/>
            <a:ext cx="1474237" cy="119431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必修拆成三塊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向下箭號圖說文字 5"/>
          <p:cNvSpPr/>
          <p:nvPr/>
        </p:nvSpPr>
        <p:spPr>
          <a:xfrm>
            <a:off x="5443976" y="1577362"/>
            <a:ext cx="1474237" cy="119431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選修拆成二塊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向下箭號圖說文字 6"/>
          <p:cNvSpPr/>
          <p:nvPr/>
        </p:nvSpPr>
        <p:spPr>
          <a:xfrm rot="5400000">
            <a:off x="7237113" y="3342668"/>
            <a:ext cx="1474237" cy="211203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87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480531" y="4075521"/>
            <a:ext cx="19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這裡就是分流，學術</a:t>
            </a:r>
            <a:r>
              <a:rPr lang="en-US" altLang="zh-TW" dirty="0"/>
              <a:t>or</a:t>
            </a:r>
            <a:r>
              <a:rPr lang="zh-TW" altLang="en-US" dirty="0"/>
              <a:t>實務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09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課程模組化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課程又模組化？又分流？又是學程？</a:t>
            </a:r>
            <a:endParaRPr lang="en-US" altLang="zh-TW" sz="2800" dirty="0"/>
          </a:p>
          <a:p>
            <a:r>
              <a:rPr lang="zh-TW" altLang="en-US" sz="2800" dirty="0"/>
              <a:t>講了這麼多，跟我有關嗎？請看下一張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1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課程模組化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070" y="2261179"/>
            <a:ext cx="8634525" cy="403369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跟您有關的是：</a:t>
            </a:r>
            <a:endParaRPr lang="en-US" altLang="zh-TW" sz="2800" dirty="0"/>
          </a:p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自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104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學年度入學後日間大學部開始適用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sz="2800" dirty="0"/>
              <a:t>1.</a:t>
            </a:r>
            <a:r>
              <a:rPr lang="zh-TW" altLang="en-US" sz="2800" dirty="0"/>
              <a:t>畢業前除了</a:t>
            </a:r>
            <a:r>
              <a:rPr lang="en-US" altLang="zh-TW" sz="2800" dirty="0"/>
              <a:t>128</a:t>
            </a:r>
            <a:r>
              <a:rPr lang="zh-TW" altLang="en-US" sz="2800" dirty="0"/>
              <a:t>學分之外，這些學分還要滿足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至少修畢一個專業選修學程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不論外系還是本系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n-US" altLang="zh-TW" sz="2800" dirty="0"/>
              <a:t>2.</a:t>
            </a:r>
            <a:r>
              <a:rPr lang="zh-TW" altLang="en-US" sz="2800" dirty="0"/>
              <a:t> 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輔系、雙主修</a:t>
            </a:r>
            <a:r>
              <a:rPr lang="zh-TW" altLang="en-US" sz="2800" dirty="0"/>
              <a:t>要修的課也是用模組化來計算</a:t>
            </a:r>
            <a:r>
              <a:rPr lang="en-US" altLang="zh-TW" sz="2800" dirty="0"/>
              <a:t>!!</a:t>
            </a:r>
          </a:p>
          <a:p>
            <a:r>
              <a:rPr lang="zh-TW" altLang="en-US" sz="2800" dirty="0">
                <a:solidFill>
                  <a:srgbClr val="FF0000"/>
                </a:solidFill>
              </a:rPr>
              <a:t>下一頁真的是重點了唷</a:t>
            </a:r>
            <a:r>
              <a:rPr lang="en-US" altLang="zh-TW" sz="2800" dirty="0">
                <a:solidFill>
                  <a:srgbClr val="FF0000"/>
                </a:solidFill>
              </a:rPr>
              <a:t>~</a:t>
            </a: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22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畢業條件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以承認外系</a:t>
            </a:r>
            <a:r>
              <a:rPr lang="en-US" altLang="zh-TW" dirty="0" smtClean="0"/>
              <a:t>15</a:t>
            </a:r>
            <a:r>
              <a:rPr lang="zh-TW" altLang="en-US" dirty="0" smtClean="0"/>
              <a:t>學分之學系為例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3" y="2126708"/>
            <a:ext cx="8132502" cy="46371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情況</a:t>
            </a:r>
            <a:r>
              <a:rPr lang="en-US" altLang="zh-TW" sz="2800" dirty="0" smtClean="0">
                <a:solidFill>
                  <a:srgbClr val="FF0000"/>
                </a:solidFill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</a:rPr>
              <a:t>：不修任何外系課程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/>
              <a:t>Ａ</a:t>
            </a:r>
            <a:r>
              <a:rPr lang="zh-TW" altLang="en-US" sz="2800" dirty="0"/>
              <a:t>：</a:t>
            </a:r>
            <a:r>
              <a:rPr lang="zh-TW" altLang="en-US" sz="2800" dirty="0" smtClean="0"/>
              <a:t>至少修畢本系</a:t>
            </a:r>
            <a:r>
              <a:rPr lang="en-US" altLang="zh-TW" sz="2800" dirty="0" smtClean="0"/>
              <a:t>128</a:t>
            </a:r>
            <a:r>
              <a:rPr lang="zh-TW" altLang="en-US" sz="2800" dirty="0" smtClean="0"/>
              <a:t>學分</a:t>
            </a:r>
            <a:r>
              <a:rPr lang="zh-TW" altLang="en-US" sz="2800" dirty="0"/>
              <a:t>以上，並</a:t>
            </a:r>
            <a:r>
              <a:rPr lang="zh-TW" altLang="en-US" sz="2800" u="sng" dirty="0" smtClean="0"/>
              <a:t>符合本系</a:t>
            </a:r>
            <a:r>
              <a:rPr lang="zh-TW" altLang="en-US" sz="2800" u="sng" dirty="0"/>
              <a:t>所規定之學程</a:t>
            </a:r>
            <a:r>
              <a:rPr lang="zh-TW" altLang="en-US" sz="2800" u="sng" dirty="0" smtClean="0"/>
              <a:t>要求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情況</a:t>
            </a:r>
            <a:r>
              <a:rPr lang="en-US" altLang="zh-TW" sz="2800" dirty="0" smtClean="0">
                <a:solidFill>
                  <a:srgbClr val="FF0000"/>
                </a:solidFill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</a:rPr>
              <a:t>：修外系</a:t>
            </a:r>
            <a:r>
              <a:rPr lang="en-US" altLang="zh-TW" sz="2800" dirty="0" smtClean="0">
                <a:solidFill>
                  <a:srgbClr val="FF0000"/>
                </a:solidFill>
              </a:rPr>
              <a:t>15</a:t>
            </a:r>
            <a:r>
              <a:rPr lang="zh-TW" altLang="en-US" sz="2800" dirty="0" smtClean="0">
                <a:solidFill>
                  <a:srgbClr val="FF0000"/>
                </a:solidFill>
              </a:rPr>
              <a:t>學分以內，但未登記任何專業選修學程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/>
              <a:t>Ａ：至少修畢本系</a:t>
            </a:r>
            <a:r>
              <a:rPr lang="en-US" altLang="zh-TW" sz="2800" dirty="0" smtClean="0"/>
              <a:t>113</a:t>
            </a:r>
            <a:r>
              <a:rPr lang="zh-TW" altLang="en-US" sz="2800" dirty="0" smtClean="0"/>
              <a:t>學分以上、外系</a:t>
            </a:r>
            <a:r>
              <a:rPr lang="en-US" altLang="zh-TW" sz="2800" dirty="0" smtClean="0"/>
              <a:t>15</a:t>
            </a:r>
            <a:r>
              <a:rPr lang="zh-TW" altLang="en-US" sz="2800" dirty="0" smtClean="0"/>
              <a:t>學分以內，並</a:t>
            </a:r>
            <a:r>
              <a:rPr lang="zh-TW" altLang="en-US" sz="2800" u="sng" dirty="0" smtClean="0"/>
              <a:t>符合本系所規定之學程</a:t>
            </a:r>
            <a:r>
              <a:rPr lang="zh-TW" altLang="en-US" sz="2800" u="sng" dirty="0" smtClean="0"/>
              <a:t>要求</a:t>
            </a:r>
            <a:endParaRPr lang="zh-TW" altLang="en-US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29166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畢業條件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以承認外系</a:t>
            </a:r>
            <a:r>
              <a:rPr lang="en-US" altLang="zh-TW" dirty="0" smtClean="0"/>
              <a:t>15</a:t>
            </a:r>
            <a:r>
              <a:rPr lang="zh-TW" altLang="en-US" dirty="0" smtClean="0"/>
              <a:t>學分之學系為例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442" y="1917702"/>
            <a:ext cx="8132502" cy="463716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情況</a:t>
            </a:r>
            <a:r>
              <a:rPr lang="en-US" altLang="zh-TW" sz="2400" dirty="0" smtClean="0">
                <a:solidFill>
                  <a:srgbClr val="FF0000"/>
                </a:solidFill>
              </a:rPr>
              <a:t>3</a:t>
            </a:r>
            <a:r>
              <a:rPr lang="zh-TW" altLang="en-US" sz="2400" dirty="0" smtClean="0">
                <a:solidFill>
                  <a:srgbClr val="FF0000"/>
                </a:solidFill>
              </a:rPr>
              <a:t>：登記外系專業選修學程身分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Ａ：至少修畢本系</a:t>
            </a:r>
            <a:r>
              <a:rPr lang="en-US" altLang="zh-TW" sz="2400" dirty="0" smtClean="0"/>
              <a:t>113</a:t>
            </a:r>
            <a:r>
              <a:rPr lang="zh-TW" altLang="en-US" sz="2400" dirty="0" smtClean="0"/>
              <a:t>學分以上，並</a:t>
            </a:r>
            <a:r>
              <a:rPr lang="zh-TW" altLang="en-US" sz="2400" u="sng" dirty="0" smtClean="0"/>
              <a:t>符合本系所規定之學程要求</a:t>
            </a:r>
            <a:r>
              <a:rPr lang="zh-TW" altLang="en-US" sz="2400" dirty="0" smtClean="0"/>
              <a:t>，再</a:t>
            </a:r>
            <a:r>
              <a:rPr lang="zh-TW" altLang="en-US" sz="2400" u="sng" dirty="0" smtClean="0"/>
              <a:t>修畢所選之外系專業選修學程規定之學分數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如</a:t>
            </a:r>
            <a:r>
              <a:rPr lang="zh-TW" altLang="en-US" sz="2400" b="1" u="sng" dirty="0" smtClean="0"/>
              <a:t>未</a:t>
            </a:r>
            <a:r>
              <a:rPr lang="zh-TW" altLang="en-US" sz="2400" dirty="0" smtClean="0"/>
              <a:t>修滿學程學分，如同情況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，亦可畢業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情況</a:t>
            </a:r>
            <a:r>
              <a:rPr lang="en-US" altLang="zh-TW" sz="2400" dirty="0" smtClean="0">
                <a:solidFill>
                  <a:srgbClr val="FF0000"/>
                </a:solidFill>
              </a:rPr>
              <a:t>4</a:t>
            </a:r>
            <a:r>
              <a:rPr lang="zh-TW" altLang="en-US" sz="2400" dirty="0" smtClean="0">
                <a:solidFill>
                  <a:srgbClr val="FF0000"/>
                </a:solidFill>
              </a:rPr>
              <a:t>：登記跨領域學程、微學程身分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Ａ：至少修畢本系</a:t>
            </a:r>
            <a:r>
              <a:rPr lang="en-US" altLang="zh-TW" sz="2400" dirty="0" smtClean="0"/>
              <a:t>113</a:t>
            </a:r>
            <a:r>
              <a:rPr lang="zh-TW" altLang="en-US" sz="2400" dirty="0" smtClean="0"/>
              <a:t>學分以上，並</a:t>
            </a:r>
            <a:r>
              <a:rPr lang="zh-TW" altLang="en-US" sz="2400" u="sng" dirty="0" smtClean="0"/>
              <a:t>符合本系所規定之學程要求</a:t>
            </a:r>
            <a:r>
              <a:rPr lang="zh-TW" altLang="en-US" sz="2400" dirty="0" smtClean="0"/>
              <a:t>、再</a:t>
            </a:r>
            <a:r>
              <a:rPr lang="zh-TW" altLang="en-US" sz="2400" u="sng" dirty="0" smtClean="0"/>
              <a:t>修畢所選之跨領域學程或微學程規定之學分數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如</a:t>
            </a:r>
            <a:r>
              <a:rPr lang="zh-TW" altLang="en-US" sz="2400" b="1" u="sng" dirty="0" smtClean="0"/>
              <a:t>未</a:t>
            </a:r>
            <a:r>
              <a:rPr lang="zh-TW" altLang="en-US" sz="2400" dirty="0" smtClean="0"/>
              <a:t>修滿學程學分，如同情況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，亦可畢業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30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課程地圖</a:t>
            </a:r>
            <a:endParaRPr lang="en-US" altLang="zh-TW" sz="2800" dirty="0"/>
          </a:p>
          <a:p>
            <a:r>
              <a:rPr lang="zh-TW" altLang="en-US" sz="2800" dirty="0"/>
              <a:t>學分學程</a:t>
            </a:r>
            <a:endParaRPr lang="en-US" altLang="zh-TW" sz="2800" dirty="0"/>
          </a:p>
          <a:p>
            <a:r>
              <a:rPr lang="zh-TW" altLang="en-US" sz="2800" dirty="0"/>
              <a:t>課程模組</a:t>
            </a:r>
            <a:r>
              <a:rPr lang="zh-TW" altLang="en-US" sz="2800" dirty="0"/>
              <a:t>化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6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0629" y="522514"/>
            <a:ext cx="8699862" cy="6139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0" name="內容版面配置區 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3" name="圖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43" y="718457"/>
            <a:ext cx="8215601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內容版面配置區 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0629" y="522514"/>
            <a:ext cx="8699862" cy="6139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4" name="圖片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44" y="626798"/>
            <a:ext cx="8352093" cy="60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畢業條件</a:t>
            </a:r>
            <a:r>
              <a:rPr lang="en-US" altLang="zh-TW" dirty="0"/>
              <a:t>(</a:t>
            </a:r>
            <a:r>
              <a:rPr lang="zh-TW" altLang="en-US" dirty="0"/>
              <a:t>以承認外系</a:t>
            </a:r>
            <a:r>
              <a:rPr lang="en-US" altLang="zh-TW" dirty="0"/>
              <a:t>15</a:t>
            </a:r>
            <a:r>
              <a:rPr lang="zh-TW" altLang="en-US" dirty="0"/>
              <a:t>學分之學系為例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3" y="2258465"/>
            <a:ext cx="8280420" cy="3679371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情況</a:t>
            </a:r>
            <a:r>
              <a:rPr lang="en-US" altLang="zh-TW" sz="2400" dirty="0" smtClean="0">
                <a:solidFill>
                  <a:srgbClr val="FF0000"/>
                </a:solidFill>
              </a:rPr>
              <a:t>5</a:t>
            </a:r>
            <a:r>
              <a:rPr lang="zh-TW" altLang="en-US" sz="2400" dirty="0" smtClean="0">
                <a:solidFill>
                  <a:srgbClr val="FF0000"/>
                </a:solidFill>
              </a:rPr>
              <a:t>：具輔系身分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Ａ：至少修畢本系</a:t>
            </a:r>
            <a:r>
              <a:rPr lang="en-US" altLang="zh-TW" sz="2400" dirty="0" smtClean="0"/>
              <a:t>113</a:t>
            </a:r>
            <a:r>
              <a:rPr lang="zh-TW" altLang="en-US" sz="2400" dirty="0" smtClean="0"/>
              <a:t>學分以上，</a:t>
            </a:r>
            <a:r>
              <a:rPr lang="zh-TW" altLang="en-US" sz="2400" u="sng" dirty="0" smtClean="0"/>
              <a:t>並符合本系所規定之學程要求，加上修畢輔系所屬學院之院共同課程</a:t>
            </a:r>
            <a:r>
              <a:rPr lang="en-US" altLang="zh-TW" sz="2400" u="sng" dirty="0" smtClean="0"/>
              <a:t>(</a:t>
            </a:r>
            <a:r>
              <a:rPr lang="zh-TW" altLang="en-US" sz="2400" u="sng" dirty="0" smtClean="0"/>
              <a:t>如同院學生免修</a:t>
            </a:r>
            <a:r>
              <a:rPr lang="en-US" altLang="zh-TW" sz="2400" u="sng" dirty="0" smtClean="0"/>
              <a:t>)</a:t>
            </a:r>
            <a:r>
              <a:rPr lang="zh-TW" altLang="en-US" sz="2400" u="sng" dirty="0" smtClean="0"/>
              <a:t>，再加上修畢輔系之基礎學程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情況</a:t>
            </a:r>
            <a:r>
              <a:rPr lang="en-US" altLang="zh-TW" sz="2400" dirty="0" smtClean="0">
                <a:solidFill>
                  <a:srgbClr val="FF0000"/>
                </a:solidFill>
              </a:rPr>
              <a:t>6</a:t>
            </a:r>
            <a:r>
              <a:rPr lang="zh-TW" altLang="en-US" sz="2400" dirty="0" smtClean="0">
                <a:solidFill>
                  <a:srgbClr val="FF0000"/>
                </a:solidFill>
              </a:rPr>
              <a:t>：具雙主修身份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/>
              <a:t>Ａ：至少修畢本系</a:t>
            </a:r>
            <a:r>
              <a:rPr lang="en-US" altLang="zh-TW" sz="2400" dirty="0"/>
              <a:t>113</a:t>
            </a:r>
            <a:r>
              <a:rPr lang="zh-TW" altLang="en-US" sz="2400" dirty="0"/>
              <a:t>學分以上</a:t>
            </a:r>
            <a:r>
              <a:rPr lang="zh-TW" altLang="en-US" sz="2400" dirty="0" smtClean="0"/>
              <a:t>，</a:t>
            </a:r>
            <a:r>
              <a:rPr lang="zh-TW" altLang="en-US" sz="2400" u="sng" dirty="0" smtClean="0"/>
              <a:t>並符合</a:t>
            </a:r>
            <a:r>
              <a:rPr lang="zh-TW" altLang="en-US" sz="2400" u="sng" dirty="0"/>
              <a:t>本系所規定之學程要求，加上修</a:t>
            </a:r>
            <a:r>
              <a:rPr lang="zh-TW" altLang="en-US" sz="2400" u="sng" dirty="0" smtClean="0"/>
              <a:t>畢雙主修所屬</a:t>
            </a:r>
            <a:r>
              <a:rPr lang="zh-TW" altLang="en-US" sz="2400" u="sng" dirty="0"/>
              <a:t>學院之院共同課程</a:t>
            </a:r>
            <a:r>
              <a:rPr lang="en-US" altLang="zh-TW" sz="2400" u="sng" dirty="0"/>
              <a:t>(</a:t>
            </a:r>
            <a:r>
              <a:rPr lang="zh-TW" altLang="en-US" sz="2400" u="sng" dirty="0"/>
              <a:t>如同院學生免修</a:t>
            </a:r>
            <a:r>
              <a:rPr lang="en-US" altLang="zh-TW" sz="2400" u="sng" dirty="0"/>
              <a:t>)</a:t>
            </a:r>
            <a:r>
              <a:rPr lang="zh-TW" altLang="en-US" sz="2400" u="sng" dirty="0"/>
              <a:t>，再加上修</a:t>
            </a:r>
            <a:r>
              <a:rPr lang="zh-TW" altLang="en-US" sz="2400" u="sng" dirty="0" smtClean="0"/>
              <a:t>畢雙主</a:t>
            </a:r>
            <a:r>
              <a:rPr lang="zh-TW" altLang="en-US" sz="2400" u="sng" dirty="0"/>
              <a:t>修</a:t>
            </a:r>
            <a:r>
              <a:rPr lang="zh-TW" altLang="en-US" sz="2400" u="sng" dirty="0" smtClean="0"/>
              <a:t>之</a:t>
            </a:r>
            <a:r>
              <a:rPr lang="zh-TW" altLang="en-US" sz="2400" u="sng" dirty="0"/>
              <a:t>基礎學</a:t>
            </a:r>
            <a:r>
              <a:rPr lang="zh-TW" altLang="en-US" sz="2400" u="sng" dirty="0" smtClean="0"/>
              <a:t>程、再加上修畢雙主修之核心學程</a:t>
            </a:r>
            <a:r>
              <a:rPr lang="zh-TW" altLang="en-US" sz="2400" dirty="0" smtClean="0"/>
              <a:t>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5898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內容版面配置區 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0629" y="522514"/>
            <a:ext cx="8699862" cy="6139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8" y="522513"/>
            <a:ext cx="8087996" cy="59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內容版面配置區 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0629" y="522514"/>
            <a:ext cx="8699862" cy="6139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7428" y="1998618"/>
            <a:ext cx="8717280" cy="6135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679269"/>
            <a:ext cx="7989752" cy="58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課程模組化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1977" y="2180496"/>
            <a:ext cx="7548968" cy="403369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太複雜了吧？有聽沒有懂</a:t>
            </a:r>
            <a:r>
              <a:rPr lang="en-US" altLang="zh-TW" sz="2800" dirty="0"/>
              <a:t>……</a:t>
            </a:r>
          </a:p>
          <a:p>
            <a:r>
              <a:rPr lang="zh-TW" altLang="en-US" sz="2800" dirty="0">
                <a:solidFill>
                  <a:srgbClr val="FF0000"/>
                </a:solidFill>
              </a:rPr>
              <a:t>承認外系</a:t>
            </a:r>
            <a:r>
              <a:rPr lang="en-US" altLang="zh-TW" sz="2800" dirty="0">
                <a:solidFill>
                  <a:srgbClr val="FF0000"/>
                </a:solidFill>
              </a:rPr>
              <a:t>15</a:t>
            </a:r>
            <a:r>
              <a:rPr lang="zh-TW" altLang="en-US" sz="2800" dirty="0">
                <a:solidFill>
                  <a:srgbClr val="FF0000"/>
                </a:solidFill>
              </a:rPr>
              <a:t>學分，可以拿去修外系：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>
                <a:solidFill>
                  <a:srgbClr val="FF0000"/>
                </a:solidFill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</a:rPr>
              <a:t>不修外系：只要懂修好修滿</a:t>
            </a:r>
            <a:r>
              <a:rPr lang="en-US" altLang="zh-TW" sz="2800" dirty="0">
                <a:solidFill>
                  <a:srgbClr val="FF0000"/>
                </a:solidFill>
              </a:rPr>
              <a:t>128</a:t>
            </a:r>
            <a:r>
              <a:rPr lang="zh-TW" altLang="en-US" sz="2800" dirty="0">
                <a:solidFill>
                  <a:srgbClr val="FF0000"/>
                </a:solidFill>
              </a:rPr>
              <a:t>且符合修滿系上一個完整的學程，其他啥事都不用懂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>
                <a:solidFill>
                  <a:srgbClr val="FF0000"/>
                </a:solidFill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</a:rPr>
              <a:t>修外系：看是專業學程</a:t>
            </a:r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r>
              <a:rPr lang="zh-TW" altLang="en-US" sz="2800" dirty="0">
                <a:solidFill>
                  <a:srgbClr val="FF0000"/>
                </a:solidFill>
              </a:rPr>
              <a:t>還是輔系</a:t>
            </a:r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r>
              <a:rPr lang="zh-TW" altLang="en-US" sz="2800" dirty="0">
                <a:solidFill>
                  <a:srgbClr val="FF0000"/>
                </a:solidFill>
              </a:rPr>
              <a:t>還是雙主修</a:t>
            </a:r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8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課程模組化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4094" y="2180496"/>
            <a:ext cx="8086850" cy="4033692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</a:rPr>
              <a:t>2.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</a:rPr>
              <a:t>修外系：要修專業學程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</a:rPr>
              <a:t>?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</a:rPr>
              <a:t>還是輔系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</a:rPr>
              <a:t>?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</a:rPr>
              <a:t>還是雙主修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r>
              <a:rPr lang="en-US" altLang="zh-TW" sz="2800" dirty="0">
                <a:solidFill>
                  <a:srgbClr val="FF0000"/>
                </a:solidFill>
              </a:rPr>
              <a:t>(1)</a:t>
            </a:r>
            <a:r>
              <a:rPr lang="zh-TW" altLang="en-US" sz="2800" dirty="0">
                <a:solidFill>
                  <a:srgbClr val="FF0000"/>
                </a:solidFill>
              </a:rPr>
              <a:t>專業學程：拿這</a:t>
            </a:r>
            <a:r>
              <a:rPr lang="en-US" altLang="zh-TW" sz="2800" dirty="0">
                <a:solidFill>
                  <a:srgbClr val="FF0000"/>
                </a:solidFill>
              </a:rPr>
              <a:t>15</a:t>
            </a:r>
            <a:r>
              <a:rPr lang="zh-TW" altLang="en-US" sz="2800" dirty="0">
                <a:solidFill>
                  <a:srgbClr val="FF0000"/>
                </a:solidFill>
              </a:rPr>
              <a:t>學分修</a:t>
            </a:r>
            <a:r>
              <a:rPr lang="zh-TW" altLang="en-US" sz="2800" dirty="0">
                <a:solidFill>
                  <a:srgbClr val="FF0000"/>
                </a:solidFill>
              </a:rPr>
              <a:t>滿</a:t>
            </a:r>
            <a:r>
              <a:rPr lang="zh-TW" altLang="en-US" sz="2800" dirty="0">
                <a:solidFill>
                  <a:srgbClr val="FF0000"/>
                </a:solidFill>
              </a:rPr>
              <a:t>外系任何學程可拿證書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>
                <a:solidFill>
                  <a:srgbClr val="FF0000"/>
                </a:solidFill>
              </a:rPr>
              <a:t>(2)</a:t>
            </a:r>
            <a:r>
              <a:rPr lang="zh-TW" altLang="en-US" sz="2800" dirty="0">
                <a:solidFill>
                  <a:srgbClr val="FF0000"/>
                </a:solidFill>
              </a:rPr>
              <a:t>輔系：院基礎學程＋系基礎學程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>
                <a:solidFill>
                  <a:srgbClr val="FF0000"/>
                </a:solidFill>
              </a:rPr>
              <a:t>(3)</a:t>
            </a:r>
            <a:r>
              <a:rPr lang="zh-TW" altLang="en-US" sz="2800" dirty="0">
                <a:solidFill>
                  <a:srgbClr val="FF0000"/>
                </a:solidFill>
              </a:rPr>
              <a:t>雙主修：院基礎學程＋系基礎學程＋系核心學程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跨領域學</a:t>
            </a:r>
            <a:r>
              <a:rPr lang="zh-TW" altLang="en-US" dirty="0"/>
              <a:t>習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65408"/>
              </p:ext>
            </p:extLst>
          </p:nvPr>
        </p:nvGraphicFramePr>
        <p:xfrm>
          <a:off x="973926" y="1949824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3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7406" y="1869141"/>
            <a:ext cx="8177324" cy="281208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</a:rPr>
              <a:t>鼓勵大家去修外系專業，學習第二專長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/>
              <a:t>報告完畢，敬請指教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7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什麼是課程地圖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/>
              <a:t>地圖是拿來做什麼的</a:t>
            </a:r>
            <a:r>
              <a:rPr lang="en-US" altLang="zh-TW" sz="2800" dirty="0"/>
              <a:t>?</a:t>
            </a:r>
            <a:r>
              <a:rPr lang="zh-TW" altLang="en-US" sz="2800" dirty="0"/>
              <a:t> 讓人知道要怎麼走，走哪條路的工具</a:t>
            </a:r>
            <a:endParaRPr lang="en-US" altLang="zh-TW" sz="2800" dirty="0"/>
          </a:p>
          <a:p>
            <a:r>
              <a:rPr lang="zh-TW" altLang="en-US" sz="2800" dirty="0"/>
              <a:t>課程地圖：同理，就是讓學生了解如果要擁有哪些專業能力，要選哪些課的工具</a:t>
            </a:r>
            <a:endParaRPr lang="en-US" altLang="zh-TW" sz="2800" dirty="0"/>
          </a:p>
          <a:p>
            <a:r>
              <a:rPr lang="zh-TW" altLang="en-US" sz="2800" dirty="0"/>
              <a:t>那去哪邊看課程地圖？</a:t>
            </a:r>
            <a:r>
              <a:rPr lang="zh-TW" altLang="en-US" sz="2800" b="1" u="sng" dirty="0">
                <a:solidFill>
                  <a:srgbClr val="FF0000"/>
                </a:solidFill>
              </a:rPr>
              <a:t>學校網站－Ｅ化校園－課程地圖</a:t>
            </a:r>
            <a:r>
              <a:rPr lang="en-US" altLang="zh-TW" sz="2800" dirty="0"/>
              <a:t>(https://web085004.adm.ncyu.edu.tw/webcourse/Map_School.aspx?MapYear=105</a:t>
            </a:r>
            <a:r>
              <a:rPr lang="en-US" altLang="zh-TW" sz="2800" dirty="0"/>
              <a:t>)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30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課程地圖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38" y="1948789"/>
            <a:ext cx="6017686" cy="445426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6709" y="2520132"/>
            <a:ext cx="5800069" cy="36783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400" dirty="0"/>
              <a:t>知道一下</a:t>
            </a:r>
            <a:r>
              <a:rPr lang="zh-TW" altLang="en-US" sz="2400" b="1" u="sng" dirty="0"/>
              <a:t>學校教育目標、基本素養、核心能力</a:t>
            </a:r>
            <a:r>
              <a:rPr lang="en-US" altLang="zh-TW" sz="2400" dirty="0"/>
              <a:t>-&gt;</a:t>
            </a:r>
            <a:r>
              <a:rPr lang="zh-TW" altLang="en-US" sz="2400" dirty="0"/>
              <a:t>看過就好，不用考試</a:t>
            </a:r>
            <a:endParaRPr lang="en-US" altLang="zh-TW" sz="2400" dirty="0"/>
          </a:p>
          <a:p>
            <a:r>
              <a:rPr lang="zh-TW" altLang="en-US" sz="2400" dirty="0"/>
              <a:t>再來，請點選學系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43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課程地圖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8" y="2180497"/>
            <a:ext cx="6638494" cy="424410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98535" y="3671047"/>
            <a:ext cx="4570653" cy="302249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zh-TW" altLang="en-US" sz="2400" dirty="0"/>
              <a:t>教育目標</a:t>
            </a:r>
            <a:endParaRPr lang="en-US" altLang="zh-TW" sz="2400" dirty="0"/>
          </a:p>
          <a:p>
            <a:r>
              <a:rPr lang="zh-TW" altLang="en-US" sz="2400" dirty="0"/>
              <a:t>核心能力</a:t>
            </a:r>
            <a:r>
              <a:rPr lang="en-US" altLang="zh-TW" sz="2400" dirty="0"/>
              <a:t>-&gt;</a:t>
            </a:r>
            <a:r>
              <a:rPr lang="zh-TW" altLang="en-US" sz="2400" dirty="0"/>
              <a:t>會出現個別課程的教學大綱</a:t>
            </a:r>
            <a:endParaRPr lang="en-US" altLang="zh-TW" sz="2400" dirty="0"/>
          </a:p>
          <a:p>
            <a:r>
              <a:rPr lang="en-US" altLang="zh-TW" sz="2400" dirty="0"/>
              <a:t>1.</a:t>
            </a:r>
            <a:r>
              <a:rPr lang="zh-TW" altLang="en-US" sz="2400" dirty="0"/>
              <a:t>選課前可以看看，瞭解一下</a:t>
            </a:r>
            <a:endParaRPr lang="en-US" altLang="zh-TW" sz="2400" dirty="0"/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學期後也可以回饋意見</a:t>
            </a:r>
            <a:r>
              <a:rPr lang="en-US" altLang="zh-TW" sz="2400" dirty="0"/>
              <a:t>(</a:t>
            </a:r>
            <a:r>
              <a:rPr lang="zh-TW" altLang="en-US" sz="2400" dirty="0"/>
              <a:t>提供意見給教師知道課程有沒有回應核心能力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94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課程地圖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993884"/>
            <a:ext cx="6313440" cy="454687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6068" y="2428169"/>
            <a:ext cx="4260772" cy="36783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400" dirty="0"/>
              <a:t>課程架構圖</a:t>
            </a:r>
            <a:endParaRPr lang="en-US" altLang="zh-TW" sz="2400" dirty="0"/>
          </a:p>
          <a:p>
            <a:r>
              <a:rPr lang="zh-TW" altLang="en-US" sz="2400" dirty="0"/>
              <a:t>標註哪些課是哪一個學程？看看知道就好</a:t>
            </a:r>
            <a:endParaRPr lang="en-US" altLang="zh-TW" sz="2400" dirty="0"/>
          </a:p>
          <a:p>
            <a:r>
              <a:rPr lang="zh-TW" altLang="en-US" sz="2400" dirty="0"/>
              <a:t>重點是要確定修滿</a:t>
            </a:r>
            <a:r>
              <a:rPr lang="en-US" altLang="zh-TW" sz="2400" dirty="0"/>
              <a:t>128</a:t>
            </a:r>
            <a:r>
              <a:rPr lang="zh-TW" altLang="en-US" sz="2400" dirty="0"/>
              <a:t>學分，而且要修滿系上一個完整的學程。</a:t>
            </a:r>
            <a:endParaRPr lang="en-US" altLang="zh-TW" sz="2400" dirty="0"/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2880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課程地圖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01951" y="2180497"/>
            <a:ext cx="3289352" cy="36783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400" dirty="0"/>
              <a:t>修課流程圖</a:t>
            </a:r>
            <a:endParaRPr lang="en-US" altLang="zh-TW" sz="2400" dirty="0"/>
          </a:p>
          <a:p>
            <a:r>
              <a:rPr lang="zh-TW" altLang="en-US" sz="2400" dirty="0"/>
              <a:t>跟您說一些修課流程建議？什麼課是什麼課的進階版</a:t>
            </a:r>
            <a:r>
              <a:rPr lang="en-US" altLang="zh-TW" sz="2400" dirty="0"/>
              <a:t>…..</a:t>
            </a:r>
          </a:p>
          <a:p>
            <a:endParaRPr lang="en-US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2" y="1869602"/>
            <a:ext cx="5146999" cy="46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課程地圖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9" y="1908790"/>
            <a:ext cx="5146999" cy="462971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9383" y="2258873"/>
            <a:ext cx="3934202" cy="36783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400" dirty="0"/>
              <a:t>修課流程圖</a:t>
            </a:r>
            <a:endParaRPr lang="en-US" altLang="zh-TW" sz="2400" dirty="0"/>
          </a:p>
          <a:p>
            <a:r>
              <a:rPr lang="zh-TW" altLang="en-US" sz="2400" dirty="0"/>
              <a:t>跟您說一些修課流程建議？什麼課是什麼課的進階版</a:t>
            </a:r>
            <a:r>
              <a:rPr lang="en-US" altLang="zh-TW" sz="2400" dirty="0"/>
              <a:t>…..</a:t>
            </a:r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378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課程地圖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8" y="2022391"/>
            <a:ext cx="6528821" cy="448516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91348" y="2258874"/>
            <a:ext cx="3072053" cy="36783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400" dirty="0"/>
              <a:t>就業與課程、升學與課程</a:t>
            </a:r>
            <a:endParaRPr lang="en-US" altLang="zh-TW" sz="2400" dirty="0"/>
          </a:p>
          <a:p>
            <a:r>
              <a:rPr lang="zh-TW" altLang="en-US" sz="2400" dirty="0"/>
              <a:t>譬如：資工系就業可能有５個領域，分別建議修習的課程是哪些？</a:t>
            </a:r>
            <a:endParaRPr lang="en-US" altLang="zh-TW" sz="2400" dirty="0"/>
          </a:p>
          <a:p>
            <a:r>
              <a:rPr lang="zh-TW" altLang="en-US" sz="2400" dirty="0"/>
              <a:t>選課前看看參考參考～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3842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紅利">
  <a:themeElements>
    <a:clrScheme name="紅利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紅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紅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TM03457464[[fn=紅利]]</Template>
  <TotalTime>1169</TotalTime>
  <Words>1391</Words>
  <Application>Microsoft Office PowerPoint</Application>
  <PresentationFormat>如螢幕大小 (4:3)</PresentationFormat>
  <Paragraphs>102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微軟正黑體</vt:lpstr>
      <vt:lpstr>新細明體</vt:lpstr>
      <vt:lpstr>Gill Sans MT</vt:lpstr>
      <vt:lpstr>Wingdings 2</vt:lpstr>
      <vt:lpstr>紅利</vt:lpstr>
      <vt:lpstr>課程地圖暨課程模組化、學分學程宣導會</vt:lpstr>
      <vt:lpstr>大綱</vt:lpstr>
      <vt:lpstr>什麼是課程地圖?</vt:lpstr>
      <vt:lpstr>課程地圖</vt:lpstr>
      <vt:lpstr>課程地圖</vt:lpstr>
      <vt:lpstr>課程地圖</vt:lpstr>
      <vt:lpstr>課程地圖</vt:lpstr>
      <vt:lpstr>課程地圖</vt:lpstr>
      <vt:lpstr>課程地圖</vt:lpstr>
      <vt:lpstr>什麼是學分學程?</vt:lpstr>
      <vt:lpstr>學分學程的用意</vt:lpstr>
      <vt:lpstr>跨領域學程、微學程</vt:lpstr>
      <vt:lpstr>跨領域學程、微學程</vt:lpstr>
      <vt:lpstr>什麼是專業學程?</vt:lpstr>
      <vt:lpstr>課程分流示意圖</vt:lpstr>
      <vt:lpstr>課程模組化</vt:lpstr>
      <vt:lpstr>課程模組化</vt:lpstr>
      <vt:lpstr>畢業條件(以承認外系15學分之學系為例)</vt:lpstr>
      <vt:lpstr>畢業條件(以承認外系15學分之學系為例)</vt:lpstr>
      <vt:lpstr>PowerPoint 簡報</vt:lpstr>
      <vt:lpstr>PowerPoint 簡報</vt:lpstr>
      <vt:lpstr>畢業條件(以承認外系15學分之學系為例)</vt:lpstr>
      <vt:lpstr>PowerPoint 簡報</vt:lpstr>
      <vt:lpstr>PowerPoint 簡報</vt:lpstr>
      <vt:lpstr>課程模組化</vt:lpstr>
      <vt:lpstr>課程模組化</vt:lpstr>
      <vt:lpstr>跨領域學習</vt:lpstr>
      <vt:lpstr>結語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etech</cp:lastModifiedBy>
  <cp:revision>38</cp:revision>
  <dcterms:created xsi:type="dcterms:W3CDTF">2015-09-15T00:43:47Z</dcterms:created>
  <dcterms:modified xsi:type="dcterms:W3CDTF">2016-10-20T03:43:38Z</dcterms:modified>
</cp:coreProperties>
</file>