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8" r:id="rId2"/>
    <p:sldId id="300" r:id="rId3"/>
    <p:sldId id="282" r:id="rId4"/>
    <p:sldId id="267" r:id="rId5"/>
    <p:sldId id="268" r:id="rId6"/>
    <p:sldId id="299" r:id="rId7"/>
    <p:sldId id="297" r:id="rId8"/>
    <p:sldId id="291" r:id="rId9"/>
    <p:sldId id="293" r:id="rId10"/>
    <p:sldId id="309" r:id="rId11"/>
    <p:sldId id="301" r:id="rId12"/>
    <p:sldId id="287" r:id="rId13"/>
    <p:sldId id="305" r:id="rId14"/>
    <p:sldId id="306" r:id="rId15"/>
    <p:sldId id="311" r:id="rId16"/>
  </p:sldIdLst>
  <p:sldSz cx="9144000" cy="6858000" type="screen4x3"/>
  <p:notesSz cx="6858000" cy="9144000"/>
  <p:embeddedFontLst>
    <p:embeddedFont>
      <p:font typeface="華康新特明體" panose="02020909000000000000" pitchFamily="49" charset="-12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微軟正黑體" panose="020B0604030504040204" pitchFamily="34" charset="-120"/>
      <p:regular r:id="rId24"/>
      <p:bold r:id="rId25"/>
    </p:embeddedFont>
    <p:embeddedFont>
      <p:font typeface="華康行書體" panose="03000509000000000000" pitchFamily="65" charset="-120"/>
      <p:regular r:id="rId26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9"/>
    <a:srgbClr val="FFFF66"/>
    <a:srgbClr val="FFFF00"/>
    <a:srgbClr val="FF0066"/>
    <a:srgbClr val="FFE1E1"/>
    <a:srgbClr val="FF6600"/>
    <a:srgbClr val="FFFFFF"/>
    <a:srgbClr val="FCDDC4"/>
    <a:srgbClr val="C1EFFF"/>
    <a:srgbClr val="FCD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2" autoAdjust="0"/>
    <p:restoredTop sz="94792" autoAdjust="0"/>
  </p:normalViewPr>
  <p:slideViewPr>
    <p:cSldViewPr>
      <p:cViewPr>
        <p:scale>
          <a:sx n="60" d="100"/>
          <a:sy n="60" d="100"/>
        </p:scale>
        <p:origin x="-2102" y="-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67386021191799E-2"/>
          <c:y val="3.9249326607398251E-2"/>
          <c:w val="0.91905730533683294"/>
          <c:h val="0.696075951129074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28395061728392E-3"/>
                  <c:y val="-9.44735960059770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098765432098E-3"/>
                  <c:y val="-0.189110030285267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29185424004443E-17"/>
                  <c:y val="-0.350420672904307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96296296296294E-3"/>
                  <c:y val="-0.123407327899057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58370848008886E-17"/>
                  <c:y val="-0.193202198073647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864197530863632E-3"/>
                  <c:y val="-0.112797652123978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32098765432098E-3"/>
                  <c:y val="-0.150238523823548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6296296296296294E-3"/>
                  <c:y val="-0.177595795635094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432098765432098E-3"/>
                  <c:y val="-0.106134539765349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6296296296296294E-3"/>
                  <c:y val="-4.96661152554715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432098765430968E-3"/>
                  <c:y val="-0.108325896610290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工作表1!$A$2:$A$12</c:f>
              <c:strCache>
                <c:ptCount val="11"/>
                <c:pt idx="0">
                  <c:v>學習</c:v>
                </c:pt>
                <c:pt idx="1">
                  <c:v>自我探索</c:v>
                </c:pt>
                <c:pt idx="2">
                  <c:v>生活適應</c:v>
                </c:pt>
                <c:pt idx="3">
                  <c:v>生涯</c:v>
                </c:pt>
                <c:pt idx="4">
                  <c:v>人際</c:v>
                </c:pt>
                <c:pt idx="5">
                  <c:v>家庭</c:v>
                </c:pt>
                <c:pt idx="6">
                  <c:v>情感</c:v>
                </c:pt>
                <c:pt idx="7">
                  <c:v>心理疾患</c:v>
                </c:pt>
                <c:pt idx="8">
                  <c:v>危機</c:v>
                </c:pt>
                <c:pt idx="9">
                  <c:v>心理測驗</c:v>
                </c:pt>
                <c:pt idx="10">
                  <c:v>其他</c:v>
                </c:pt>
              </c:strCache>
            </c:strRef>
          </c:cat>
          <c:val>
            <c:numRef>
              <c:f>工作表1!$B$2:$B$12</c:f>
              <c:numCache>
                <c:formatCode>General</c:formatCode>
                <c:ptCount val="11"/>
                <c:pt idx="0">
                  <c:v>17</c:v>
                </c:pt>
                <c:pt idx="1">
                  <c:v>42</c:v>
                </c:pt>
                <c:pt idx="2">
                  <c:v>84</c:v>
                </c:pt>
                <c:pt idx="3">
                  <c:v>21</c:v>
                </c:pt>
                <c:pt idx="4">
                  <c:v>41</c:v>
                </c:pt>
                <c:pt idx="5">
                  <c:v>21</c:v>
                </c:pt>
                <c:pt idx="6">
                  <c:v>27</c:v>
                </c:pt>
                <c:pt idx="7">
                  <c:v>35</c:v>
                </c:pt>
                <c:pt idx="8">
                  <c:v>17</c:v>
                </c:pt>
                <c:pt idx="9">
                  <c:v>2</c:v>
                </c:pt>
                <c:pt idx="1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86624512"/>
        <c:axId val="186860096"/>
      </c:barChart>
      <c:catAx>
        <c:axId val="18662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186860096"/>
        <c:crosses val="autoZero"/>
        <c:auto val="1"/>
        <c:lblAlgn val="ctr"/>
        <c:lblOffset val="100"/>
        <c:noMultiLvlLbl val="0"/>
      </c:catAx>
      <c:valAx>
        <c:axId val="186860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662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3DFB3-9FA2-41A8-A801-2F6A97F2DDF1}" type="doc">
      <dgm:prSet loTypeId="urn:microsoft.com/office/officeart/2005/8/layout/gear1" loCatId="process" qsTypeId="urn:microsoft.com/office/officeart/2005/8/quickstyle/simple1" qsCatId="simple" csTypeId="urn:microsoft.com/office/officeart/2005/8/colors/accent2_2" csCatId="accent2" phldr="1"/>
      <dgm:spPr/>
    </dgm:pt>
    <dgm:pt modelId="{8BA2E340-E3A5-4E3A-9BFA-796DB33CC2C5}">
      <dgm:prSet phldrT="[文字]" custT="1"/>
      <dgm:spPr/>
      <dgm:t>
        <a:bodyPr/>
        <a:lstStyle/>
        <a:p>
          <a:r>
            <a: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在意  評價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BDA2F5-A67F-4A0C-B490-B4D0AB3418ED}" type="parTrans" cxnId="{FBCA6884-0FD5-4A85-A73C-11E4D56D0DEA}">
      <dgm:prSet/>
      <dgm:spPr/>
      <dgm:t>
        <a:bodyPr/>
        <a:lstStyle/>
        <a:p>
          <a:endParaRPr lang="zh-TW" altLang="en-US"/>
        </a:p>
      </dgm:t>
    </dgm:pt>
    <dgm:pt modelId="{3EAE0E78-FBC0-499F-83E7-17C84049B18A}" type="sibTrans" cxnId="{FBCA6884-0FD5-4A85-A73C-11E4D56D0DEA}">
      <dgm:prSet/>
      <dgm:spPr/>
      <dgm:t>
        <a:bodyPr/>
        <a:lstStyle/>
        <a:p>
          <a:endParaRPr lang="zh-TW" altLang="en-US"/>
        </a:p>
      </dgm:t>
    </dgm:pt>
    <dgm:pt modelId="{28A6C9F9-1E12-4CAC-BB81-8B0C762354FB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消費者導向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038848-341B-4B83-8BD5-6A636B805E7B}" type="parTrans" cxnId="{25A2A9C6-D338-4B5D-A77B-DD33FA898B6C}">
      <dgm:prSet/>
      <dgm:spPr/>
      <dgm:t>
        <a:bodyPr/>
        <a:lstStyle/>
        <a:p>
          <a:endParaRPr lang="zh-TW" altLang="en-US"/>
        </a:p>
      </dgm:t>
    </dgm:pt>
    <dgm:pt modelId="{106D7094-96AB-430C-94C4-131570C33D5B}" type="sibTrans" cxnId="{25A2A9C6-D338-4B5D-A77B-DD33FA898B6C}">
      <dgm:prSet/>
      <dgm:spPr/>
      <dgm:t>
        <a:bodyPr/>
        <a:lstStyle/>
        <a:p>
          <a:endParaRPr lang="zh-TW" altLang="en-US"/>
        </a:p>
      </dgm:t>
    </dgm:pt>
    <dgm:pt modelId="{B748FE41-BDF5-4BB8-8889-8C6123E7BDDF}" type="pres">
      <dgm:prSet presAssocID="{2643DFB3-9FA2-41A8-A801-2F6A97F2DDF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1DB6AA6-166D-4625-ABD6-8E8A94EEFADA}" type="pres">
      <dgm:prSet presAssocID="{8BA2E340-E3A5-4E3A-9BFA-796DB33CC2C5}" presName="gear1" presStyleLbl="node1" presStyleIdx="0" presStyleCnt="2" custLinFactNeighborX="9091" custLinFactNeighborY="18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1962C6-BF60-47CC-BCD0-974EC63D5236}" type="pres">
      <dgm:prSet presAssocID="{8BA2E340-E3A5-4E3A-9BFA-796DB33CC2C5}" presName="gear1srcNode" presStyleLbl="node1" presStyleIdx="0" presStyleCnt="2"/>
      <dgm:spPr/>
      <dgm:t>
        <a:bodyPr/>
        <a:lstStyle/>
        <a:p>
          <a:endParaRPr lang="zh-TW" altLang="en-US"/>
        </a:p>
      </dgm:t>
    </dgm:pt>
    <dgm:pt modelId="{2239F34C-348A-4254-B38D-A5C971F536EA}" type="pres">
      <dgm:prSet presAssocID="{8BA2E340-E3A5-4E3A-9BFA-796DB33CC2C5}" presName="gear1dstNode" presStyleLbl="node1" presStyleIdx="0" presStyleCnt="2"/>
      <dgm:spPr/>
      <dgm:t>
        <a:bodyPr/>
        <a:lstStyle/>
        <a:p>
          <a:endParaRPr lang="zh-TW" altLang="en-US"/>
        </a:p>
      </dgm:t>
    </dgm:pt>
    <dgm:pt modelId="{1DCE15D0-0744-4D9E-AE17-78B5F458A7AE}" type="pres">
      <dgm:prSet presAssocID="{28A6C9F9-1E12-4CAC-BB81-8B0C762354FB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EFF735-0350-45CE-8627-249CF4E9F398}" type="pres">
      <dgm:prSet presAssocID="{28A6C9F9-1E12-4CAC-BB81-8B0C762354FB}" presName="gear2srcNode" presStyleLbl="node1" presStyleIdx="1" presStyleCnt="2"/>
      <dgm:spPr/>
      <dgm:t>
        <a:bodyPr/>
        <a:lstStyle/>
        <a:p>
          <a:endParaRPr lang="zh-TW" altLang="en-US"/>
        </a:p>
      </dgm:t>
    </dgm:pt>
    <dgm:pt modelId="{8D567FEF-3949-4BED-A7FE-0B5B6F912053}" type="pres">
      <dgm:prSet presAssocID="{28A6C9F9-1E12-4CAC-BB81-8B0C762354FB}" presName="gear2dstNode" presStyleLbl="node1" presStyleIdx="1" presStyleCnt="2"/>
      <dgm:spPr/>
      <dgm:t>
        <a:bodyPr/>
        <a:lstStyle/>
        <a:p>
          <a:endParaRPr lang="zh-TW" altLang="en-US"/>
        </a:p>
      </dgm:t>
    </dgm:pt>
    <dgm:pt modelId="{E87C20E1-5AAF-4895-B1D0-A5152831A50D}" type="pres">
      <dgm:prSet presAssocID="{3EAE0E78-FBC0-499F-83E7-17C84049B18A}" presName="connector1" presStyleLbl="sibTrans2D1" presStyleIdx="0" presStyleCnt="2" custLinFactNeighborX="4899" custLinFactNeighborY="-96"/>
      <dgm:spPr/>
      <dgm:t>
        <a:bodyPr/>
        <a:lstStyle/>
        <a:p>
          <a:endParaRPr lang="zh-TW" altLang="en-US"/>
        </a:p>
      </dgm:t>
    </dgm:pt>
    <dgm:pt modelId="{D5C087E6-9C9C-4DBA-8E9D-1DCBEC17CBB8}" type="pres">
      <dgm:prSet presAssocID="{106D7094-96AB-430C-94C4-131570C33D5B}" presName="connector2" presStyleLbl="sibTrans2D1" presStyleIdx="1" presStyleCnt="2"/>
      <dgm:spPr/>
      <dgm:t>
        <a:bodyPr/>
        <a:lstStyle/>
        <a:p>
          <a:endParaRPr lang="zh-TW" altLang="en-US"/>
        </a:p>
      </dgm:t>
    </dgm:pt>
  </dgm:ptLst>
  <dgm:cxnLst>
    <dgm:cxn modelId="{EFF0996F-F894-4339-AFA7-6D5A129EC0B6}" type="presOf" srcId="{28A6C9F9-1E12-4CAC-BB81-8B0C762354FB}" destId="{1DCE15D0-0744-4D9E-AE17-78B5F458A7AE}" srcOrd="0" destOrd="0" presId="urn:microsoft.com/office/officeart/2005/8/layout/gear1"/>
    <dgm:cxn modelId="{7DD024C7-3D84-4554-8017-7FDA3FF09D9B}" type="presOf" srcId="{8BA2E340-E3A5-4E3A-9BFA-796DB33CC2C5}" destId="{01DB6AA6-166D-4625-ABD6-8E8A94EEFADA}" srcOrd="0" destOrd="0" presId="urn:microsoft.com/office/officeart/2005/8/layout/gear1"/>
    <dgm:cxn modelId="{D860FCAC-E95E-4741-81D9-D02F28DC87EC}" type="presOf" srcId="{3EAE0E78-FBC0-499F-83E7-17C84049B18A}" destId="{E87C20E1-5AAF-4895-B1D0-A5152831A50D}" srcOrd="0" destOrd="0" presId="urn:microsoft.com/office/officeart/2005/8/layout/gear1"/>
    <dgm:cxn modelId="{ED61CDA0-D10B-48DC-B425-D87C9DF19385}" type="presOf" srcId="{8BA2E340-E3A5-4E3A-9BFA-796DB33CC2C5}" destId="{221962C6-BF60-47CC-BCD0-974EC63D5236}" srcOrd="1" destOrd="0" presId="urn:microsoft.com/office/officeart/2005/8/layout/gear1"/>
    <dgm:cxn modelId="{A67B0E5F-DFCC-4D6C-A523-4F46DC90D5EB}" type="presOf" srcId="{106D7094-96AB-430C-94C4-131570C33D5B}" destId="{D5C087E6-9C9C-4DBA-8E9D-1DCBEC17CBB8}" srcOrd="0" destOrd="0" presId="urn:microsoft.com/office/officeart/2005/8/layout/gear1"/>
    <dgm:cxn modelId="{E84F3DD1-2CAF-479C-8F0C-FF1FA90B9F33}" type="presOf" srcId="{2643DFB3-9FA2-41A8-A801-2F6A97F2DDF1}" destId="{B748FE41-BDF5-4BB8-8889-8C6123E7BDDF}" srcOrd="0" destOrd="0" presId="urn:microsoft.com/office/officeart/2005/8/layout/gear1"/>
    <dgm:cxn modelId="{A1C6F93B-2310-4CA8-AECA-03B4900D28E7}" type="presOf" srcId="{8BA2E340-E3A5-4E3A-9BFA-796DB33CC2C5}" destId="{2239F34C-348A-4254-B38D-A5C971F536EA}" srcOrd="2" destOrd="0" presId="urn:microsoft.com/office/officeart/2005/8/layout/gear1"/>
    <dgm:cxn modelId="{25A2A9C6-D338-4B5D-A77B-DD33FA898B6C}" srcId="{2643DFB3-9FA2-41A8-A801-2F6A97F2DDF1}" destId="{28A6C9F9-1E12-4CAC-BB81-8B0C762354FB}" srcOrd="1" destOrd="0" parTransId="{B8038848-341B-4B83-8BD5-6A636B805E7B}" sibTransId="{106D7094-96AB-430C-94C4-131570C33D5B}"/>
    <dgm:cxn modelId="{FBCA6884-0FD5-4A85-A73C-11E4D56D0DEA}" srcId="{2643DFB3-9FA2-41A8-A801-2F6A97F2DDF1}" destId="{8BA2E340-E3A5-4E3A-9BFA-796DB33CC2C5}" srcOrd="0" destOrd="0" parTransId="{1ABDA2F5-A67F-4A0C-B490-B4D0AB3418ED}" sibTransId="{3EAE0E78-FBC0-499F-83E7-17C84049B18A}"/>
    <dgm:cxn modelId="{FC7FE05D-EDEB-4BC2-BCD8-4353F8E16A85}" type="presOf" srcId="{28A6C9F9-1E12-4CAC-BB81-8B0C762354FB}" destId="{5CEFF735-0350-45CE-8627-249CF4E9F398}" srcOrd="1" destOrd="0" presId="urn:microsoft.com/office/officeart/2005/8/layout/gear1"/>
    <dgm:cxn modelId="{A3EA0465-488B-4391-9146-3654AF521A44}" type="presOf" srcId="{28A6C9F9-1E12-4CAC-BB81-8B0C762354FB}" destId="{8D567FEF-3949-4BED-A7FE-0B5B6F912053}" srcOrd="2" destOrd="0" presId="urn:microsoft.com/office/officeart/2005/8/layout/gear1"/>
    <dgm:cxn modelId="{2B4DF2DE-444D-4477-8400-E9120824507C}" type="presParOf" srcId="{B748FE41-BDF5-4BB8-8889-8C6123E7BDDF}" destId="{01DB6AA6-166D-4625-ABD6-8E8A94EEFADA}" srcOrd="0" destOrd="0" presId="urn:microsoft.com/office/officeart/2005/8/layout/gear1"/>
    <dgm:cxn modelId="{8CFAFEF8-9C7B-4027-BF77-1160061C15BA}" type="presParOf" srcId="{B748FE41-BDF5-4BB8-8889-8C6123E7BDDF}" destId="{221962C6-BF60-47CC-BCD0-974EC63D5236}" srcOrd="1" destOrd="0" presId="urn:microsoft.com/office/officeart/2005/8/layout/gear1"/>
    <dgm:cxn modelId="{5AAE6BF3-D524-4859-8C21-7EFEDF95BD78}" type="presParOf" srcId="{B748FE41-BDF5-4BB8-8889-8C6123E7BDDF}" destId="{2239F34C-348A-4254-B38D-A5C971F536EA}" srcOrd="2" destOrd="0" presId="urn:microsoft.com/office/officeart/2005/8/layout/gear1"/>
    <dgm:cxn modelId="{9502BE39-A64C-4007-B9E2-910AC04C6FF2}" type="presParOf" srcId="{B748FE41-BDF5-4BB8-8889-8C6123E7BDDF}" destId="{1DCE15D0-0744-4D9E-AE17-78B5F458A7AE}" srcOrd="3" destOrd="0" presId="urn:microsoft.com/office/officeart/2005/8/layout/gear1"/>
    <dgm:cxn modelId="{905F0D5B-08E3-46E1-9977-BF2B3D937737}" type="presParOf" srcId="{B748FE41-BDF5-4BB8-8889-8C6123E7BDDF}" destId="{5CEFF735-0350-45CE-8627-249CF4E9F398}" srcOrd="4" destOrd="0" presId="urn:microsoft.com/office/officeart/2005/8/layout/gear1"/>
    <dgm:cxn modelId="{5B7B01BB-D96C-40F6-9D00-0C6716001695}" type="presParOf" srcId="{B748FE41-BDF5-4BB8-8889-8C6123E7BDDF}" destId="{8D567FEF-3949-4BED-A7FE-0B5B6F912053}" srcOrd="5" destOrd="0" presId="urn:microsoft.com/office/officeart/2005/8/layout/gear1"/>
    <dgm:cxn modelId="{73B4DA11-7A0A-4BB7-84CA-94DE53FC4C5D}" type="presParOf" srcId="{B748FE41-BDF5-4BB8-8889-8C6123E7BDDF}" destId="{E87C20E1-5AAF-4895-B1D0-A5152831A50D}" srcOrd="6" destOrd="0" presId="urn:microsoft.com/office/officeart/2005/8/layout/gear1"/>
    <dgm:cxn modelId="{9226184C-FAD1-4FD6-A728-E401AB46EBAD}" type="presParOf" srcId="{B748FE41-BDF5-4BB8-8889-8C6123E7BDDF}" destId="{D5C087E6-9C9C-4DBA-8E9D-1DCBEC17CBB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5DCB7-2637-4B73-8839-3B42E802D98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201D01B-CCD8-4F69-8C57-C77A327C96AA}">
      <dgm:prSet phldrT="[文字]" custT="1"/>
      <dgm:spPr/>
      <dgm:t>
        <a:bodyPr/>
        <a:lstStyle/>
        <a:p>
          <a:r>
            <a:rPr lang="zh-TW" altLang="en-US" sz="2800" dirty="0" smtClean="0">
              <a:latin typeface="華康行書體" panose="03000509000000000000" pitchFamily="65" charset="-120"/>
              <a:ea typeface="華康行書體" panose="03000509000000000000" pitchFamily="65" charset="-120"/>
            </a:rPr>
            <a:t>憂鬱症</a:t>
          </a:r>
          <a:endParaRPr lang="zh-TW" altLang="en-US" sz="2800" dirty="0">
            <a:latin typeface="華康行書體" panose="03000509000000000000" pitchFamily="65" charset="-120"/>
            <a:ea typeface="華康行書體" panose="03000509000000000000" pitchFamily="65" charset="-120"/>
          </a:endParaRPr>
        </a:p>
      </dgm:t>
    </dgm:pt>
    <dgm:pt modelId="{61BBA54D-F033-428E-B34F-FB2A97BC8AF4}" type="parTrans" cxnId="{D6419054-B690-4ABF-87CD-E6519CC85459}">
      <dgm:prSet/>
      <dgm:spPr/>
      <dgm:t>
        <a:bodyPr/>
        <a:lstStyle/>
        <a:p>
          <a:endParaRPr lang="zh-TW" altLang="en-US"/>
        </a:p>
      </dgm:t>
    </dgm:pt>
    <dgm:pt modelId="{85CBBE8E-F916-4A02-99AE-7DD942046E70}" type="sibTrans" cxnId="{D6419054-B690-4ABF-87CD-E6519CC85459}">
      <dgm:prSet/>
      <dgm:spPr/>
      <dgm:t>
        <a:bodyPr/>
        <a:lstStyle/>
        <a:p>
          <a:endParaRPr lang="zh-TW" altLang="en-US"/>
        </a:p>
      </dgm:t>
    </dgm:pt>
    <dgm:pt modelId="{0F89FC1D-A9FD-4C92-AB65-404BA3518F6A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固定飲食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FBC97C-BE5F-48D0-B929-CBDA665392DE}" type="parTrans" cxnId="{AE35763E-BE5F-4107-AEEA-D3621FD0BC45}">
      <dgm:prSet/>
      <dgm:spPr/>
      <dgm:t>
        <a:bodyPr/>
        <a:lstStyle/>
        <a:p>
          <a:endParaRPr lang="zh-TW" altLang="en-US"/>
        </a:p>
      </dgm:t>
    </dgm:pt>
    <dgm:pt modelId="{7DCE7DF0-EFF4-458A-AE6A-20C20A4DFCE8}" type="sibTrans" cxnId="{AE35763E-BE5F-4107-AEEA-D3621FD0BC45}">
      <dgm:prSet/>
      <dgm:spPr/>
      <dgm:t>
        <a:bodyPr/>
        <a:lstStyle/>
        <a:p>
          <a:endParaRPr lang="zh-TW" altLang="en-US"/>
        </a:p>
      </dgm:t>
    </dgm:pt>
    <dgm:pt modelId="{337F00EC-1083-4BD6-B317-B4C2C7628349}">
      <dgm:prSet phldrT="[文字]" custT="1"/>
      <dgm:spPr/>
      <dgm:t>
        <a:bodyPr/>
        <a:lstStyle/>
        <a:p>
          <a:r>
            <a:rPr lang="zh-TW" altLang="en-US" sz="2800" dirty="0" smtClean="0">
              <a:latin typeface="華康行書體" panose="03000509000000000000" pitchFamily="65" charset="-120"/>
              <a:ea typeface="華康行書體" panose="03000509000000000000" pitchFamily="65" charset="-120"/>
            </a:rPr>
            <a:t>躁鬱症</a:t>
          </a:r>
          <a:endParaRPr lang="zh-TW" altLang="en-US" sz="2800" dirty="0">
            <a:latin typeface="華康行書體" panose="03000509000000000000" pitchFamily="65" charset="-120"/>
            <a:ea typeface="華康行書體" panose="03000509000000000000" pitchFamily="65" charset="-120"/>
          </a:endParaRPr>
        </a:p>
      </dgm:t>
    </dgm:pt>
    <dgm:pt modelId="{A62E3EDA-297E-4116-BB3C-47AF4564B5F3}" type="parTrans" cxnId="{D7C4957D-D220-418D-9AF6-33B002E4A6A2}">
      <dgm:prSet/>
      <dgm:spPr/>
      <dgm:t>
        <a:bodyPr/>
        <a:lstStyle/>
        <a:p>
          <a:endParaRPr lang="zh-TW" altLang="en-US"/>
        </a:p>
      </dgm:t>
    </dgm:pt>
    <dgm:pt modelId="{3BF97E2D-28CE-4230-8C36-83CBB840D3AF}" type="sibTrans" cxnId="{D7C4957D-D220-418D-9AF6-33B002E4A6A2}">
      <dgm:prSet/>
      <dgm:spPr/>
      <dgm:t>
        <a:bodyPr/>
        <a:lstStyle/>
        <a:p>
          <a:endParaRPr lang="zh-TW" altLang="en-US"/>
        </a:p>
      </dgm:t>
    </dgm:pt>
    <dgm:pt modelId="{F5C55726-D8BB-4FC0-A5ED-F688CB31F47F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平靜討論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707D0A-DABA-4609-A3D4-B6EAC2F32DB2}" type="parTrans" cxnId="{087E4F25-A3E4-46E7-B489-8B544830254B}">
      <dgm:prSet/>
      <dgm:spPr/>
      <dgm:t>
        <a:bodyPr/>
        <a:lstStyle/>
        <a:p>
          <a:endParaRPr lang="zh-TW" altLang="en-US"/>
        </a:p>
      </dgm:t>
    </dgm:pt>
    <dgm:pt modelId="{BB569257-E4F9-4502-9E40-A0A98C2D9E38}" type="sibTrans" cxnId="{087E4F25-A3E4-46E7-B489-8B544830254B}">
      <dgm:prSet/>
      <dgm:spPr/>
      <dgm:t>
        <a:bodyPr/>
        <a:lstStyle/>
        <a:p>
          <a:endParaRPr lang="zh-TW" altLang="en-US"/>
        </a:p>
      </dgm:t>
    </dgm:pt>
    <dgm:pt modelId="{015861C3-1B6E-4027-ACC1-93944491CC0A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導師自我照顧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88C55F-FDE8-4AA4-BECB-0E8A7B215367}" type="parTrans" cxnId="{B9B80C16-E548-40BE-A864-06034ED9CF18}">
      <dgm:prSet/>
      <dgm:spPr/>
      <dgm:t>
        <a:bodyPr/>
        <a:lstStyle/>
        <a:p>
          <a:endParaRPr lang="zh-TW" altLang="en-US"/>
        </a:p>
      </dgm:t>
    </dgm:pt>
    <dgm:pt modelId="{11FB8A79-A9A4-48F0-808A-16836DEB359A}" type="sibTrans" cxnId="{B9B80C16-E548-40BE-A864-06034ED9CF18}">
      <dgm:prSet/>
      <dgm:spPr/>
      <dgm:t>
        <a:bodyPr/>
        <a:lstStyle/>
        <a:p>
          <a:endParaRPr lang="zh-TW" altLang="en-US"/>
        </a:p>
      </dgm:t>
    </dgm:pt>
    <dgm:pt modelId="{D711C30B-5F31-49E1-88BC-74DD337E6E47}">
      <dgm:prSet phldrT="[文字]" custT="1"/>
      <dgm:spPr/>
      <dgm:t>
        <a:bodyPr/>
        <a:lstStyle/>
        <a:p>
          <a:r>
            <a:rPr lang="zh-TW" altLang="en-US" sz="2800" dirty="0" smtClean="0">
              <a:latin typeface="華康行書體" panose="03000509000000000000" pitchFamily="65" charset="-120"/>
              <a:ea typeface="華康行書體" panose="03000509000000000000" pitchFamily="65" charset="-120"/>
            </a:rPr>
            <a:t>思覺失調</a:t>
          </a:r>
          <a:endParaRPr lang="zh-TW" altLang="en-US" sz="2800" dirty="0">
            <a:latin typeface="華康行書體" panose="03000509000000000000" pitchFamily="65" charset="-120"/>
            <a:ea typeface="華康行書體" panose="03000509000000000000" pitchFamily="65" charset="-120"/>
          </a:endParaRPr>
        </a:p>
      </dgm:t>
    </dgm:pt>
    <dgm:pt modelId="{90A0E599-2F59-40BA-9BFE-DB78773AEC66}" type="parTrans" cxnId="{5F71C0E5-0782-4D88-BD7A-1D9AC693AE7B}">
      <dgm:prSet/>
      <dgm:spPr/>
      <dgm:t>
        <a:bodyPr/>
        <a:lstStyle/>
        <a:p>
          <a:endParaRPr lang="zh-TW" altLang="en-US"/>
        </a:p>
      </dgm:t>
    </dgm:pt>
    <dgm:pt modelId="{E0C9F5B4-8AFD-4B3D-91AB-642B6AC58883}" type="sibTrans" cxnId="{5F71C0E5-0782-4D88-BD7A-1D9AC693AE7B}">
      <dgm:prSet/>
      <dgm:spPr/>
      <dgm:t>
        <a:bodyPr/>
        <a:lstStyle/>
        <a:p>
          <a:endParaRPr lang="zh-TW" altLang="en-US"/>
        </a:p>
      </dgm:t>
    </dgm:pt>
    <dgm:pt modelId="{28327D2A-E781-4849-A284-16CD45E6DDAF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穩定服藥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93FDC1-E84B-4AC9-A782-95C0D4D3DF78}" type="parTrans" cxnId="{B4518C6C-6B71-4A9B-B951-D226BFC985D5}">
      <dgm:prSet/>
      <dgm:spPr/>
      <dgm:t>
        <a:bodyPr/>
        <a:lstStyle/>
        <a:p>
          <a:endParaRPr lang="zh-TW" altLang="en-US"/>
        </a:p>
      </dgm:t>
    </dgm:pt>
    <dgm:pt modelId="{5DA4CCE4-CED3-494B-A34C-3A595BD95483}" type="sibTrans" cxnId="{B4518C6C-6B71-4A9B-B951-D226BFC985D5}">
      <dgm:prSet/>
      <dgm:spPr/>
      <dgm:t>
        <a:bodyPr/>
        <a:lstStyle/>
        <a:p>
          <a:endParaRPr lang="zh-TW" altLang="en-US"/>
        </a:p>
      </dgm:t>
    </dgm:pt>
    <dgm:pt modelId="{66E395F6-138F-43EF-A6EC-56F6EC3E269F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設定界線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448906-C659-47F1-8D80-772D56ADC0BF}" type="parTrans" cxnId="{C474D2B9-EE66-4443-B814-039E8D8D7D6B}">
      <dgm:prSet/>
      <dgm:spPr/>
      <dgm:t>
        <a:bodyPr/>
        <a:lstStyle/>
        <a:p>
          <a:endParaRPr lang="zh-TW" altLang="en-US"/>
        </a:p>
      </dgm:t>
    </dgm:pt>
    <dgm:pt modelId="{56CACBA9-477B-445C-AD11-D5DF412D7C43}" type="sibTrans" cxnId="{C474D2B9-EE66-4443-B814-039E8D8D7D6B}">
      <dgm:prSet/>
      <dgm:spPr/>
      <dgm:t>
        <a:bodyPr/>
        <a:lstStyle/>
        <a:p>
          <a:endParaRPr lang="zh-TW" altLang="en-US"/>
        </a:p>
      </dgm:t>
    </dgm:pt>
    <dgm:pt modelId="{DDE30FD3-8F88-42B8-8748-48F9C1E9E9FD}">
      <dgm:prSet phldrT="[文字]" custT="1"/>
      <dgm:spPr/>
      <dgm:t>
        <a:bodyPr/>
        <a:lstStyle/>
        <a:p>
          <a:r>
            <a:rPr lang="zh-TW" altLang="en-US" sz="2800" dirty="0" smtClean="0">
              <a:latin typeface="華康行書體" panose="03000509000000000000" pitchFamily="65" charset="-120"/>
              <a:ea typeface="華康行書體" panose="03000509000000000000" pitchFamily="65" charset="-120"/>
            </a:rPr>
            <a:t>邊緣性   人格</a:t>
          </a:r>
          <a:endParaRPr lang="zh-TW" altLang="en-US" sz="2800" dirty="0">
            <a:latin typeface="華康行書體" panose="03000509000000000000" pitchFamily="65" charset="-120"/>
            <a:ea typeface="華康行書體" panose="03000509000000000000" pitchFamily="65" charset="-120"/>
          </a:endParaRPr>
        </a:p>
      </dgm:t>
    </dgm:pt>
    <dgm:pt modelId="{941F2E08-E5D4-4DF3-B41B-E674691067A4}" type="parTrans" cxnId="{8E320586-CDAD-4D4A-A504-3E0EB54F7C2D}">
      <dgm:prSet/>
      <dgm:spPr/>
      <dgm:t>
        <a:bodyPr/>
        <a:lstStyle/>
        <a:p>
          <a:endParaRPr lang="zh-TW" altLang="en-US"/>
        </a:p>
      </dgm:t>
    </dgm:pt>
    <dgm:pt modelId="{C4F4309B-D639-45C9-9D73-001CDFA37DC2}" type="sibTrans" cxnId="{8E320586-CDAD-4D4A-A504-3E0EB54F7C2D}">
      <dgm:prSet/>
      <dgm:spPr/>
      <dgm:t>
        <a:bodyPr/>
        <a:lstStyle/>
        <a:p>
          <a:endParaRPr lang="zh-TW" altLang="en-US"/>
        </a:p>
      </dgm:t>
    </dgm:pt>
    <dgm:pt modelId="{63533308-19AA-4C88-8A70-9877F580D0E5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同理心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A5F13E-F7E4-4CC7-95CF-4D3F993C504E}" type="parTrans" cxnId="{07CCBA39-E50E-467C-8A27-EC303AD78732}">
      <dgm:prSet/>
      <dgm:spPr/>
      <dgm:t>
        <a:bodyPr/>
        <a:lstStyle/>
        <a:p>
          <a:endParaRPr lang="zh-TW" altLang="en-US"/>
        </a:p>
      </dgm:t>
    </dgm:pt>
    <dgm:pt modelId="{D88C70BC-0DD4-463C-B3DB-0EFB3997C680}" type="sibTrans" cxnId="{07CCBA39-E50E-467C-8A27-EC303AD78732}">
      <dgm:prSet/>
      <dgm:spPr/>
      <dgm:t>
        <a:bodyPr/>
        <a:lstStyle/>
        <a:p>
          <a:endParaRPr lang="zh-TW" altLang="en-US"/>
        </a:p>
      </dgm:t>
    </dgm:pt>
    <dgm:pt modelId="{885B1C79-C782-45A1-B195-3C7AB35F3F69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固定運動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EB8494-7E9B-456C-8D6B-19CE073AC37A}" type="parTrans" cxnId="{270D609E-744F-4F00-89BD-0F43FC49EC71}">
      <dgm:prSet/>
      <dgm:spPr/>
      <dgm:t>
        <a:bodyPr/>
        <a:lstStyle/>
        <a:p>
          <a:endParaRPr lang="zh-TW" altLang="en-US"/>
        </a:p>
      </dgm:t>
    </dgm:pt>
    <dgm:pt modelId="{ABD961AB-3EAC-44C6-AC4D-B1BA0DA403E1}" type="sibTrans" cxnId="{270D609E-744F-4F00-89BD-0F43FC49EC71}">
      <dgm:prSet/>
      <dgm:spPr/>
      <dgm:t>
        <a:bodyPr/>
        <a:lstStyle/>
        <a:p>
          <a:endParaRPr lang="zh-TW" altLang="en-US"/>
        </a:p>
      </dgm:t>
    </dgm:pt>
    <dgm:pt modelId="{43FFD35C-22FC-4AA5-B17F-DD0AA7A757AB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替代方式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4D1640-A5E4-4EE0-94F0-4FD766DD84E0}" type="parTrans" cxnId="{B7F0CDD4-B464-4A5D-A1FF-B2CC0B3FB0E4}">
      <dgm:prSet/>
      <dgm:spPr/>
      <dgm:t>
        <a:bodyPr/>
        <a:lstStyle/>
        <a:p>
          <a:endParaRPr lang="zh-TW" altLang="en-US"/>
        </a:p>
      </dgm:t>
    </dgm:pt>
    <dgm:pt modelId="{41CC97F4-28FC-4A82-AC71-3E28EDE51488}" type="sibTrans" cxnId="{B7F0CDD4-B464-4A5D-A1FF-B2CC0B3FB0E4}">
      <dgm:prSet/>
      <dgm:spPr/>
      <dgm:t>
        <a:bodyPr/>
        <a:lstStyle/>
        <a:p>
          <a:endParaRPr lang="zh-TW" altLang="en-US"/>
        </a:p>
      </dgm:t>
    </dgm:pt>
    <dgm:pt modelId="{16FFE1DC-D204-430A-A9F0-311DF13B2C49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人際支持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900AC8-EB2C-47A4-94DD-5BBBE5B76DD9}" type="parTrans" cxnId="{E9AF79CE-60E9-4DA9-AEF0-AF16BE30FE6B}">
      <dgm:prSet/>
      <dgm:spPr/>
      <dgm:t>
        <a:bodyPr/>
        <a:lstStyle/>
        <a:p>
          <a:endParaRPr lang="zh-TW" altLang="en-US"/>
        </a:p>
      </dgm:t>
    </dgm:pt>
    <dgm:pt modelId="{EC1926CA-00D2-47C0-A826-58D15B944529}" type="sibTrans" cxnId="{E9AF79CE-60E9-4DA9-AEF0-AF16BE30FE6B}">
      <dgm:prSet/>
      <dgm:spPr/>
      <dgm:t>
        <a:bodyPr/>
        <a:lstStyle/>
        <a:p>
          <a:endParaRPr lang="zh-TW" altLang="en-US"/>
        </a:p>
      </dgm:t>
    </dgm:pt>
    <dgm:pt modelId="{F692ADF5-3817-4C60-A072-78B055559DA8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規律作息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DFB12B-8B3E-493B-9419-BA8FEC0C5151}" type="parTrans" cxnId="{EE69E2FE-4C89-45E5-8137-1D0991D779D5}">
      <dgm:prSet/>
      <dgm:spPr/>
      <dgm:t>
        <a:bodyPr/>
        <a:lstStyle/>
        <a:p>
          <a:endParaRPr lang="zh-TW" altLang="en-US"/>
        </a:p>
      </dgm:t>
    </dgm:pt>
    <dgm:pt modelId="{1F1CC172-5E16-468F-A799-6E1FD2031C66}" type="sibTrans" cxnId="{EE69E2FE-4C89-45E5-8137-1D0991D779D5}">
      <dgm:prSet/>
      <dgm:spPr/>
      <dgm:t>
        <a:bodyPr/>
        <a:lstStyle/>
        <a:p>
          <a:endParaRPr lang="zh-TW" altLang="en-US"/>
        </a:p>
      </dgm:t>
    </dgm:pt>
    <dgm:pt modelId="{12CF4E96-584D-415A-99E0-D6706271898D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留意學生言行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0CA585-CD90-45E7-ACE9-1A7C2140A6EB}" type="parTrans" cxnId="{7C383DEF-2D9A-412F-B773-35A2122221A8}">
      <dgm:prSet/>
      <dgm:spPr/>
      <dgm:t>
        <a:bodyPr/>
        <a:lstStyle/>
        <a:p>
          <a:endParaRPr lang="zh-TW" altLang="en-US"/>
        </a:p>
      </dgm:t>
    </dgm:pt>
    <dgm:pt modelId="{91BD169C-9853-4BC3-AEF9-60A422A3C418}" type="sibTrans" cxnId="{7C383DEF-2D9A-412F-B773-35A2122221A8}">
      <dgm:prSet/>
      <dgm:spPr/>
      <dgm:t>
        <a:bodyPr/>
        <a:lstStyle/>
        <a:p>
          <a:endParaRPr lang="zh-TW" altLang="en-US"/>
        </a:p>
      </dgm:t>
    </dgm:pt>
    <dgm:pt modelId="{4DB272AD-A4D0-4855-8414-9FDED0DF4BF9}" type="pres">
      <dgm:prSet presAssocID="{4F95DCB7-2637-4B73-8839-3B42E802D9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0DDD18-118A-4323-9128-CF1116B272DB}" type="pres">
      <dgm:prSet presAssocID="{1201D01B-CCD8-4F69-8C57-C77A327C96AA}" presName="composite" presStyleCnt="0"/>
      <dgm:spPr/>
    </dgm:pt>
    <dgm:pt modelId="{F006A647-423D-46E4-8B50-71BDEF7EEFE7}" type="pres">
      <dgm:prSet presAssocID="{1201D01B-CCD8-4F69-8C57-C77A327C96A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F6EEC2-54D4-44E2-8BFB-1A01F796FEB1}" type="pres">
      <dgm:prSet presAssocID="{1201D01B-CCD8-4F69-8C57-C77A327C96A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713DA1-5CD4-42B2-8EDE-043602FF5D90}" type="pres">
      <dgm:prSet presAssocID="{85CBBE8E-F916-4A02-99AE-7DD942046E70}" presName="space" presStyleCnt="0"/>
      <dgm:spPr/>
    </dgm:pt>
    <dgm:pt modelId="{40F9DDA6-F693-46C2-AAB0-F50A920096CC}" type="pres">
      <dgm:prSet presAssocID="{337F00EC-1083-4BD6-B317-B4C2C7628349}" presName="composite" presStyleCnt="0"/>
      <dgm:spPr/>
    </dgm:pt>
    <dgm:pt modelId="{BBD954F5-0519-4760-9E2C-B08C23219BEB}" type="pres">
      <dgm:prSet presAssocID="{337F00EC-1083-4BD6-B317-B4C2C76283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4F6326-3E5A-4BF7-8256-959125ED0649}" type="pres">
      <dgm:prSet presAssocID="{337F00EC-1083-4BD6-B317-B4C2C76283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2BF30-E361-4986-96B5-AA1487E20A32}" type="pres">
      <dgm:prSet presAssocID="{3BF97E2D-28CE-4230-8C36-83CBB840D3AF}" presName="space" presStyleCnt="0"/>
      <dgm:spPr/>
    </dgm:pt>
    <dgm:pt modelId="{C25A00D4-25FA-4576-A045-ACB76F034406}" type="pres">
      <dgm:prSet presAssocID="{D711C30B-5F31-49E1-88BC-74DD337E6E47}" presName="composite" presStyleCnt="0"/>
      <dgm:spPr/>
    </dgm:pt>
    <dgm:pt modelId="{75652FE5-41A5-49EA-B6EE-C3D30B7C42A9}" type="pres">
      <dgm:prSet presAssocID="{D711C30B-5F31-49E1-88BC-74DD337E6E4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5C2BB6-8527-4793-814C-BAF7ADEA282F}" type="pres">
      <dgm:prSet presAssocID="{D711C30B-5F31-49E1-88BC-74DD337E6E4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06669F-81ED-4FEC-96A6-8F3EE4445F04}" type="pres">
      <dgm:prSet presAssocID="{E0C9F5B4-8AFD-4B3D-91AB-642B6AC58883}" presName="space" presStyleCnt="0"/>
      <dgm:spPr/>
    </dgm:pt>
    <dgm:pt modelId="{2D1DF540-00FF-47BF-9482-DBE99C6BB1D2}" type="pres">
      <dgm:prSet presAssocID="{DDE30FD3-8F88-42B8-8748-48F9C1E9E9FD}" presName="composite" presStyleCnt="0"/>
      <dgm:spPr/>
    </dgm:pt>
    <dgm:pt modelId="{E7BFDE37-1AFC-4E38-915E-2DA503C2A743}" type="pres">
      <dgm:prSet presAssocID="{DDE30FD3-8F88-42B8-8748-48F9C1E9E9F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6D75F3-0798-47D0-A349-D9995EEE194A}" type="pres">
      <dgm:prSet presAssocID="{DDE30FD3-8F88-42B8-8748-48F9C1E9E9F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C310B6-48B4-4116-BAA0-55753B87C7C3}" type="presOf" srcId="{4F95DCB7-2637-4B73-8839-3B42E802D981}" destId="{4DB272AD-A4D0-4855-8414-9FDED0DF4BF9}" srcOrd="0" destOrd="0" presId="urn:microsoft.com/office/officeart/2005/8/layout/hList1"/>
    <dgm:cxn modelId="{7ECAC0F7-9D8E-47D8-A5F5-07254DBC35D0}" type="presOf" srcId="{63533308-19AA-4C88-8A70-9877F580D0E5}" destId="{1E6D75F3-0798-47D0-A349-D9995EEE194A}" srcOrd="0" destOrd="0" presId="urn:microsoft.com/office/officeart/2005/8/layout/hList1"/>
    <dgm:cxn modelId="{D9B8CD71-335E-4C48-8D3B-3AF162EF039A}" type="presOf" srcId="{015861C3-1B6E-4027-ACC1-93944491CC0A}" destId="{6E4F6326-3E5A-4BF7-8256-959125ED0649}" srcOrd="0" destOrd="2" presId="urn:microsoft.com/office/officeart/2005/8/layout/hList1"/>
    <dgm:cxn modelId="{E9AF79CE-60E9-4DA9-AEF0-AF16BE30FE6B}" srcId="{1201D01B-CCD8-4F69-8C57-C77A327C96AA}" destId="{16FFE1DC-D204-430A-A9F0-311DF13B2C49}" srcOrd="2" destOrd="0" parTransId="{0F900AC8-EB2C-47A4-94DD-5BBBE5B76DD9}" sibTransId="{EC1926CA-00D2-47C0-A826-58D15B944529}"/>
    <dgm:cxn modelId="{C474D2B9-EE66-4443-B814-039E8D8D7D6B}" srcId="{DDE30FD3-8F88-42B8-8748-48F9C1E9E9FD}" destId="{66E395F6-138F-43EF-A6EC-56F6EC3E269F}" srcOrd="1" destOrd="0" parTransId="{A1448906-C659-47F1-8D80-772D56ADC0BF}" sibTransId="{56CACBA9-477B-445C-AD11-D5DF412D7C43}"/>
    <dgm:cxn modelId="{B9B80C16-E548-40BE-A864-06034ED9CF18}" srcId="{337F00EC-1083-4BD6-B317-B4C2C7628349}" destId="{015861C3-1B6E-4027-ACC1-93944491CC0A}" srcOrd="2" destOrd="0" parTransId="{6688C55F-FDE8-4AA4-BECB-0E8A7B215367}" sibTransId="{11FB8A79-A9A4-48F0-808A-16836DEB359A}"/>
    <dgm:cxn modelId="{EE69E2FE-4C89-45E5-8137-1D0991D779D5}" srcId="{337F00EC-1083-4BD6-B317-B4C2C7628349}" destId="{F692ADF5-3817-4C60-A072-78B055559DA8}" srcOrd="1" destOrd="0" parTransId="{E1DFB12B-8B3E-493B-9419-BA8FEC0C5151}" sibTransId="{1F1CC172-5E16-468F-A799-6E1FD2031C66}"/>
    <dgm:cxn modelId="{8E320586-CDAD-4D4A-A504-3E0EB54F7C2D}" srcId="{4F95DCB7-2637-4B73-8839-3B42E802D981}" destId="{DDE30FD3-8F88-42B8-8748-48F9C1E9E9FD}" srcOrd="3" destOrd="0" parTransId="{941F2E08-E5D4-4DF3-B41B-E674691067A4}" sibTransId="{C4F4309B-D639-45C9-9D73-001CDFA37DC2}"/>
    <dgm:cxn modelId="{CFE4512E-C7C7-4A95-A55D-E9278232D5B3}" type="presOf" srcId="{12CF4E96-584D-415A-99E0-D6706271898D}" destId="{015C2BB6-8527-4793-814C-BAF7ADEA282F}" srcOrd="0" destOrd="1" presId="urn:microsoft.com/office/officeart/2005/8/layout/hList1"/>
    <dgm:cxn modelId="{B7F0CDD4-B464-4A5D-A1FF-B2CC0B3FB0E4}" srcId="{DDE30FD3-8F88-42B8-8748-48F9C1E9E9FD}" destId="{43FFD35C-22FC-4AA5-B17F-DD0AA7A757AB}" srcOrd="2" destOrd="0" parTransId="{F94D1640-A5E4-4EE0-94F0-4FD766DD84E0}" sibTransId="{41CC97F4-28FC-4A82-AC71-3E28EDE51488}"/>
    <dgm:cxn modelId="{B4518C6C-6B71-4A9B-B951-D226BFC985D5}" srcId="{D711C30B-5F31-49E1-88BC-74DD337E6E47}" destId="{28327D2A-E781-4849-A284-16CD45E6DDAF}" srcOrd="0" destOrd="0" parTransId="{FE93FDC1-E84B-4AC9-A782-95C0D4D3DF78}" sibTransId="{5DA4CCE4-CED3-494B-A34C-3A595BD95483}"/>
    <dgm:cxn modelId="{BD11085C-72E5-4841-B6FB-587F47400FF6}" type="presOf" srcId="{16FFE1DC-D204-430A-A9F0-311DF13B2C49}" destId="{6BF6EEC2-54D4-44E2-8BFB-1A01F796FEB1}" srcOrd="0" destOrd="2" presId="urn:microsoft.com/office/officeart/2005/8/layout/hList1"/>
    <dgm:cxn modelId="{292DBEB4-651A-404D-A459-0E63483EBE69}" type="presOf" srcId="{F692ADF5-3817-4C60-A072-78B055559DA8}" destId="{6E4F6326-3E5A-4BF7-8256-959125ED0649}" srcOrd="0" destOrd="1" presId="urn:microsoft.com/office/officeart/2005/8/layout/hList1"/>
    <dgm:cxn modelId="{2526FE10-4F37-4F54-AE2B-94E89B41B700}" type="presOf" srcId="{43FFD35C-22FC-4AA5-B17F-DD0AA7A757AB}" destId="{1E6D75F3-0798-47D0-A349-D9995EEE194A}" srcOrd="0" destOrd="2" presId="urn:microsoft.com/office/officeart/2005/8/layout/hList1"/>
    <dgm:cxn modelId="{07CCBA39-E50E-467C-8A27-EC303AD78732}" srcId="{DDE30FD3-8F88-42B8-8748-48F9C1E9E9FD}" destId="{63533308-19AA-4C88-8A70-9877F580D0E5}" srcOrd="0" destOrd="0" parTransId="{D9A5F13E-F7E4-4CC7-95CF-4D3F993C504E}" sibTransId="{D88C70BC-0DD4-463C-B3DB-0EFB3997C680}"/>
    <dgm:cxn modelId="{D9FD1366-9AEA-40B1-988A-FC14CBFCEBFA}" type="presOf" srcId="{D711C30B-5F31-49E1-88BC-74DD337E6E47}" destId="{75652FE5-41A5-49EA-B6EE-C3D30B7C42A9}" srcOrd="0" destOrd="0" presId="urn:microsoft.com/office/officeart/2005/8/layout/hList1"/>
    <dgm:cxn modelId="{AE35763E-BE5F-4107-AEEA-D3621FD0BC45}" srcId="{1201D01B-CCD8-4F69-8C57-C77A327C96AA}" destId="{0F89FC1D-A9FD-4C92-AB65-404BA3518F6A}" srcOrd="0" destOrd="0" parTransId="{E5FBC97C-BE5F-48D0-B929-CBDA665392DE}" sibTransId="{7DCE7DF0-EFF4-458A-AE6A-20C20A4DFCE8}"/>
    <dgm:cxn modelId="{270D609E-744F-4F00-89BD-0F43FC49EC71}" srcId="{1201D01B-CCD8-4F69-8C57-C77A327C96AA}" destId="{885B1C79-C782-45A1-B195-3C7AB35F3F69}" srcOrd="1" destOrd="0" parTransId="{C5EB8494-7E9B-456C-8D6B-19CE073AC37A}" sibTransId="{ABD961AB-3EAC-44C6-AC4D-B1BA0DA403E1}"/>
    <dgm:cxn modelId="{5F71C0E5-0782-4D88-BD7A-1D9AC693AE7B}" srcId="{4F95DCB7-2637-4B73-8839-3B42E802D981}" destId="{D711C30B-5F31-49E1-88BC-74DD337E6E47}" srcOrd="2" destOrd="0" parTransId="{90A0E599-2F59-40BA-9BFE-DB78773AEC66}" sibTransId="{E0C9F5B4-8AFD-4B3D-91AB-642B6AC58883}"/>
    <dgm:cxn modelId="{7C383DEF-2D9A-412F-B773-35A2122221A8}" srcId="{D711C30B-5F31-49E1-88BC-74DD337E6E47}" destId="{12CF4E96-584D-415A-99E0-D6706271898D}" srcOrd="1" destOrd="0" parTransId="{B90CA585-CD90-45E7-ACE9-1A7C2140A6EB}" sibTransId="{91BD169C-9853-4BC3-AEF9-60A422A3C418}"/>
    <dgm:cxn modelId="{6C79D08F-5C4A-4A5A-93BD-E1936A120A9C}" type="presOf" srcId="{DDE30FD3-8F88-42B8-8748-48F9C1E9E9FD}" destId="{E7BFDE37-1AFC-4E38-915E-2DA503C2A743}" srcOrd="0" destOrd="0" presId="urn:microsoft.com/office/officeart/2005/8/layout/hList1"/>
    <dgm:cxn modelId="{EDA66F6E-477F-4E3F-8276-EB1D154F1549}" type="presOf" srcId="{28327D2A-E781-4849-A284-16CD45E6DDAF}" destId="{015C2BB6-8527-4793-814C-BAF7ADEA282F}" srcOrd="0" destOrd="0" presId="urn:microsoft.com/office/officeart/2005/8/layout/hList1"/>
    <dgm:cxn modelId="{1CDE8334-8084-4B52-BDCD-5FEA90D2B50B}" type="presOf" srcId="{F5C55726-D8BB-4FC0-A5ED-F688CB31F47F}" destId="{6E4F6326-3E5A-4BF7-8256-959125ED0649}" srcOrd="0" destOrd="0" presId="urn:microsoft.com/office/officeart/2005/8/layout/hList1"/>
    <dgm:cxn modelId="{05AA50C5-2EB9-4071-84DA-9A9E88977B01}" type="presOf" srcId="{66E395F6-138F-43EF-A6EC-56F6EC3E269F}" destId="{1E6D75F3-0798-47D0-A349-D9995EEE194A}" srcOrd="0" destOrd="1" presId="urn:microsoft.com/office/officeart/2005/8/layout/hList1"/>
    <dgm:cxn modelId="{62DBC149-5FBD-4230-AE13-03342BD1F988}" type="presOf" srcId="{337F00EC-1083-4BD6-B317-B4C2C7628349}" destId="{BBD954F5-0519-4760-9E2C-B08C23219BEB}" srcOrd="0" destOrd="0" presId="urn:microsoft.com/office/officeart/2005/8/layout/hList1"/>
    <dgm:cxn modelId="{D6419054-B690-4ABF-87CD-E6519CC85459}" srcId="{4F95DCB7-2637-4B73-8839-3B42E802D981}" destId="{1201D01B-CCD8-4F69-8C57-C77A327C96AA}" srcOrd="0" destOrd="0" parTransId="{61BBA54D-F033-428E-B34F-FB2A97BC8AF4}" sibTransId="{85CBBE8E-F916-4A02-99AE-7DD942046E70}"/>
    <dgm:cxn modelId="{087E4F25-A3E4-46E7-B489-8B544830254B}" srcId="{337F00EC-1083-4BD6-B317-B4C2C7628349}" destId="{F5C55726-D8BB-4FC0-A5ED-F688CB31F47F}" srcOrd="0" destOrd="0" parTransId="{46707D0A-DABA-4609-A3D4-B6EAC2F32DB2}" sibTransId="{BB569257-E4F9-4502-9E40-A0A98C2D9E38}"/>
    <dgm:cxn modelId="{A9BFBC46-A6C5-44F9-8A90-4FDEAE1B8E31}" type="presOf" srcId="{1201D01B-CCD8-4F69-8C57-C77A327C96AA}" destId="{F006A647-423D-46E4-8B50-71BDEF7EEFE7}" srcOrd="0" destOrd="0" presId="urn:microsoft.com/office/officeart/2005/8/layout/hList1"/>
    <dgm:cxn modelId="{D7C4957D-D220-418D-9AF6-33B002E4A6A2}" srcId="{4F95DCB7-2637-4B73-8839-3B42E802D981}" destId="{337F00EC-1083-4BD6-B317-B4C2C7628349}" srcOrd="1" destOrd="0" parTransId="{A62E3EDA-297E-4116-BB3C-47AF4564B5F3}" sibTransId="{3BF97E2D-28CE-4230-8C36-83CBB840D3AF}"/>
    <dgm:cxn modelId="{9F095306-4DFD-4EB2-A650-4C833D11EED7}" type="presOf" srcId="{885B1C79-C782-45A1-B195-3C7AB35F3F69}" destId="{6BF6EEC2-54D4-44E2-8BFB-1A01F796FEB1}" srcOrd="0" destOrd="1" presId="urn:microsoft.com/office/officeart/2005/8/layout/hList1"/>
    <dgm:cxn modelId="{1771524D-081E-4DAB-913F-4771F98050E7}" type="presOf" srcId="{0F89FC1D-A9FD-4C92-AB65-404BA3518F6A}" destId="{6BF6EEC2-54D4-44E2-8BFB-1A01F796FEB1}" srcOrd="0" destOrd="0" presId="urn:microsoft.com/office/officeart/2005/8/layout/hList1"/>
    <dgm:cxn modelId="{7D94FBE6-8F89-4979-B901-36F727DE494C}" type="presParOf" srcId="{4DB272AD-A4D0-4855-8414-9FDED0DF4BF9}" destId="{F20DDD18-118A-4323-9128-CF1116B272DB}" srcOrd="0" destOrd="0" presId="urn:microsoft.com/office/officeart/2005/8/layout/hList1"/>
    <dgm:cxn modelId="{A8042C89-9476-4CD0-8BD6-5534DA75CEA8}" type="presParOf" srcId="{F20DDD18-118A-4323-9128-CF1116B272DB}" destId="{F006A647-423D-46E4-8B50-71BDEF7EEFE7}" srcOrd="0" destOrd="0" presId="urn:microsoft.com/office/officeart/2005/8/layout/hList1"/>
    <dgm:cxn modelId="{B2301DA5-011E-4654-9110-11501D12B156}" type="presParOf" srcId="{F20DDD18-118A-4323-9128-CF1116B272DB}" destId="{6BF6EEC2-54D4-44E2-8BFB-1A01F796FEB1}" srcOrd="1" destOrd="0" presId="urn:microsoft.com/office/officeart/2005/8/layout/hList1"/>
    <dgm:cxn modelId="{CE3490C5-3CB4-4F50-A64A-0A613A6AC916}" type="presParOf" srcId="{4DB272AD-A4D0-4855-8414-9FDED0DF4BF9}" destId="{16713DA1-5CD4-42B2-8EDE-043602FF5D90}" srcOrd="1" destOrd="0" presId="urn:microsoft.com/office/officeart/2005/8/layout/hList1"/>
    <dgm:cxn modelId="{6F3E68C6-2E49-4E6A-956D-4A5AD2CBFBFE}" type="presParOf" srcId="{4DB272AD-A4D0-4855-8414-9FDED0DF4BF9}" destId="{40F9DDA6-F693-46C2-AAB0-F50A920096CC}" srcOrd="2" destOrd="0" presId="urn:microsoft.com/office/officeart/2005/8/layout/hList1"/>
    <dgm:cxn modelId="{B842C685-58A1-42B0-8E85-7621EAB718ED}" type="presParOf" srcId="{40F9DDA6-F693-46C2-AAB0-F50A920096CC}" destId="{BBD954F5-0519-4760-9E2C-B08C23219BEB}" srcOrd="0" destOrd="0" presId="urn:microsoft.com/office/officeart/2005/8/layout/hList1"/>
    <dgm:cxn modelId="{31591296-B42A-4992-AD65-698252373B29}" type="presParOf" srcId="{40F9DDA6-F693-46C2-AAB0-F50A920096CC}" destId="{6E4F6326-3E5A-4BF7-8256-959125ED0649}" srcOrd="1" destOrd="0" presId="urn:microsoft.com/office/officeart/2005/8/layout/hList1"/>
    <dgm:cxn modelId="{A44F0296-3F25-4071-BBCE-27DE75E798AC}" type="presParOf" srcId="{4DB272AD-A4D0-4855-8414-9FDED0DF4BF9}" destId="{4542BF30-E361-4986-96B5-AA1487E20A32}" srcOrd="3" destOrd="0" presId="urn:microsoft.com/office/officeart/2005/8/layout/hList1"/>
    <dgm:cxn modelId="{FD572A27-7043-4C80-AB2A-25677B4E10C7}" type="presParOf" srcId="{4DB272AD-A4D0-4855-8414-9FDED0DF4BF9}" destId="{C25A00D4-25FA-4576-A045-ACB76F034406}" srcOrd="4" destOrd="0" presId="urn:microsoft.com/office/officeart/2005/8/layout/hList1"/>
    <dgm:cxn modelId="{47DB4F29-F905-4A39-85F5-D349A619201D}" type="presParOf" srcId="{C25A00D4-25FA-4576-A045-ACB76F034406}" destId="{75652FE5-41A5-49EA-B6EE-C3D30B7C42A9}" srcOrd="0" destOrd="0" presId="urn:microsoft.com/office/officeart/2005/8/layout/hList1"/>
    <dgm:cxn modelId="{CBC72841-9368-4F9C-996E-2EA9E992B228}" type="presParOf" srcId="{C25A00D4-25FA-4576-A045-ACB76F034406}" destId="{015C2BB6-8527-4793-814C-BAF7ADEA282F}" srcOrd="1" destOrd="0" presId="urn:microsoft.com/office/officeart/2005/8/layout/hList1"/>
    <dgm:cxn modelId="{CB66D929-5B0A-4B6D-BFF9-6975A66FF1D6}" type="presParOf" srcId="{4DB272AD-A4D0-4855-8414-9FDED0DF4BF9}" destId="{7306669F-81ED-4FEC-96A6-8F3EE4445F04}" srcOrd="5" destOrd="0" presId="urn:microsoft.com/office/officeart/2005/8/layout/hList1"/>
    <dgm:cxn modelId="{1CDB9D2F-66FC-4534-A646-4AD22697E0BF}" type="presParOf" srcId="{4DB272AD-A4D0-4855-8414-9FDED0DF4BF9}" destId="{2D1DF540-00FF-47BF-9482-DBE99C6BB1D2}" srcOrd="6" destOrd="0" presId="urn:microsoft.com/office/officeart/2005/8/layout/hList1"/>
    <dgm:cxn modelId="{308D908C-C814-4CC6-9BE8-4DE97ACF8454}" type="presParOf" srcId="{2D1DF540-00FF-47BF-9482-DBE99C6BB1D2}" destId="{E7BFDE37-1AFC-4E38-915E-2DA503C2A743}" srcOrd="0" destOrd="0" presId="urn:microsoft.com/office/officeart/2005/8/layout/hList1"/>
    <dgm:cxn modelId="{B86E9A2B-D7F9-43F9-BE9C-31112920A783}" type="presParOf" srcId="{2D1DF540-00FF-47BF-9482-DBE99C6BB1D2}" destId="{1E6D75F3-0798-47D0-A349-D9995EEE19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B6AA6-166D-4625-ABD6-8E8A94EEFADA}">
      <dsp:nvSpPr>
        <dsp:cNvPr id="0" name=""/>
        <dsp:cNvSpPr/>
      </dsp:nvSpPr>
      <dsp:spPr>
        <a:xfrm>
          <a:off x="3744418" y="1800194"/>
          <a:ext cx="2820589" cy="2820589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在意  評價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11482" y="2460904"/>
        <a:ext cx="1686461" cy="1449841"/>
      </dsp:txXfrm>
    </dsp:sp>
    <dsp:sp modelId="{1DCE15D0-0744-4D9E-AE17-78B5F458A7AE}">
      <dsp:nvSpPr>
        <dsp:cNvPr id="0" name=""/>
        <dsp:cNvSpPr/>
      </dsp:nvSpPr>
      <dsp:spPr>
        <a:xfrm>
          <a:off x="1846928" y="1128235"/>
          <a:ext cx="2051337" cy="2051337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消費者導向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63358" y="1647787"/>
        <a:ext cx="1018477" cy="1012233"/>
      </dsp:txXfrm>
    </dsp:sp>
    <dsp:sp modelId="{E87C20E1-5AAF-4895-B1D0-A5152831A50D}">
      <dsp:nvSpPr>
        <dsp:cNvPr id="0" name=""/>
        <dsp:cNvSpPr/>
      </dsp:nvSpPr>
      <dsp:spPr>
        <a:xfrm>
          <a:off x="3816431" y="1296132"/>
          <a:ext cx="3469324" cy="3469324"/>
        </a:xfrm>
        <a:prstGeom prst="circularArrow">
          <a:avLst>
            <a:gd name="adj1" fmla="val 4878"/>
            <a:gd name="adj2" fmla="val 312630"/>
            <a:gd name="adj3" fmla="val 3206915"/>
            <a:gd name="adj4" fmla="val 15136077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087E6-9C9C-4DBA-8E9D-1DCBEC17CBB8}">
      <dsp:nvSpPr>
        <dsp:cNvPr id="0" name=""/>
        <dsp:cNvSpPr/>
      </dsp:nvSpPr>
      <dsp:spPr>
        <a:xfrm>
          <a:off x="1483640" y="670343"/>
          <a:ext cx="2623147" cy="26231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6A647-423D-46E4-8B50-71BDEF7EEFE7}">
      <dsp:nvSpPr>
        <dsp:cNvPr id="0" name=""/>
        <dsp:cNvSpPr/>
      </dsp:nvSpPr>
      <dsp:spPr>
        <a:xfrm>
          <a:off x="3194" y="190592"/>
          <a:ext cx="1920939" cy="7683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行書體" panose="03000509000000000000" pitchFamily="65" charset="-120"/>
              <a:ea typeface="華康行書體" panose="03000509000000000000" pitchFamily="65" charset="-120"/>
            </a:rPr>
            <a:t>憂鬱症</a:t>
          </a:r>
          <a:endParaRPr lang="zh-TW" altLang="en-US" sz="2800" kern="1200" dirty="0">
            <a:latin typeface="華康行書體" panose="03000509000000000000" pitchFamily="65" charset="-120"/>
            <a:ea typeface="華康行書體" panose="03000509000000000000" pitchFamily="65" charset="-120"/>
          </a:endParaRPr>
        </a:p>
      </dsp:txBody>
      <dsp:txXfrm>
        <a:off x="3194" y="190592"/>
        <a:ext cx="1920939" cy="768375"/>
      </dsp:txXfrm>
    </dsp:sp>
    <dsp:sp modelId="{6BF6EEC2-54D4-44E2-8BFB-1A01F796FEB1}">
      <dsp:nvSpPr>
        <dsp:cNvPr id="0" name=""/>
        <dsp:cNvSpPr/>
      </dsp:nvSpPr>
      <dsp:spPr>
        <a:xfrm>
          <a:off x="3194" y="958967"/>
          <a:ext cx="1920939" cy="2810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固定飲食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固定運動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人際支持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94" y="958967"/>
        <a:ext cx="1920939" cy="2810880"/>
      </dsp:txXfrm>
    </dsp:sp>
    <dsp:sp modelId="{BBD954F5-0519-4760-9E2C-B08C23219BEB}">
      <dsp:nvSpPr>
        <dsp:cNvPr id="0" name=""/>
        <dsp:cNvSpPr/>
      </dsp:nvSpPr>
      <dsp:spPr>
        <a:xfrm>
          <a:off x="2193066" y="190592"/>
          <a:ext cx="1920939" cy="7683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行書體" panose="03000509000000000000" pitchFamily="65" charset="-120"/>
              <a:ea typeface="華康行書體" panose="03000509000000000000" pitchFamily="65" charset="-120"/>
            </a:rPr>
            <a:t>躁鬱症</a:t>
          </a:r>
          <a:endParaRPr lang="zh-TW" altLang="en-US" sz="2800" kern="1200" dirty="0">
            <a:latin typeface="華康行書體" panose="03000509000000000000" pitchFamily="65" charset="-120"/>
            <a:ea typeface="華康行書體" panose="03000509000000000000" pitchFamily="65" charset="-120"/>
          </a:endParaRPr>
        </a:p>
      </dsp:txBody>
      <dsp:txXfrm>
        <a:off x="2193066" y="190592"/>
        <a:ext cx="1920939" cy="768375"/>
      </dsp:txXfrm>
    </dsp:sp>
    <dsp:sp modelId="{6E4F6326-3E5A-4BF7-8256-959125ED0649}">
      <dsp:nvSpPr>
        <dsp:cNvPr id="0" name=""/>
        <dsp:cNvSpPr/>
      </dsp:nvSpPr>
      <dsp:spPr>
        <a:xfrm>
          <a:off x="2193066" y="958967"/>
          <a:ext cx="1920939" cy="28108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平靜討論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規律作息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導師自我照顧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93066" y="958967"/>
        <a:ext cx="1920939" cy="2810880"/>
      </dsp:txXfrm>
    </dsp:sp>
    <dsp:sp modelId="{75652FE5-41A5-49EA-B6EE-C3D30B7C42A9}">
      <dsp:nvSpPr>
        <dsp:cNvPr id="0" name=""/>
        <dsp:cNvSpPr/>
      </dsp:nvSpPr>
      <dsp:spPr>
        <a:xfrm>
          <a:off x="4382937" y="190592"/>
          <a:ext cx="1920939" cy="768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行書體" panose="03000509000000000000" pitchFamily="65" charset="-120"/>
              <a:ea typeface="華康行書體" panose="03000509000000000000" pitchFamily="65" charset="-120"/>
            </a:rPr>
            <a:t>思覺失調</a:t>
          </a:r>
          <a:endParaRPr lang="zh-TW" altLang="en-US" sz="2800" kern="1200" dirty="0">
            <a:latin typeface="華康行書體" panose="03000509000000000000" pitchFamily="65" charset="-120"/>
            <a:ea typeface="華康行書體" panose="03000509000000000000" pitchFamily="65" charset="-120"/>
          </a:endParaRPr>
        </a:p>
      </dsp:txBody>
      <dsp:txXfrm>
        <a:off x="4382937" y="190592"/>
        <a:ext cx="1920939" cy="768375"/>
      </dsp:txXfrm>
    </dsp:sp>
    <dsp:sp modelId="{015C2BB6-8527-4793-814C-BAF7ADEA282F}">
      <dsp:nvSpPr>
        <dsp:cNvPr id="0" name=""/>
        <dsp:cNvSpPr/>
      </dsp:nvSpPr>
      <dsp:spPr>
        <a:xfrm>
          <a:off x="4382937" y="958967"/>
          <a:ext cx="1920939" cy="28108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穩定服藥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留意學生言行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2937" y="958967"/>
        <a:ext cx="1920939" cy="2810880"/>
      </dsp:txXfrm>
    </dsp:sp>
    <dsp:sp modelId="{E7BFDE37-1AFC-4E38-915E-2DA503C2A743}">
      <dsp:nvSpPr>
        <dsp:cNvPr id="0" name=""/>
        <dsp:cNvSpPr/>
      </dsp:nvSpPr>
      <dsp:spPr>
        <a:xfrm>
          <a:off x="6572809" y="190592"/>
          <a:ext cx="1920939" cy="7683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行書體" panose="03000509000000000000" pitchFamily="65" charset="-120"/>
              <a:ea typeface="華康行書體" panose="03000509000000000000" pitchFamily="65" charset="-120"/>
            </a:rPr>
            <a:t>邊緣性   人格</a:t>
          </a:r>
          <a:endParaRPr lang="zh-TW" altLang="en-US" sz="2800" kern="1200" dirty="0">
            <a:latin typeface="華康行書體" panose="03000509000000000000" pitchFamily="65" charset="-120"/>
            <a:ea typeface="華康行書體" panose="03000509000000000000" pitchFamily="65" charset="-120"/>
          </a:endParaRPr>
        </a:p>
      </dsp:txBody>
      <dsp:txXfrm>
        <a:off x="6572809" y="190592"/>
        <a:ext cx="1920939" cy="768375"/>
      </dsp:txXfrm>
    </dsp:sp>
    <dsp:sp modelId="{1E6D75F3-0798-47D0-A349-D9995EEE194A}">
      <dsp:nvSpPr>
        <dsp:cNvPr id="0" name=""/>
        <dsp:cNvSpPr/>
      </dsp:nvSpPr>
      <dsp:spPr>
        <a:xfrm>
          <a:off x="6572809" y="958967"/>
          <a:ext cx="1920939" cy="2810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同理心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設定界線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替代方式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72809" y="958967"/>
        <a:ext cx="1920939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EC986-2E83-4E14-A958-F531A5AC8BEA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31C3D-2712-4301-A8AB-A34DE6CE51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111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DFF08-AD79-47E4-AC1D-5AAE859B3509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C48E5-258F-4436-A9B3-A2681FA51E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52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C48E5-258F-4436-A9B3-A2681FA51E2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06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3F49-DD72-4E50-B0A2-C8BA9825F0FC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57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D923-7132-409B-AEC1-D960EA14588C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1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175D-31B4-41FD-8E46-97BCA0CCE6AF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50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B16A-24A5-4E63-ADCE-ECE91424C4FB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08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F6E2-5C3F-40F7-8649-B5A5FBDF480D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86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7F23-2504-4C71-8724-5BD9BF01A4AC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98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D702-4FBD-4B9A-A92D-77275FC30A6F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39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A362-D2F6-4782-823F-ACF258DF4377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82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2CFC-1A1A-49CC-A7EE-B7BAD394B60E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53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7DAF-251B-450E-B8D1-EF8719C56581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66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DD01-1899-4940-B333-3044C6D64786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33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F463-FE1D-4984-912C-1541E73AEE8B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40A2-E005-40CF-9352-EFBDC1C9AD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3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相關圖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9249472" cy="616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4248" y="692696"/>
            <a:ext cx="3888432" cy="1512168"/>
          </a:xfrm>
          <a:solidFill>
            <a:srgbClr val="FFFFFF">
              <a:alpha val="85098"/>
            </a:srgbClr>
          </a:solidFill>
        </p:spPr>
        <p:txBody>
          <a:bodyPr anchor="t">
            <a:normAutofit fontScale="90000"/>
          </a:bodyPr>
          <a:lstStyle/>
          <a:p>
            <a:pPr algn="r"/>
            <a:r>
              <a:rPr lang="zh-TW" altLang="en-US" sz="5300" dirty="0" smtClean="0">
                <a:solidFill>
                  <a:srgbClr val="C0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學院導師交流</a:t>
            </a:r>
            <a:r>
              <a:rPr lang="en-US" altLang="zh-TW" sz="5300" dirty="0" smtClean="0">
                <a:solidFill>
                  <a:srgbClr val="C0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/>
            </a:r>
            <a:br>
              <a:rPr lang="en-US" altLang="zh-TW" sz="5300" dirty="0" smtClean="0">
                <a:solidFill>
                  <a:srgbClr val="C0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</a:br>
            <a:r>
              <a:rPr lang="en-US" altLang="zh-TW" sz="1600" dirty="0" smtClean="0">
                <a:solidFill>
                  <a:srgbClr val="FF0066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  <a:t/>
            </a:r>
            <a:br>
              <a:rPr lang="en-US" altLang="zh-TW" sz="1600" dirty="0" smtClean="0">
                <a:solidFill>
                  <a:srgbClr val="FF0066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rPr>
            </a:br>
            <a:r>
              <a:rPr lang="zh-TW" altLang="en-US" sz="3100" dirty="0" smtClean="0"/>
              <a:t>張</a:t>
            </a:r>
            <a:r>
              <a:rPr lang="zh-TW" altLang="en-US" sz="3100" dirty="0"/>
              <a:t>祐</a:t>
            </a:r>
            <a:r>
              <a:rPr lang="zh-TW" altLang="en-US" sz="3100" dirty="0" smtClean="0"/>
              <a:t>瑄 諮商心理</a:t>
            </a:r>
            <a:r>
              <a:rPr lang="zh-TW" altLang="en-US" sz="3100" dirty="0"/>
              <a:t>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E1E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常見問題</a:t>
            </a:r>
            <a:r>
              <a:rPr lang="en-US" altLang="zh-TW" u="sng" dirty="0" smtClean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2︰</a:t>
            </a:r>
            <a:r>
              <a:rPr lang="zh-TW" altLang="en-US" u="sng" dirty="0" smtClean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轉介</a:t>
            </a:r>
            <a:endParaRPr lang="zh-TW" altLang="en-US" u="sng" dirty="0">
              <a:solidFill>
                <a:schemeClr val="accent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有明顯</a:t>
            </a:r>
            <a:r>
              <a:rPr lang="zh-TW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精神疾病症狀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、出現</a:t>
            </a:r>
            <a:r>
              <a:rPr lang="zh-TW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自我傷害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意圖或行為，或有</a:t>
            </a:r>
            <a:r>
              <a:rPr lang="zh-TW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家暴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性侵害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</a:t>
            </a:r>
            <a:r>
              <a:rPr lang="zh-TW" altLang="en-US" sz="28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情事，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基於保護學生、維護專業倫理及遵守法律的立場，以上學生請務必通報或轉介。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52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E1E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常見問題</a:t>
            </a:r>
            <a:r>
              <a:rPr lang="en-US" altLang="zh-TW" u="sng" dirty="0" smtClean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3︰</a:t>
            </a:r>
            <a:r>
              <a:rPr lang="zh-TW" altLang="en-US" u="sng" dirty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學生不願求助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熟</a:t>
            </a:r>
            <a:r>
              <a:rPr lang="en-US" altLang="zh-TW" sz="2600" b="1" dirty="0" smtClean="0">
                <a:solidFill>
                  <a:schemeClr val="accent2"/>
                </a:solidFill>
                <a:latin typeface="微軟正黑體"/>
                <a:ea typeface="微軟正黑體"/>
              </a:rPr>
              <a:t>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平常與學生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建立關係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，上課時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多留意</a:t>
            </a: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endParaRPr lang="en-US" altLang="zh-TW" sz="2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幹部熟悉學生狀況</a:t>
            </a:r>
            <a:endParaRPr lang="en-US" altLang="zh-TW" sz="2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談</a:t>
            </a:r>
            <a:r>
              <a:rPr lang="en-US" altLang="zh-TW" sz="2600" dirty="0">
                <a:solidFill>
                  <a:schemeClr val="accent2"/>
                </a:solidFill>
                <a:latin typeface="微軟正黑體"/>
                <a:ea typeface="微軟正黑體"/>
              </a:rPr>
              <a:t>︰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遇到特殊狀況的學生，</a:t>
            </a:r>
            <a:r>
              <a:rPr lang="zh-TW" altLang="en-US" sz="2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導師先晤談了解</a:t>
            </a:r>
            <a:endParaRPr lang="en-US" altLang="zh-TW" sz="2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dirty="0" smtClean="0">
                <a:solidFill>
                  <a:schemeClr val="accent2"/>
                </a:solidFill>
                <a:latin typeface="微軟正黑體"/>
                <a:ea typeface="微軟正黑體"/>
              </a:rPr>
              <a:t>︰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可徵詢學生意願，填寫</a:t>
            </a:r>
            <a:r>
              <a:rPr lang="zh-TW" altLang="en-US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2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轉介</a:t>
            </a:r>
            <a:r>
              <a:rPr lang="zh-TW" altLang="zh-TW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</a:t>
            </a:r>
            <a:r>
              <a:rPr lang="en-US" altLang="zh-TW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提醒心理師會予以</a:t>
            </a:r>
            <a:r>
              <a:rPr lang="zh-TW" altLang="en-US" sz="2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</a:t>
            </a:r>
            <a:endParaRPr lang="en-US" altLang="zh-TW" sz="2600" dirty="0" smtClean="0">
              <a:solidFill>
                <a:schemeClr val="accent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</a:t>
            </a:r>
            <a:r>
              <a:rPr lang="en-US" altLang="zh-TW" sz="2600" b="1" dirty="0" smtClean="0">
                <a:solidFill>
                  <a:schemeClr val="accent2"/>
                </a:solidFill>
                <a:latin typeface="微軟正黑體"/>
                <a:ea typeface="微軟正黑體"/>
              </a:rPr>
              <a:t>︰</a:t>
            </a:r>
            <a:r>
              <a:rPr lang="zh-TW" altLang="en-US" sz="2600" b="1" dirty="0" smtClean="0">
                <a:solidFill>
                  <a:schemeClr val="accent2"/>
                </a:solidFill>
                <a:latin typeface="微軟正黑體"/>
                <a:ea typeface="微軟正黑體"/>
              </a:rPr>
              <a:t>陪同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學生前來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學生輔導中心晤談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43608" y="5127307"/>
            <a:ext cx="2236510" cy="707886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accent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熟談轉陪</a:t>
            </a:r>
            <a:endParaRPr lang="zh-TW" altLang="en-US" sz="4000" dirty="0">
              <a:solidFill>
                <a:schemeClr val="accent2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4139952" y="4761250"/>
            <a:ext cx="1584000" cy="144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主動</a:t>
            </a:r>
            <a:endParaRPr lang="zh-TW" altLang="en-US" sz="3600" dirty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9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54449" y="1979064"/>
            <a:ext cx="2736304" cy="1701964"/>
          </a:xfrm>
          <a:solidFill>
            <a:srgbClr val="FFFF00">
              <a:alpha val="70000"/>
            </a:srgbClr>
          </a:solidFill>
        </p:spPr>
        <p:txBody>
          <a:bodyPr anchor="ctr">
            <a:normAutofit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zh-TW" altLang="en-US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回歸到</a:t>
            </a:r>
            <a:r>
              <a:rPr lang="zh-TW" altLang="en-US" dirty="0" smtClean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心</a:t>
            </a:r>
            <a:r>
              <a:rPr lang="zh-TW" altLang="en-US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輔導技巧</a:t>
            </a:r>
            <a:endParaRPr lang="zh-TW" altLang="en-US" dirty="0">
              <a:solidFill>
                <a:srgbClr val="FF0000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AutoShape 2" descr="相關圖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" b="100000" l="308" r="100000"/>
                    </a14:imgEffect>
                    <a14:imgEffect>
                      <a14:colorTemperature colorTemp="68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9" y="1124744"/>
            <a:ext cx="568063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652120" y="503391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感謝您的聆聽</a:t>
            </a:r>
            <a:endParaRPr lang="zh-TW" altLang="en-US" sz="36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218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030" name="Picture 6" descr="Writing on a Blank Paper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7" y="116632"/>
            <a:ext cx="8933729" cy="65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zh-TW" altLang="en-US" u="sng" dirty="0" smtClean="0">
                <a:solidFill>
                  <a:schemeClr val="accent6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案例分享</a:t>
            </a:r>
            <a:r>
              <a:rPr lang="en-US" altLang="zh-TW" u="sng" dirty="0" smtClean="0">
                <a:solidFill>
                  <a:schemeClr val="accent6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1︰</a:t>
            </a:r>
            <a:r>
              <a:rPr lang="zh-TW" altLang="en-US" u="sng" dirty="0" smtClean="0">
                <a:solidFill>
                  <a:schemeClr val="accent6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阿飛</a:t>
            </a:r>
            <a:endParaRPr lang="zh-TW" altLang="en-US" dirty="0">
              <a:solidFill>
                <a:schemeClr val="accent6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323528" y="1340768"/>
            <a:ext cx="8363272" cy="374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個案背景資料已模糊處理，僅供專業討論</a:t>
            </a:r>
            <a:r>
              <a:rPr lang="en-US" altLang="zh-TW" sz="2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大二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表情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憂愁，悶悶不樂貌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成績中等，希望「考上更好的研究所」。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已報名研究所補習班，但經常缺課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家庭經濟不寬裕，家人希望他先工作賺錢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0604" y="5316170"/>
            <a:ext cx="741682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Ｑ：阿飛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的主要狀況？如何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協助？</a:t>
            </a:r>
            <a:endParaRPr lang="zh-TW" altLang="en-US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78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lank Sheet of Paper, Pen and a Cup of Tea free stock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31"/>
          <a:stretch/>
        </p:blipFill>
        <p:spPr bwMode="auto">
          <a:xfrm>
            <a:off x="179513" y="260648"/>
            <a:ext cx="8881736" cy="6336704"/>
          </a:xfrm>
          <a:prstGeom prst="rect">
            <a:avLst/>
          </a:prstGeom>
          <a:noFill/>
          <a:ln w="38100">
            <a:solidFill>
              <a:srgbClr val="FFC9C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zh-TW" altLang="en-US" u="sng" dirty="0" smtClean="0">
                <a:solidFill>
                  <a:schemeClr val="accent6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案例分享</a:t>
            </a:r>
            <a:r>
              <a:rPr lang="en-US" altLang="zh-TW" u="sng" dirty="0" smtClean="0">
                <a:solidFill>
                  <a:schemeClr val="accent6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2︰</a:t>
            </a:r>
            <a:r>
              <a:rPr lang="zh-TW" altLang="en-US" u="sng" dirty="0" smtClean="0">
                <a:solidFill>
                  <a:schemeClr val="accent6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小憂</a:t>
            </a:r>
            <a:endParaRPr lang="zh-TW" altLang="en-US" dirty="0">
              <a:solidFill>
                <a:schemeClr val="accent6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323528" y="1340768"/>
            <a:ext cx="8363272" cy="37444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個案背景資料已模糊處理，僅供專業討論</a:t>
            </a:r>
            <a:r>
              <a:rPr lang="en-US" altLang="zh-TW" sz="2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碩一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晤談時不願多說，在意保密性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覺得指導教授很嚴格，課業進度落後，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擔心老師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同學覺得自己程度很差，但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不敢提出討論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期待晤談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一兩次後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，立即解決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現狀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0604" y="5316170"/>
            <a:ext cx="573561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Ｑ：小憂的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主要狀況？如何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協助？</a:t>
            </a:r>
            <a:endParaRPr lang="zh-TW" altLang="en-US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36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3568" y="1628800"/>
            <a:ext cx="7056784" cy="264072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</a:t>
            </a:r>
            <a:r>
              <a:rPr lang="zh-TW" altLang="en-US" sz="3600" b="1" u="sng" dirty="0" smtClean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餐券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於簽到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處領取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便當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可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在玻璃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屋或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外休息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享用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3600" b="1" u="sng" dirty="0" smtClean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12:50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簽到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攜職員證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13:10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活動開始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34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3528" y="1412776"/>
            <a:ext cx="8496944" cy="475252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張祐瑄 諮商心理師</a:t>
            </a:r>
            <a:endParaRPr lang="zh-TW" altLang="en-US" sz="4000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5000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  <a:endParaRPr lang="en-US" altLang="zh-TW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彰化師範大學輔導與諮商學系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碩士暨員工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協助方案學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0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30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0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endParaRPr lang="en-US" altLang="zh-TW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考選部諮商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諮心字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3480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勞動部就業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服務乙級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技術士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195-004371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92816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0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en-US" altLang="zh-TW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新加坡商艾得克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公司就業服務專業人員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(consultant)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各級學校（數所國小、國中、高中、大學）個別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教師諮詢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家長諮詢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</a:t>
            </a:r>
            <a:endParaRPr lang="en-US" altLang="zh-TW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個別諮商、團體諮商、心理衛生推廣、親師諮詢、就業服務諮詢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66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「veterinary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4293096"/>
            <a:ext cx="5997731" cy="24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「business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2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版面配置區 5"/>
          <p:cNvSpPr txBox="1">
            <a:spLocks/>
          </p:cNvSpPr>
          <p:nvPr/>
        </p:nvSpPr>
        <p:spPr>
          <a:xfrm>
            <a:off x="722313" y="2906713"/>
            <a:ext cx="7772400" cy="15001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8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 </a:t>
            </a:r>
            <a:r>
              <a:rPr lang="zh-TW" altLang="en-US" sz="4800" b="1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新 民 校 區</a:t>
            </a:r>
            <a:endParaRPr lang="zh-TW" altLang="en-US" sz="4800" b="1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5" name="AutoShape 2" descr="「education paper airplane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「education paper airplane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722313" y="4948988"/>
            <a:ext cx="1761455" cy="1170756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學院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獸醫學院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8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新民校區個案類型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45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橢圓 6"/>
          <p:cNvSpPr/>
          <p:nvPr/>
        </p:nvSpPr>
        <p:spPr>
          <a:xfrm rot="18934652">
            <a:off x="1827496" y="5400730"/>
            <a:ext cx="1163542" cy="4354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 rot="18934652">
            <a:off x="1101733" y="5400729"/>
            <a:ext cx="1163542" cy="4354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 rot="18934652">
            <a:off x="3537450" y="5258846"/>
            <a:ext cx="758122" cy="4354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 rot="18934652">
            <a:off x="5206188" y="5400731"/>
            <a:ext cx="1163542" cy="4354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355847" y="122075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統計區間：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105/7~106/6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22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新民校區學生特性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215000808"/>
              </p:ext>
            </p:extLst>
          </p:nvPr>
        </p:nvGraphicFramePr>
        <p:xfrm>
          <a:off x="611560" y="1268760"/>
          <a:ext cx="748883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9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知己知彼，百戰不殆</a:t>
            </a:r>
            <a:endParaRPr lang="zh-TW" altLang="en-US" dirty="0"/>
          </a:p>
        </p:txBody>
      </p:sp>
      <p:pic>
        <p:nvPicPr>
          <p:cNvPr id="3076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844824"/>
            <a:ext cx="7911608" cy="44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6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E1E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常見問題</a:t>
            </a:r>
            <a:r>
              <a:rPr lang="en-US" altLang="zh-TW" u="sng" dirty="0" smtClean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1︰</a:t>
            </a:r>
            <a:r>
              <a:rPr lang="zh-TW" altLang="en-US" u="sng" dirty="0" smtClean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精神疾患</a:t>
            </a:r>
            <a:endParaRPr lang="zh-TW" altLang="en-US" u="sng" dirty="0">
              <a:solidFill>
                <a:schemeClr val="accent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8862783"/>
              </p:ext>
            </p:extLst>
          </p:nvPr>
        </p:nvGraphicFramePr>
        <p:xfrm>
          <a:off x="395536" y="1772816"/>
          <a:ext cx="84969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0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E1E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常見問題</a:t>
            </a:r>
            <a:r>
              <a:rPr lang="en-US" altLang="zh-TW" u="sng" dirty="0" smtClean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2︰</a:t>
            </a:r>
            <a:r>
              <a:rPr lang="zh-TW" altLang="en-US" u="sng" dirty="0" smtClean="0">
                <a:solidFill>
                  <a:schemeClr val="accent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轉介</a:t>
            </a:r>
            <a:endParaRPr lang="zh-TW" altLang="en-US" u="sng" dirty="0">
              <a:solidFill>
                <a:schemeClr val="accent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談</a:t>
            </a:r>
            <a:r>
              <a:rPr lang="en-US" altLang="zh-TW" sz="2600" dirty="0">
                <a:solidFill>
                  <a:schemeClr val="accent2"/>
                </a:solidFill>
                <a:latin typeface="微軟正黑體"/>
                <a:ea typeface="微軟正黑體"/>
              </a:rPr>
              <a:t>︰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遇到特殊狀況的學生，</a:t>
            </a:r>
            <a:r>
              <a:rPr lang="zh-TW" altLang="en-US" sz="2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導師先晤談了解</a:t>
            </a:r>
            <a:endParaRPr lang="en-US" altLang="zh-TW" sz="2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dirty="0" smtClean="0">
                <a:solidFill>
                  <a:schemeClr val="accent2"/>
                </a:solidFill>
                <a:latin typeface="微軟正黑體"/>
                <a:ea typeface="微軟正黑體"/>
              </a:rPr>
              <a:t>︰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可徵詢學生意願，填寫</a:t>
            </a:r>
            <a:r>
              <a:rPr lang="zh-TW" altLang="en-US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2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轉介</a:t>
            </a:r>
            <a:r>
              <a:rPr lang="zh-TW" altLang="zh-TW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26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</a:t>
            </a:r>
            <a:r>
              <a:rPr lang="en-US" altLang="zh-TW" sz="2600" dirty="0" smtClean="0">
                <a:solidFill>
                  <a:schemeClr val="accent2"/>
                </a:solidFill>
                <a:latin typeface="微軟正黑體"/>
                <a:ea typeface="微軟正黑體"/>
              </a:rPr>
              <a:t>︰</a:t>
            </a:r>
            <a:r>
              <a:rPr lang="zh-TW" altLang="en-US" sz="2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提醒心理師會予以關懷</a:t>
            </a:r>
            <a:endParaRPr lang="zh-TW" altLang="en-US" sz="2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9632" y="4077072"/>
            <a:ext cx="1723549" cy="707886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accent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談轉</a:t>
            </a:r>
            <a:r>
              <a:rPr lang="zh-TW" altLang="en-US" sz="4000" dirty="0" smtClean="0">
                <a:solidFill>
                  <a:schemeClr val="accent2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提</a:t>
            </a:r>
            <a:endParaRPr lang="zh-TW" altLang="en-US" sz="4000" dirty="0">
              <a:solidFill>
                <a:schemeClr val="accent2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44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0A2-E005-40CF-9352-EFBDC1C9AD46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7" t="6640" r="6250" b="7422"/>
          <a:stretch/>
        </p:blipFill>
        <p:spPr bwMode="auto">
          <a:xfrm>
            <a:off x="107504" y="97851"/>
            <a:ext cx="4824288" cy="676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716016" y="1628800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4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學生轉介表</a:t>
            </a:r>
            <a:r>
              <a:rPr lang="zh-TW" altLang="en-US" sz="4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539</Words>
  <Application>Microsoft Office PowerPoint</Application>
  <PresentationFormat>如螢幕大小 (4:3)</PresentationFormat>
  <Paragraphs>111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Arial</vt:lpstr>
      <vt:lpstr>新細明體</vt:lpstr>
      <vt:lpstr>華康新特明體</vt:lpstr>
      <vt:lpstr>Calibri</vt:lpstr>
      <vt:lpstr>微軟正黑體</vt:lpstr>
      <vt:lpstr>Wingdings</vt:lpstr>
      <vt:lpstr>華康行書體</vt:lpstr>
      <vt:lpstr>華康儷中宋</vt:lpstr>
      <vt:lpstr>Office 佈景主題</vt:lpstr>
      <vt:lpstr>學院導師交流  張祐瑄 諮商心理師</vt:lpstr>
      <vt:lpstr> 張祐瑄 諮商心理師</vt:lpstr>
      <vt:lpstr>PowerPoint 簡報</vt:lpstr>
      <vt:lpstr>新民校區個案類型</vt:lpstr>
      <vt:lpstr>新民校區學生特性</vt:lpstr>
      <vt:lpstr>知己知彼，百戰不殆</vt:lpstr>
      <vt:lpstr>常見問題1︰精神疾患</vt:lpstr>
      <vt:lpstr>常見問題2︰轉介</vt:lpstr>
      <vt:lpstr>PowerPoint 簡報</vt:lpstr>
      <vt:lpstr>常見問題2︰轉介</vt:lpstr>
      <vt:lpstr>常見問題3︰學生不願求助</vt:lpstr>
      <vt:lpstr>PowerPoint 簡報</vt:lpstr>
      <vt:lpstr>PowerPoint 簡報</vt:lpstr>
      <vt:lpstr>PowerPoint 簡報</vt:lpstr>
      <vt:lpstr>PowerPoint 簡報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心理測驗與媒材</dc:title>
  <dc:creator>USER</dc:creator>
  <cp:lastModifiedBy>user</cp:lastModifiedBy>
  <cp:revision>191</cp:revision>
  <dcterms:created xsi:type="dcterms:W3CDTF">2017-06-29T08:25:16Z</dcterms:created>
  <dcterms:modified xsi:type="dcterms:W3CDTF">2017-09-13T12:32:48Z</dcterms:modified>
</cp:coreProperties>
</file>