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7939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071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960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73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837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672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00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713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3114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530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871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3656-F3FA-488C-804D-BBED4F2501D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AFD9-006E-43B7-8C0E-C9EA8638F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7483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生命科學院升等說明會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研究部份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許成光</a:t>
            </a:r>
            <a:endParaRPr lang="en-US" altLang="zh-TW" dirty="0" smtClean="0"/>
          </a:p>
          <a:p>
            <a:r>
              <a:rPr lang="zh-TW" altLang="en-US" dirty="0" smtClean="0"/>
              <a:t>食品科學系</a:t>
            </a:r>
            <a:endParaRPr lang="en-US" altLang="zh-TW" dirty="0" smtClean="0"/>
          </a:p>
          <a:p>
            <a:r>
              <a:rPr lang="en-US" altLang="zh-TW" dirty="0" smtClean="0"/>
              <a:t>2018/04/11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295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536505" cy="63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012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53650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224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代表著作與參考著作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代表著作一篇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1.</a:t>
            </a:r>
            <a:r>
              <a:rPr lang="zh-TW" altLang="en-US" dirty="0" smtClean="0"/>
              <a:t>必須為第一作者或通訊</a:t>
            </a:r>
            <a:r>
              <a:rPr lang="zh-TW" altLang="en-US" dirty="0" smtClean="0"/>
              <a:t>作者</a:t>
            </a:r>
            <a:r>
              <a:rPr lang="en-US" altLang="zh-TW" dirty="0" smtClean="0"/>
              <a:t>    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en-US" altLang="zh-TW" dirty="0" smtClean="0"/>
              <a:t>   </a:t>
            </a:r>
            <a:r>
              <a:rPr lang="en-US" altLang="zh-TW" dirty="0" smtClean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需為本校之</a:t>
            </a:r>
            <a:r>
              <a:rPr lang="zh-TW" altLang="en-US" dirty="0" smtClean="0"/>
              <a:t>發表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en-US" altLang="zh-TW" dirty="0" smtClean="0"/>
              <a:t>   3.</a:t>
            </a:r>
            <a:r>
              <a:rPr lang="zh-TW" altLang="en-US" dirty="0" smtClean="0"/>
              <a:t>升等教授者需為通訊作者，並且排名在 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en-US" altLang="zh-TW" dirty="0" smtClean="0"/>
              <a:t>      20%</a:t>
            </a:r>
            <a:r>
              <a:rPr lang="zh-TW" altLang="en-US" dirty="0" smtClean="0"/>
              <a:t>之內</a:t>
            </a:r>
            <a:endParaRPr lang="en-US" altLang="zh-TW" dirty="0" smtClean="0"/>
          </a:p>
          <a:p>
            <a:r>
              <a:rPr lang="zh-TW" altLang="en-US" dirty="0" smtClean="0"/>
              <a:t>參考著作四篇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1.</a:t>
            </a:r>
            <a:r>
              <a:rPr lang="zh-TW" altLang="en-US" dirty="0" smtClean="0"/>
              <a:t>必須為第一作者或通訊作者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2.</a:t>
            </a:r>
            <a:r>
              <a:rPr lang="zh-TW" altLang="en-US" dirty="0" smtClean="0"/>
              <a:t>至少一篇為本校之發表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197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5365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089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3128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755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5948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640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學術研究成果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Aa</a:t>
            </a:r>
            <a:r>
              <a:rPr lang="en-US" altLang="zh-TW" dirty="0" smtClean="0"/>
              <a:t> </a:t>
            </a:r>
            <a:r>
              <a:rPr lang="zh-TW" altLang="en-US" dirty="0" smtClean="0"/>
              <a:t>表</a:t>
            </a:r>
            <a:r>
              <a:rPr lang="en-US" altLang="zh-TW" dirty="0" smtClean="0"/>
              <a:t>50</a:t>
            </a:r>
            <a:r>
              <a:rPr lang="zh-TW" altLang="en-US" dirty="0" smtClean="0"/>
              <a:t>分</a:t>
            </a:r>
            <a:r>
              <a:rPr lang="en-US" altLang="zh-TW" dirty="0" smtClean="0"/>
              <a:t>(</a:t>
            </a:r>
            <a:r>
              <a:rPr lang="zh-TW" altLang="en-US" dirty="0" smtClean="0"/>
              <a:t>研究計畫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到研發處辦理</a:t>
            </a:r>
            <a:endParaRPr lang="en-US" altLang="zh-TW" dirty="0" smtClean="0"/>
          </a:p>
          <a:p>
            <a:r>
              <a:rPr lang="zh-TW" altLang="en-US" dirty="0" smtClean="0"/>
              <a:t>佐證資料：計畫合約書，科技部計畫經費清單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078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824536" cy="638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491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admin\Dropbox\許成光的攝影\我的演講\相片 2018-4-9 下午1 31 3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248472" cy="64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922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admin\Dropbox\許成光的攝影\我的演講\相片 2018-4-9 下午1 34 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10" y="1600200"/>
            <a:ext cx="80501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31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學術研究成果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Ab</a:t>
            </a:r>
            <a:r>
              <a:rPr lang="en-US" altLang="zh-TW" dirty="0" smtClean="0"/>
              <a:t> </a:t>
            </a:r>
            <a:r>
              <a:rPr lang="zh-TW" altLang="en-US" dirty="0" smtClean="0"/>
              <a:t>表</a:t>
            </a:r>
            <a:r>
              <a:rPr lang="en-US" altLang="zh-TW" dirty="0" smtClean="0"/>
              <a:t>50</a:t>
            </a:r>
            <a:r>
              <a:rPr lang="zh-TW" altLang="en-US" dirty="0" smtClean="0"/>
              <a:t>分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96322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591"/>
            <a:ext cx="4536504" cy="632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950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admin\Dropbox\許成光的攝影\我的演講\相片 2018-4-9 下午1 35 3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10" y="1600200"/>
            <a:ext cx="80501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00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392488" cy="624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972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113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生命科學院升等說明會 研究部份</vt:lpstr>
      <vt:lpstr>學術研究成果</vt:lpstr>
      <vt:lpstr>投影片 3</vt:lpstr>
      <vt:lpstr>投影片 4</vt:lpstr>
      <vt:lpstr>投影片 5</vt:lpstr>
      <vt:lpstr>學術研究成果</vt:lpstr>
      <vt:lpstr>投影片 7</vt:lpstr>
      <vt:lpstr>投影片 8</vt:lpstr>
      <vt:lpstr>投影片 9</vt:lpstr>
      <vt:lpstr>投影片 10</vt:lpstr>
      <vt:lpstr>投影片 11</vt:lpstr>
      <vt:lpstr>代表著作與參考著作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生命科學院升等說明會 研究部份</dc:title>
  <dc:creator>admin</dc:creator>
  <cp:lastModifiedBy>Owner</cp:lastModifiedBy>
  <cp:revision>7</cp:revision>
  <dcterms:created xsi:type="dcterms:W3CDTF">2018-04-09T05:44:12Z</dcterms:created>
  <dcterms:modified xsi:type="dcterms:W3CDTF">2018-04-09T16:01:45Z</dcterms:modified>
</cp:coreProperties>
</file>