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1240750" cy="30240288"/>
  <p:notesSz cx="6858000" cy="9144000"/>
  <p:defaultTextStyle>
    <a:defPPr>
      <a:defRPr lang="zh-TW"/>
    </a:defPPr>
    <a:lvl1pPr marL="0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1pPr>
    <a:lvl2pPr marL="1235537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2pPr>
    <a:lvl3pPr marL="2471075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3pPr>
    <a:lvl4pPr marL="3706612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4pPr>
    <a:lvl5pPr marL="4942149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5pPr>
    <a:lvl6pPr marL="6177686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6pPr>
    <a:lvl7pPr marL="7413224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7pPr>
    <a:lvl8pPr marL="8648761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8pPr>
    <a:lvl9pPr marL="9884298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577"/>
    <a:srgbClr val="8B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20" d="100"/>
          <a:sy n="20" d="100"/>
        </p:scale>
        <p:origin x="23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34628-7931-47A4-B799-8BC2EF2EDEA4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03F7-E9A2-4E7C-A151-07F5FE08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9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1pPr>
    <a:lvl2pPr marL="1235537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2pPr>
    <a:lvl3pPr marL="2471075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3pPr>
    <a:lvl4pPr marL="3706612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4pPr>
    <a:lvl5pPr marL="4942149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5pPr>
    <a:lvl6pPr marL="6177686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6pPr>
    <a:lvl7pPr marL="7413224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7pPr>
    <a:lvl8pPr marL="8648761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8pPr>
    <a:lvl9pPr marL="9884298" algn="l" defTabSz="2471075" rtl="0" eaLnBrk="1" latinLnBrk="0" hangingPunct="1">
      <a:defRPr sz="32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91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1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81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3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21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19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0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2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43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6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A0A1-63EA-49EB-ABE8-82542D4C177E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0CEE-F09E-4039-AB4F-FD2549B74A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9552" y="4372533"/>
            <a:ext cx="30199854" cy="21240750"/>
          </a:xfrm>
        </p:spPr>
      </p:pic>
      <p:sp>
        <p:nvSpPr>
          <p:cNvPr id="11" name="矩形 10"/>
          <p:cNvSpPr/>
          <p:nvPr/>
        </p:nvSpPr>
        <p:spPr>
          <a:xfrm>
            <a:off x="4588669" y="296289"/>
            <a:ext cx="1206341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0" b="1" cap="none" spc="0" dirty="0" smtClean="0">
                <a:ln w="0"/>
                <a:solidFill>
                  <a:srgbClr val="00206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2020</a:t>
            </a:r>
          </a:p>
          <a:p>
            <a:pPr algn="ctr"/>
            <a:r>
              <a:rPr lang="zh-TW" altLang="en-US" sz="15000" b="1" dirty="0" smtClean="0">
                <a:ln w="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安全食農學程招生</a:t>
            </a:r>
            <a:r>
              <a:rPr lang="zh-TW" altLang="en-US" sz="15000" b="1" cap="none" spc="0" dirty="0" smtClean="0">
                <a:ln w="0"/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zh-TW" altLang="en-US" sz="15000" b="1" cap="none" spc="0" dirty="0">
              <a:ln w="0"/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8801" y="7569665"/>
            <a:ext cx="1354537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</a:p>
          <a:p>
            <a:pPr>
              <a:lnSpc>
                <a:spcPct val="150000"/>
              </a:lnSpc>
            </a:pP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 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 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下午 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30 - 14</a:t>
            </a:r>
            <a:r>
              <a:rPr lang="zh-TW" altLang="en-US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25800" y="17667255"/>
            <a:ext cx="11987385" cy="52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>
              <a:spcBef>
                <a:spcPts val="1400"/>
              </a:spcBef>
              <a:spcAft>
                <a:spcPts val="600"/>
              </a:spcAft>
            </a:pPr>
            <a:r>
              <a:rPr lang="zh-TW" altLang="zh-TW" sz="9600" b="1" u="sng" kern="1400" cap="all" dirty="0" smtClean="0">
                <a:solidFill>
                  <a:srgbClr val="00206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地點：</a:t>
            </a:r>
            <a:endParaRPr lang="en-US" altLang="zh-TW" sz="9600" b="1" u="sng" kern="1400" cap="all" dirty="0" smtClean="0">
              <a:solidFill>
                <a:srgbClr val="002060"/>
              </a:solidFill>
              <a:latin typeface="Georgia" panose="02040502050405020303" pitchFamily="18" charset="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indent="279400">
              <a:spcBef>
                <a:spcPts val="1400"/>
              </a:spcBef>
              <a:spcAft>
                <a:spcPts val="600"/>
              </a:spcAft>
            </a:pPr>
            <a:r>
              <a:rPr lang="zh-CN" altLang="zh-TW" sz="9600" b="1" kern="1400" dirty="0" smtClean="0">
                <a:solidFill>
                  <a:srgbClr val="002060"/>
                </a:solidFill>
                <a:latin typeface="Impact" panose="020B080603090205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蘭潭校區應用化學系</a:t>
            </a:r>
            <a:endParaRPr lang="zh-TW" altLang="zh-TW" sz="9600" kern="1400" dirty="0" smtClean="0">
              <a:solidFill>
                <a:srgbClr val="002060"/>
              </a:solidFill>
              <a:latin typeface="Impact" panose="020B0806030902050204" pitchFamily="34" charset="0"/>
              <a:cs typeface="新細明體" panose="02020500000000000000" pitchFamily="18" charset="-120"/>
            </a:endParaRPr>
          </a:p>
          <a:p>
            <a:pPr indent="279400">
              <a:spcBef>
                <a:spcPts val="1400"/>
              </a:spcBef>
              <a:spcAft>
                <a:spcPts val="600"/>
              </a:spcAft>
            </a:pPr>
            <a:r>
              <a:rPr lang="zh-CN" altLang="zh-TW" sz="9600" b="1" dirty="0" smtClean="0">
                <a:solidFill>
                  <a:srgbClr val="00206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應化一館</a:t>
            </a:r>
            <a:r>
              <a:rPr lang="en-US" altLang="zh-TW" sz="9600" b="1" dirty="0" smtClean="0">
                <a:solidFill>
                  <a:srgbClr val="00206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CN" altLang="zh-TW" sz="9600" b="1" dirty="0" smtClean="0">
                <a:solidFill>
                  <a:srgbClr val="00206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教室</a:t>
            </a:r>
            <a:endParaRPr lang="zh-TW" altLang="en-US" sz="9600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81490" y="13531203"/>
            <a:ext cx="7957495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>
              <a:spcBef>
                <a:spcPts val="1400"/>
              </a:spcBef>
              <a:spcAft>
                <a:spcPts val="600"/>
              </a:spcAft>
            </a:pPr>
            <a:r>
              <a:rPr lang="zh-TW" altLang="zh-TW" sz="9600" b="1" u="sng" kern="1400" cap="all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主講人：</a:t>
            </a:r>
            <a:endParaRPr lang="zh-TW" altLang="zh-TW" sz="9600" b="1" u="sng" kern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28600">
              <a:spcAft>
                <a:spcPts val="100"/>
              </a:spcAft>
            </a:pPr>
            <a:r>
              <a:rPr lang="zh-CN" altLang="zh-TW" sz="9600" b="1" kern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應用化學系</a:t>
            </a:r>
            <a:endParaRPr lang="en-US" altLang="zh-CN" sz="9600" b="1" kern="1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indent="228600">
              <a:spcAft>
                <a:spcPts val="100"/>
              </a:spcAft>
            </a:pPr>
            <a:r>
              <a:rPr lang="zh-CN" altLang="zh-TW" sz="9600" b="1" kern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陳清玉老師</a:t>
            </a:r>
            <a:endParaRPr lang="zh-TW" altLang="zh-TW" sz="9600" kern="1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8390" y="23057799"/>
            <a:ext cx="10498789" cy="245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TW" altLang="en-US" sz="6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歡迎</a:t>
            </a:r>
            <a:r>
              <a:rPr lang="zh-TW" altLang="zh-TW" sz="6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大</a:t>
            </a:r>
            <a:r>
              <a:rPr lang="zh-TW" altLang="en-US" sz="6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zh-TW" altLang="zh-TW" sz="6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以上對安全食農議題有興趣的</a:t>
            </a:r>
            <a:r>
              <a:rPr lang="zh-TW" altLang="en-US" sz="6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同學踴躍參加</a:t>
            </a:r>
            <a:endParaRPr lang="en-US" altLang="zh-TW" sz="6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25800" y="25950757"/>
            <a:ext cx="14111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u="sng" spc="600" dirty="0" smtClean="0">
                <a:solidFill>
                  <a:srgbClr val="C000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★防疫期間請參加者務必配戴口罩</a:t>
            </a:r>
            <a:endParaRPr lang="zh-TW" altLang="en-US" sz="6600" b="1" u="sng" spc="600" dirty="0">
              <a:solidFill>
                <a:srgbClr val="C000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0"/>
          <a:stretch/>
        </p:blipFill>
        <p:spPr>
          <a:xfrm>
            <a:off x="8153400" y="27886812"/>
            <a:ext cx="13144500" cy="184766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8" y="27468284"/>
            <a:ext cx="2395787" cy="23957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22615" y="27828642"/>
            <a:ext cx="5630785" cy="20354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TW" altLang="zh-TW" sz="4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相關資料與詳細內容</a:t>
            </a:r>
            <a:endParaRPr lang="en-US" altLang="zh-TW" sz="4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TW" altLang="zh-TW" sz="4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請掃描</a:t>
            </a:r>
            <a:r>
              <a:rPr lang="en-US" altLang="zh-TW" sz="4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QR Code</a:t>
            </a:r>
            <a:endParaRPr lang="zh-TW" altLang="zh-TW" sz="4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81</Words>
  <Application>Microsoft Office PowerPoint</Application>
  <PresentationFormat>自訂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4" baseType="lpstr">
      <vt:lpstr>Microsoft JhengHei UI</vt:lpstr>
      <vt:lpstr>SimSun</vt:lpstr>
      <vt:lpstr>華康POP1體W5</vt:lpstr>
      <vt:lpstr>微軟正黑體</vt:lpstr>
      <vt:lpstr>微軟正黑體 Light</vt:lpstr>
      <vt:lpstr>新細明體</vt:lpstr>
      <vt:lpstr>Arial</vt:lpstr>
      <vt:lpstr>Calibri</vt:lpstr>
      <vt:lpstr>Calibri Light</vt:lpstr>
      <vt:lpstr>Georgia</vt:lpstr>
      <vt:lpstr>Impact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56</cp:revision>
  <dcterms:created xsi:type="dcterms:W3CDTF">2019-05-08T04:12:08Z</dcterms:created>
  <dcterms:modified xsi:type="dcterms:W3CDTF">2020-05-08T01:03:37Z</dcterms:modified>
</cp:coreProperties>
</file>