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6858000" cy="9906000"/>
  <p:notesSz cx="6858000" cy="990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599" cy="2476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69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715" y="1870075"/>
            <a:ext cx="6611874" cy="6323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52169" y="859916"/>
            <a:ext cx="4154424" cy="0"/>
          </a:xfrm>
          <a:custGeom>
            <a:avLst/>
            <a:gdLst/>
            <a:ahLst/>
            <a:cxnLst/>
            <a:rect l="l" t="t" r="r" b="b"/>
            <a:pathLst>
              <a:path w="4154424" h="0">
                <a:moveTo>
                  <a:pt x="0" y="0"/>
                </a:moveTo>
                <a:lnTo>
                  <a:pt x="4154424" y="0"/>
                </a:lnTo>
              </a:path>
            </a:pathLst>
          </a:custGeom>
          <a:ln w="2260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39"/>
            <a:ext cx="6172199" cy="1584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199" cy="6537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31720" y="9212580"/>
            <a:ext cx="2194559" cy="495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204" y="434467"/>
            <a:ext cx="6116955" cy="6862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7780">
              <a:lnSpc>
                <a:spcPct val="100000"/>
              </a:lnSpc>
            </a:pPr>
            <a:r>
              <a:rPr dirty="0" smtClean="0" sz="2800" spc="-20" b="1">
                <a:solidFill>
                  <a:srgbClr val="7E7E7E"/>
                </a:solidFill>
                <a:latin typeface="微軟正黑體"/>
                <a:cs typeface="微軟正黑體"/>
              </a:rPr>
              <a:t>Seminar</a:t>
            </a:r>
            <a:r>
              <a:rPr dirty="0" smtClean="0" sz="2800" spc="-20" b="1">
                <a:solidFill>
                  <a:srgbClr val="7E7E7E"/>
                </a:solidFill>
                <a:latin typeface="微軟正黑體"/>
                <a:cs typeface="微軟正黑體"/>
              </a:rPr>
              <a:t> </a:t>
            </a:r>
            <a:r>
              <a:rPr dirty="0" smtClean="0" sz="2800" spc="-20" b="1">
                <a:solidFill>
                  <a:srgbClr val="7E7E7E"/>
                </a:solidFill>
                <a:latin typeface="微軟正黑體"/>
                <a:cs typeface="微軟正黑體"/>
              </a:rPr>
              <a:t>Announcem</a:t>
            </a:r>
            <a:r>
              <a:rPr dirty="0" smtClean="0" sz="2800" spc="-25" b="1">
                <a:solidFill>
                  <a:srgbClr val="7E7E7E"/>
                </a:solidFill>
                <a:latin typeface="微軟正黑體"/>
                <a:cs typeface="微軟正黑體"/>
              </a:rPr>
              <a:t>e</a:t>
            </a:r>
            <a:r>
              <a:rPr dirty="0" smtClean="0" sz="2800" spc="-15" b="1">
                <a:solidFill>
                  <a:srgbClr val="7E7E7E"/>
                </a:solidFill>
                <a:latin typeface="微軟正黑體"/>
                <a:cs typeface="微軟正黑體"/>
              </a:rPr>
              <a:t>nt</a:t>
            </a:r>
            <a:endParaRPr sz="2800">
              <a:latin typeface="微軟正黑體"/>
              <a:cs typeface="微軟正黑體"/>
            </a:endParaRPr>
          </a:p>
          <a:p>
            <a:pPr algn="ctr" marL="18415">
              <a:lnSpc>
                <a:spcPct val="100000"/>
              </a:lnSpc>
            </a:pPr>
            <a:r>
              <a:rPr dirty="0" smtClean="0" sz="2800" spc="-30" b="1">
                <a:latin typeface="微軟正黑體"/>
                <a:cs typeface="微軟正黑體"/>
              </a:rPr>
              <a:t>嘉義大學生物資源學系</a:t>
            </a:r>
            <a:endParaRPr sz="2800">
              <a:latin typeface="微軟正黑體"/>
              <a:cs typeface="微軟正黑體"/>
            </a:endParaRPr>
          </a:p>
          <a:p>
            <a:pPr algn="ctr" marL="17780">
              <a:lnSpc>
                <a:spcPct val="100000"/>
              </a:lnSpc>
            </a:pPr>
            <a:r>
              <a:rPr dirty="0" smtClean="0" sz="2800" spc="-30" b="1">
                <a:latin typeface="微軟正黑體"/>
                <a:cs typeface="微軟正黑體"/>
              </a:rPr>
              <a:t>《科學研究法專題演</a:t>
            </a:r>
            <a:r>
              <a:rPr dirty="0" smtClean="0" sz="2800" spc="-25" b="1">
                <a:latin typeface="微軟正黑體"/>
                <a:cs typeface="微軟正黑體"/>
              </a:rPr>
              <a:t>講</a:t>
            </a:r>
            <a:r>
              <a:rPr dirty="0" smtClean="0" sz="2800" spc="-30" b="1">
                <a:latin typeface="微軟正黑體"/>
                <a:cs typeface="微軟正黑體"/>
              </a:rPr>
              <a:t>》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3200" spc="5">
                <a:latin typeface="Wingdings"/>
                <a:cs typeface="Wingdings"/>
              </a:rPr>
              <a:t></a:t>
            </a:r>
            <a:r>
              <a:rPr dirty="0" smtClean="0" sz="3200" spc="0" b="1">
                <a:latin typeface="微軟正黑體"/>
                <a:cs typeface="微軟正黑體"/>
              </a:rPr>
              <a:t>講</a:t>
            </a:r>
            <a:r>
              <a:rPr dirty="0" smtClean="0" sz="3200" spc="-5" b="1">
                <a:latin typeface="微軟正黑體"/>
                <a:cs typeface="微軟正黑體"/>
              </a:rPr>
              <a:t>員</a:t>
            </a:r>
            <a:r>
              <a:rPr dirty="0" smtClean="0" sz="3200" spc="0" b="1">
                <a:latin typeface="微軟正黑體"/>
                <a:cs typeface="微軟正黑體"/>
              </a:rPr>
              <a:t>：</a:t>
            </a:r>
            <a:endParaRPr sz="3200">
              <a:latin typeface="微軟正黑體"/>
              <a:cs typeface="微軟正黑體"/>
            </a:endParaRPr>
          </a:p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3600" b="1">
                <a:latin typeface="微軟正黑體"/>
                <a:cs typeface="微軟正黑體"/>
              </a:rPr>
              <a:t>陳恒安 教授</a:t>
            </a:r>
            <a:endParaRPr sz="3600">
              <a:latin typeface="微軟正黑體"/>
              <a:cs typeface="微軟正黑體"/>
            </a:endParaRPr>
          </a:p>
          <a:p>
            <a:pPr marL="12700">
              <a:lnSpc>
                <a:spcPts val="3775"/>
              </a:lnSpc>
            </a:pPr>
            <a:r>
              <a:rPr dirty="0" smtClean="0" sz="3200" spc="-5" b="1">
                <a:latin typeface="微軟正黑體"/>
                <a:cs typeface="微軟正黑體"/>
              </a:rPr>
              <a:t>國立成功大學歷史</a:t>
            </a:r>
            <a:r>
              <a:rPr dirty="0" smtClean="0" sz="3200" spc="0" b="1">
                <a:latin typeface="微軟正黑體"/>
                <a:cs typeface="微軟正黑體"/>
              </a:rPr>
              <a:t>學系</a:t>
            </a:r>
            <a:endParaRPr sz="3200">
              <a:latin typeface="微軟正黑體"/>
              <a:cs typeface="微軟正黑體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3200" spc="5">
                <a:latin typeface="Wingdings"/>
                <a:cs typeface="Wingdings"/>
              </a:rPr>
              <a:t></a:t>
            </a:r>
            <a:r>
              <a:rPr dirty="0" smtClean="0" sz="3200" spc="0" b="1">
                <a:latin typeface="微軟正黑體"/>
                <a:cs typeface="微軟正黑體"/>
              </a:rPr>
              <a:t>講題：</a:t>
            </a:r>
            <a:endParaRPr sz="3200">
              <a:latin typeface="微軟正黑體"/>
              <a:cs typeface="微軟正黑體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4000" spc="-40" b="1">
                <a:latin typeface="微軟正黑體"/>
                <a:cs typeface="微軟正黑體"/>
              </a:rPr>
              <a:t>一個科學事實的發生</a:t>
            </a:r>
            <a:r>
              <a:rPr dirty="0" smtClean="0" sz="4000" spc="-30" b="1">
                <a:latin typeface="微軟正黑體"/>
                <a:cs typeface="微軟正黑體"/>
              </a:rPr>
              <a:t>與</a:t>
            </a:r>
            <a:r>
              <a:rPr dirty="0" smtClean="0" sz="4000" spc="-40" b="1">
                <a:latin typeface="微軟正黑體"/>
                <a:cs typeface="微軟正黑體"/>
              </a:rPr>
              <a:t>發展</a:t>
            </a:r>
            <a:endParaRPr sz="4000">
              <a:latin typeface="微軟正黑體"/>
              <a:cs typeface="微軟正黑體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2800" spc="-30">
                <a:latin typeface="Wingdings"/>
                <a:cs typeface="Wingdings"/>
              </a:rPr>
              <a:t></a:t>
            </a:r>
            <a:r>
              <a:rPr dirty="0" smtClean="0" sz="2800" spc="140">
                <a:latin typeface="Times New Roman"/>
                <a:cs typeface="Times New Roman"/>
              </a:rPr>
              <a:t> </a:t>
            </a:r>
            <a:r>
              <a:rPr dirty="0" smtClean="0" sz="2800" spc="-30" b="1">
                <a:latin typeface="微軟正黑體"/>
                <a:cs typeface="微軟正黑體"/>
              </a:rPr>
              <a:t>日期：</a:t>
            </a:r>
            <a:r>
              <a:rPr dirty="0" smtClean="0" sz="2800" spc="-15" b="1">
                <a:latin typeface="Calibri"/>
                <a:cs typeface="Calibri"/>
              </a:rPr>
              <a:t>2018</a:t>
            </a:r>
            <a:r>
              <a:rPr dirty="0" smtClean="0" sz="2800" spc="-25" b="1">
                <a:latin typeface="Calibri"/>
                <a:cs typeface="Calibri"/>
              </a:rPr>
              <a:t>/</a:t>
            </a:r>
            <a:r>
              <a:rPr dirty="0" smtClean="0" sz="2800" spc="-10" b="1">
                <a:latin typeface="Calibri"/>
                <a:cs typeface="Calibri"/>
              </a:rPr>
              <a:t>0</a:t>
            </a:r>
            <a:r>
              <a:rPr dirty="0" smtClean="0" sz="2800" spc="-15" b="1">
                <a:latin typeface="Calibri"/>
                <a:cs typeface="Calibri"/>
              </a:rPr>
              <a:t>3/20</a:t>
            </a:r>
            <a:r>
              <a:rPr dirty="0" smtClean="0" sz="2800" spc="75" b="1">
                <a:latin typeface="Calibri"/>
                <a:cs typeface="Calibri"/>
              </a:rPr>
              <a:t> </a:t>
            </a:r>
            <a:r>
              <a:rPr dirty="0" smtClean="0" sz="2800" spc="-5" b="1">
                <a:latin typeface="Calibri"/>
                <a:cs typeface="Calibri"/>
              </a:rPr>
              <a:t>(</a:t>
            </a:r>
            <a:r>
              <a:rPr dirty="0" smtClean="0" sz="2800" spc="-30" b="1">
                <a:latin typeface="微軟正黑體"/>
                <a:cs typeface="微軟正黑體"/>
              </a:rPr>
              <a:t>二</a:t>
            </a:r>
            <a:r>
              <a:rPr dirty="0" smtClean="0" sz="2800" spc="-10" b="1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800" spc="-30">
                <a:latin typeface="Wingdings"/>
                <a:cs typeface="Wingdings"/>
              </a:rPr>
              <a:t></a:t>
            </a:r>
            <a:r>
              <a:rPr dirty="0" smtClean="0" sz="2800" spc="140">
                <a:latin typeface="Times New Roman"/>
                <a:cs typeface="Times New Roman"/>
              </a:rPr>
              <a:t> </a:t>
            </a:r>
            <a:r>
              <a:rPr dirty="0" smtClean="0" sz="2800" spc="-30" b="1">
                <a:latin typeface="微軟正黑體"/>
                <a:cs typeface="微軟正黑體"/>
              </a:rPr>
              <a:t>時間：</a:t>
            </a:r>
            <a:r>
              <a:rPr dirty="0" smtClean="0" sz="2800" spc="-15" b="1">
                <a:latin typeface="Calibri"/>
                <a:cs typeface="Calibri"/>
              </a:rPr>
              <a:t>10:</a:t>
            </a:r>
            <a:r>
              <a:rPr dirty="0" smtClean="0" sz="2800" spc="-25" b="1">
                <a:latin typeface="Calibri"/>
                <a:cs typeface="Calibri"/>
              </a:rPr>
              <a:t>1</a:t>
            </a:r>
            <a:r>
              <a:rPr dirty="0" smtClean="0" sz="2800" spc="-15" b="1">
                <a:latin typeface="Calibri"/>
                <a:cs typeface="Calibri"/>
              </a:rPr>
              <a:t>0</a:t>
            </a:r>
            <a:r>
              <a:rPr dirty="0" smtClean="0" sz="2800" spc="65" b="1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–</a:t>
            </a:r>
            <a:r>
              <a:rPr dirty="0" smtClean="0" sz="2800" spc="10" b="1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12:</a:t>
            </a:r>
            <a:r>
              <a:rPr dirty="0" smtClean="0" sz="2800" spc="-25" b="1">
                <a:latin typeface="Calibri"/>
                <a:cs typeface="Calibri"/>
              </a:rPr>
              <a:t>0</a:t>
            </a:r>
            <a:r>
              <a:rPr dirty="0" smtClean="0" sz="2800" spc="-15" b="1">
                <a:latin typeface="Calibri"/>
                <a:cs typeface="Calibri"/>
              </a:rPr>
              <a:t>0</a:t>
            </a:r>
            <a:r>
              <a:rPr dirty="0" smtClean="0" sz="2800" spc="35" b="1">
                <a:latin typeface="Calibri"/>
                <a:cs typeface="Calibri"/>
              </a:rPr>
              <a:t> </a:t>
            </a:r>
            <a:r>
              <a:rPr dirty="0" smtClean="0" sz="2800" spc="-25" b="1">
                <a:latin typeface="Calibri"/>
                <a:cs typeface="Calibri"/>
              </a:rPr>
              <a:t>AM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800" spc="-30">
                <a:latin typeface="Wingdings"/>
                <a:cs typeface="Wingdings"/>
              </a:rPr>
              <a:t></a:t>
            </a:r>
            <a:r>
              <a:rPr dirty="0" smtClean="0" sz="2800" spc="35">
                <a:latin typeface="Times New Roman"/>
                <a:cs typeface="Times New Roman"/>
              </a:rPr>
              <a:t> </a:t>
            </a:r>
            <a:r>
              <a:rPr dirty="0" smtClean="0" sz="2800" spc="-30" b="1">
                <a:latin typeface="微軟正黑體"/>
                <a:cs typeface="微軟正黑體"/>
              </a:rPr>
              <a:t>地點：生物資源館一樓視聽教室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570" y="8789416"/>
            <a:ext cx="5012690" cy="933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0000"/>
              </a:lnSpc>
            </a:pPr>
            <a:r>
              <a:rPr dirty="0" smtClean="0" sz="2000" spc="-254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000" spc="-2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pa</a:t>
            </a:r>
            <a:r>
              <a:rPr dirty="0" smtClean="0" sz="2000" spc="52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000" spc="55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000" spc="-195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dirty="0" smtClean="0" sz="2000" spc="-3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15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000" spc="70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000" spc="-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67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dirty="0" smtClean="0" sz="2000" spc="-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-14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dirty="0" smtClean="0" sz="2000" spc="22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615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2000" spc="95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mtClean="0" sz="2000" spc="21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19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000" spc="755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2000" spc="-2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-254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000" spc="-2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22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9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mtClean="0" sz="2000" spc="52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000" spc="19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000" spc="-3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37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000" spc="-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225">
                <a:solidFill>
                  <a:srgbClr val="7E7E7E"/>
                </a:solidFill>
                <a:latin typeface="Arial"/>
                <a:cs typeface="Arial"/>
              </a:rPr>
              <a:t>&amp;</a:t>
            </a:r>
            <a:r>
              <a:rPr dirty="0" smtClean="0" sz="2000" spc="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-254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000" spc="-2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16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000" spc="55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000" spc="-3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67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000" spc="-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67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dirty="0" smtClean="0" sz="2000" spc="-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-14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dirty="0" smtClean="0" sz="2000" spc="22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000" spc="22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19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dirty="0" smtClean="0" sz="2000" spc="-2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52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000" spc="21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000" spc="21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55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000" spc="330">
                <a:solidFill>
                  <a:srgbClr val="7E7E7E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</a:pPr>
            <a:r>
              <a:rPr dirty="0" smtClean="0" sz="2000" spc="-165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000" spc="55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000" spc="22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000" spc="15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000" spc="755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2000" spc="-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-254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000" spc="11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dirty="0" smtClean="0" sz="2000" spc="22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8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000" spc="185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mtClean="0" sz="2000" spc="37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-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-23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mtClean="0" sz="2000" spc="16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000" spc="22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19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dirty="0" smtClean="0" sz="2000" spc="-3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000" spc="52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000" spc="21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000" spc="21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000" spc="555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000" spc="330">
                <a:solidFill>
                  <a:srgbClr val="7E7E7E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0522" y="8471281"/>
            <a:ext cx="217042" cy="7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01724" y="8115300"/>
            <a:ext cx="795527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72080" y="8294878"/>
            <a:ext cx="2387092" cy="362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06523" y="8115300"/>
            <a:ext cx="2932176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636770" y="8471281"/>
            <a:ext cx="217042" cy="71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347971" y="8115300"/>
            <a:ext cx="794003" cy="856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651247" y="8115300"/>
            <a:ext cx="592836" cy="8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dc:title>PowerPoint 簡報</dc:title>
  <dcterms:created xsi:type="dcterms:W3CDTF">2018-02-27T13:53:02Z</dcterms:created>
  <dcterms:modified xsi:type="dcterms:W3CDTF">2018-02-27T13:53:02Z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2018-02-27T00:00:00Z</vt:filetime>
  </property>
  <property fmtid="{D5CDD505-2E9C-101B-9397-08002B2CF9AE}" pid="3" name="LastSaved">
    <vt:filetime>2018-02-27T00:00:00Z</vt:filetime>
  </property>
</Properties>
</file>