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6858000" cy="9906000" type="A4"/>
  <p:notesSz cx="6865938" cy="99980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2" autoAdjust="0"/>
  </p:normalViewPr>
  <p:slideViewPr>
    <p:cSldViewPr>
      <p:cViewPr>
        <p:scale>
          <a:sx n="70" d="100"/>
          <a:sy n="70" d="100"/>
        </p:scale>
        <p:origin x="-1716" y="-11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973C7-B1E6-4297-A754-2741470F2CF2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8C91F-A8CE-48B5-855C-0B1C97FABFD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D438A-968B-4600-AA0E-7C50D3A6A94C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501C-3A3E-48A6-8085-B761B950FF4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D568F-4B7B-4934-B576-4139A6E017F0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7BD7E-9732-45B9-B59B-4C033C0BFDF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B162E-6720-4256-BFB0-17D166354D42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4D1EE-F4EA-4B94-899E-70F36BE89B7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755F2-CE34-488E-8400-3C5E30618E0B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76659-6DA1-458E-850C-C987B97A667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39770-9FE7-4D7C-B27A-568AC9C14490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38C59-A42B-4C7C-82EE-5F89D81E457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57B30-D039-4326-8C23-133154FAAB7C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5845C-2CF1-4528-B806-72C3F7E7297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8D5F6-968B-478F-B0FA-9139C31225E7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B5EE3-2961-4D5B-BBF3-AD8DD348838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0231B-6E6F-438C-AE9A-E102152C0836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855B5-5E40-4DDB-888E-0DB149DAE6A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87F31-0ECC-4B17-AA71-90E05A90E576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87C0D-45A3-4693-BE97-9123361EEFA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09256-BFBD-42A8-ABE9-CD3495CA8659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F0678-5126-444B-B5CE-F44DF9F240B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08F28D1-5AFC-49F1-872B-FE6B52FBF717}" type="datetimeFigureOut">
              <a:rPr lang="zh-TW" altLang="en-US"/>
              <a:pPr>
                <a:defRPr/>
              </a:pPr>
              <a:t>2016/10/12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AC11D7D-C116-48D0-BBE1-A01FE1E9C1B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139366" y="2936776"/>
            <a:ext cx="6579267" cy="6951679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404813" y="2200275"/>
            <a:ext cx="6192837" cy="46166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kumimoji="0" lang="zh-TW" altLang="en-US" sz="3200" b="1" dirty="0">
                <a:latin typeface="+mn-lt"/>
                <a:ea typeface="微軟正黑體" pitchFamily="34" charset="-120"/>
              </a:rPr>
              <a:t>講</a:t>
            </a:r>
            <a:r>
              <a:rPr kumimoji="0" lang="zh-TW" altLang="en-US" sz="3200" b="1" dirty="0" smtClean="0">
                <a:latin typeface="+mn-lt"/>
                <a:ea typeface="微軟正黑體" pitchFamily="34" charset="-120"/>
              </a:rPr>
              <a:t>員：</a:t>
            </a:r>
            <a:r>
              <a:rPr kumimoji="0" lang="zh-TW" altLang="en-US" sz="3200" b="1" dirty="0">
                <a:latin typeface="+mn-lt"/>
                <a:ea typeface="微軟正黑體" pitchFamily="34" charset="-120"/>
              </a:rPr>
              <a:t>翁國</a:t>
            </a:r>
            <a:r>
              <a:rPr kumimoji="0" lang="zh-TW" altLang="en-US" sz="3200" b="1" dirty="0" smtClean="0">
                <a:latin typeface="+mn-lt"/>
                <a:ea typeface="微軟正黑體" pitchFamily="34" charset="-120"/>
              </a:rPr>
              <a:t>精</a:t>
            </a:r>
            <a:r>
              <a:rPr kumimoji="0" lang="zh-TW" altLang="en-US" sz="3200" b="1" dirty="0">
                <a:latin typeface="+mn-lt"/>
                <a:ea typeface="微軟正黑體" pitchFamily="34" charset="-120"/>
              </a:rPr>
              <a:t>教授</a:t>
            </a:r>
            <a:endParaRPr kumimoji="0" lang="en-US" altLang="zh-TW" sz="3200" b="1" dirty="0">
              <a:latin typeface="+mn-lt"/>
              <a:ea typeface="微軟正黑體" pitchFamily="34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200" b="1" dirty="0">
                <a:latin typeface="+mn-lt"/>
                <a:ea typeface="微軟正黑體" pitchFamily="34" charset="-120"/>
              </a:rPr>
              <a:t>    </a:t>
            </a:r>
            <a:r>
              <a:rPr kumimoji="0" lang="zh-TW" altLang="en-US" sz="3200" b="1" dirty="0" smtClean="0">
                <a:latin typeface="+mn-lt"/>
                <a:ea typeface="微軟正黑體" pitchFamily="34" charset="-120"/>
              </a:rPr>
              <a:t>屏科大野生動物保育研究所</a:t>
            </a:r>
            <a:endParaRPr kumimoji="0" lang="en-US" altLang="zh-TW" sz="3200" b="1" dirty="0" smtClean="0">
              <a:latin typeface="+mn-lt"/>
              <a:ea typeface="微軟正黑體" pitchFamily="34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200" dirty="0">
              <a:latin typeface="+mn-lt"/>
              <a:ea typeface="微軟正黑體" pitchFamily="34" charset="-12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kumimoji="0" lang="zh-TW" altLang="en-US" sz="3200" b="1" dirty="0">
                <a:latin typeface="+mn-lt"/>
                <a:ea typeface="微軟正黑體" pitchFamily="34" charset="-120"/>
              </a:rPr>
              <a:t>講題：</a:t>
            </a:r>
            <a:endParaRPr kumimoji="0" lang="en-US" altLang="zh-TW" sz="3200" b="1" dirty="0">
              <a:latin typeface="+mn-lt"/>
              <a:ea typeface="微軟正黑體" pitchFamily="34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000" b="1" dirty="0">
              <a:latin typeface="+mn-lt"/>
              <a:ea typeface="微軟正黑體" pitchFamily="34" charset="-120"/>
            </a:endParaRPr>
          </a:p>
          <a:p>
            <a:pPr marL="4429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200" b="1" dirty="0" smtClean="0">
                <a:latin typeface="+mn-lt"/>
                <a:ea typeface="微軟正黑體" pitchFamily="34" charset="-120"/>
              </a:rPr>
              <a:t>水鹿肚子裡的寄生蟲如何改變森林結構</a:t>
            </a:r>
            <a:endParaRPr kumimoji="0" lang="en-US" altLang="zh-TW" sz="3200" b="1" dirty="0" smtClean="0">
              <a:latin typeface="+mn-lt"/>
              <a:ea typeface="微軟正黑體" pitchFamily="34" charset="-120"/>
            </a:endParaRPr>
          </a:p>
          <a:p>
            <a:pPr marL="442913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2800" b="1" dirty="0">
              <a:latin typeface="+mn-lt"/>
              <a:ea typeface="微軟正黑體" pitchFamily="34" charset="-12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kumimoji="0" lang="zh-TW" altLang="en-US" sz="2800" b="1" dirty="0">
                <a:latin typeface="+mn-lt"/>
                <a:ea typeface="微軟正黑體" pitchFamily="34" charset="-120"/>
              </a:rPr>
              <a:t>日期</a:t>
            </a:r>
            <a:r>
              <a:rPr kumimoji="0" lang="zh-TW" altLang="en-US" sz="2800" b="1" dirty="0" smtClean="0">
                <a:latin typeface="+mn-lt"/>
                <a:ea typeface="微軟正黑體" pitchFamily="34" charset="-120"/>
              </a:rPr>
              <a:t>：</a:t>
            </a:r>
            <a:r>
              <a:rPr kumimoji="0" lang="en-US" altLang="zh-TW" sz="2800" b="1" dirty="0" smtClean="0">
                <a:latin typeface="+mn-lt"/>
                <a:ea typeface="微軟正黑體" pitchFamily="34" charset="-120"/>
              </a:rPr>
              <a:t>2016/10/5</a:t>
            </a:r>
            <a:r>
              <a:rPr kumimoji="0" lang="zh-TW" altLang="en-US" sz="2800" b="1" dirty="0" smtClean="0">
                <a:latin typeface="+mn-lt"/>
                <a:ea typeface="微軟正黑體" pitchFamily="34" charset="-120"/>
              </a:rPr>
              <a:t> </a:t>
            </a:r>
            <a:r>
              <a:rPr kumimoji="0" lang="en-US" altLang="zh-TW" sz="2800" b="1" dirty="0" smtClean="0">
                <a:latin typeface="+mn-lt"/>
                <a:ea typeface="微軟正黑體" pitchFamily="34" charset="-120"/>
              </a:rPr>
              <a:t>(</a:t>
            </a:r>
            <a:r>
              <a:rPr kumimoji="0" lang="zh-TW" altLang="en-US" sz="2800" b="1" dirty="0" smtClean="0">
                <a:latin typeface="+mn-lt"/>
                <a:ea typeface="微軟正黑體" pitchFamily="34" charset="-120"/>
              </a:rPr>
              <a:t>三</a:t>
            </a:r>
            <a:r>
              <a:rPr kumimoji="0" lang="en-US" altLang="zh-TW" sz="2800" b="1" dirty="0" smtClean="0">
                <a:latin typeface="+mn-lt"/>
                <a:ea typeface="微軟正黑體" pitchFamily="34" charset="-120"/>
              </a:rPr>
              <a:t>)</a:t>
            </a:r>
            <a:endParaRPr kumimoji="0" lang="en-US" altLang="zh-TW" sz="2800" b="1" dirty="0">
              <a:latin typeface="+mn-lt"/>
              <a:ea typeface="微軟正黑體" pitchFamily="34" charset="-12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kumimoji="0" lang="zh-TW" altLang="en-US" sz="2800" b="1" dirty="0">
                <a:latin typeface="+mn-lt"/>
                <a:ea typeface="微軟正黑體" pitchFamily="34" charset="-120"/>
              </a:rPr>
              <a:t>時間</a:t>
            </a:r>
            <a:r>
              <a:rPr kumimoji="0" lang="zh-TW" altLang="en-US" sz="2800" b="1" dirty="0" smtClean="0">
                <a:latin typeface="+mn-lt"/>
                <a:ea typeface="微軟正黑體" pitchFamily="34" charset="-120"/>
              </a:rPr>
              <a:t>：</a:t>
            </a:r>
            <a:r>
              <a:rPr kumimoji="0" lang="en-US" altLang="zh-TW" sz="2800" b="1" dirty="0" smtClean="0">
                <a:latin typeface="+mn-lt"/>
                <a:ea typeface="微軟正黑體" pitchFamily="34" charset="-120"/>
              </a:rPr>
              <a:t>1:20</a:t>
            </a:r>
            <a:r>
              <a:rPr kumimoji="0" lang="zh-TW" altLang="en-US" sz="2800" b="1" dirty="0" smtClean="0">
                <a:latin typeface="+mn-lt"/>
                <a:ea typeface="微軟正黑體" pitchFamily="34" charset="-120"/>
              </a:rPr>
              <a:t> </a:t>
            </a:r>
            <a:r>
              <a:rPr kumimoji="0" lang="en-US" altLang="zh-TW" sz="2800" b="1">
                <a:latin typeface="+mn-lt"/>
                <a:ea typeface="微軟正黑體" pitchFamily="34" charset="-120"/>
              </a:rPr>
              <a:t>PM-3:10 PM</a:t>
            </a:r>
            <a:endParaRPr kumimoji="0" lang="en-US" altLang="zh-TW" sz="2800" b="1" dirty="0">
              <a:latin typeface="+mn-lt"/>
              <a:ea typeface="微軟正黑體" pitchFamily="34" charset="-120"/>
            </a:endParaRPr>
          </a:p>
          <a:p>
            <a:pPr marL="442913" indent="-442913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kumimoji="0" lang="zh-TW" altLang="en-US" sz="2800" b="1" dirty="0">
                <a:latin typeface="+mn-lt"/>
                <a:ea typeface="微軟正黑體" pitchFamily="34" charset="-120"/>
              </a:rPr>
              <a:t>地點：生物資源館一樓視聽教室</a:t>
            </a:r>
            <a:endParaRPr kumimoji="0" lang="en-US" altLang="zh-TW" sz="2800" b="1" dirty="0">
              <a:latin typeface="+mn-lt"/>
              <a:ea typeface="微軟正黑體" pitchFamily="34" charset="-120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0" y="8913813"/>
            <a:ext cx="6858000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4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  <a:ea typeface="華康行楷體W5(P)" pitchFamily="66" charset="-120"/>
                <a:cs typeface="Times New Roman" pitchFamily="18" charset="0"/>
              </a:rPr>
              <a:t>Department of Biological Resources &amp; Center of Biodiversity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  <a:ea typeface="華康行楷體W5(P)" pitchFamily="66" charset="-120"/>
                <a:cs typeface="Times New Roman" pitchFamily="18" charset="0"/>
              </a:rPr>
              <a:t> </a:t>
            </a:r>
            <a:r>
              <a:rPr kumimoji="0" lang="en-US" altLang="zh-TW" sz="24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  <a:ea typeface="華康行楷體W5(P)" pitchFamily="66" charset="-120"/>
                <a:cs typeface="Times New Roman" pitchFamily="18" charset="0"/>
              </a:rPr>
              <a:t>National </a:t>
            </a:r>
            <a:r>
              <a:rPr kumimoji="0" lang="en-US" altLang="zh-TW" sz="2400" b="1" spc="-1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  <a:ea typeface="華康行楷體W5(P)" pitchFamily="66" charset="-120"/>
                <a:cs typeface="Times New Roman" pitchFamily="18" charset="0"/>
              </a:rPr>
              <a:t>Chiayi</a:t>
            </a:r>
            <a:r>
              <a:rPr kumimoji="0" lang="en-US" altLang="zh-TW" sz="24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  <a:ea typeface="華康行楷體W5(P)" pitchFamily="66" charset="-120"/>
                <a:cs typeface="Times New Roman" pitchFamily="18" charset="0"/>
              </a:rPr>
              <a:t> University </a:t>
            </a:r>
            <a:endParaRPr kumimoji="0" lang="zh-TW" altLang="en-US" sz="2400" b="1" spc="-150" dirty="0">
              <a:solidFill>
                <a:schemeClr val="tx1">
                  <a:lumMod val="50000"/>
                  <a:lumOff val="50000"/>
                </a:schemeClr>
              </a:solidFill>
              <a:latin typeface="Agency FB" pitchFamily="34" charset="0"/>
              <a:ea typeface="華康行楷體W5(P)" pitchFamily="66" charset="-120"/>
              <a:cs typeface="Times New Roman" pitchFamily="18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260350" y="400050"/>
            <a:ext cx="6337300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8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Seminar Announcement</a:t>
            </a:r>
            <a:endParaRPr kumimoji="0" lang="zh-TW" altLang="en-US" sz="2800" b="1" u="sng" dirty="0">
              <a:solidFill>
                <a:schemeClr val="tx1">
                  <a:lumMod val="50000"/>
                  <a:lumOff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800" b="1" dirty="0">
                <a:latin typeface="微軟正黑體" pitchFamily="34" charset="-120"/>
                <a:ea typeface="微軟正黑體" pitchFamily="34" charset="-120"/>
              </a:rPr>
              <a:t>嘉義大學生物資源學系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800" b="1" dirty="0">
                <a:latin typeface="微軟正黑體" pitchFamily="34" charset="-120"/>
                <a:ea typeface="微軟正黑體" pitchFamily="34" charset="-120"/>
              </a:rPr>
              <a:t>專題演講公告</a:t>
            </a:r>
            <a:endParaRPr kumimoji="0" lang="en-US" altLang="zh-TW" sz="28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969974" y="8193363"/>
            <a:ext cx="325922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3200" b="1" dirty="0">
                <a:ln w="1905"/>
                <a:gradFill>
                  <a:gsLst>
                    <a:gs pos="0">
                      <a:schemeClr val="tx1"/>
                    </a:gs>
                    <a:gs pos="78000">
                      <a:schemeClr val="tx1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微軟正黑體" pitchFamily="34" charset="-120"/>
                <a:ea typeface="微軟正黑體" pitchFamily="34" charset="-120"/>
              </a:rPr>
              <a:t>~</a:t>
            </a:r>
            <a:r>
              <a:rPr kumimoji="0" lang="zh-TW" altLang="en-US" sz="3200" b="1" dirty="0">
                <a:ln w="1905"/>
                <a:gradFill>
                  <a:gsLst>
                    <a:gs pos="0">
                      <a:schemeClr val="tx1"/>
                    </a:gs>
                    <a:gs pos="78000">
                      <a:schemeClr val="tx1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微軟正黑體" pitchFamily="34" charset="-120"/>
                <a:ea typeface="微軟正黑體" pitchFamily="34" charset="-120"/>
              </a:rPr>
              <a:t>歡迎踴躍參加</a:t>
            </a:r>
            <a:r>
              <a:rPr kumimoji="0" lang="en-US" altLang="zh-TW" sz="3200" b="1" dirty="0">
                <a:ln w="1905"/>
                <a:gradFill>
                  <a:gsLst>
                    <a:gs pos="0">
                      <a:schemeClr val="tx1"/>
                    </a:gs>
                    <a:gs pos="78000">
                      <a:schemeClr val="tx1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微軟正黑體" pitchFamily="34" charset="-120"/>
                <a:ea typeface="微軟正黑體" pitchFamily="34" charset="-120"/>
              </a:rPr>
              <a:t>~</a:t>
            </a:r>
            <a:endParaRPr kumimoji="0" lang="zh-TW" altLang="en-US" sz="3200" b="1" dirty="0">
              <a:ln w="1905"/>
              <a:gradFill>
                <a:gsLst>
                  <a:gs pos="0">
                    <a:schemeClr val="tx1"/>
                  </a:gs>
                  <a:gs pos="78000">
                    <a:schemeClr val="tx1"/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703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</TotalTime>
  <Words>72</Words>
  <Application>Microsoft Office PowerPoint</Application>
  <PresentationFormat>A4 紙張 (210x297 公釐)</PresentationFormat>
  <Paragraphs>16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ASUS</dc:creator>
  <cp:lastModifiedBy>USER</cp:lastModifiedBy>
  <cp:revision>66</cp:revision>
  <cp:lastPrinted>2016-06-07T09:17:35Z</cp:lastPrinted>
  <dcterms:created xsi:type="dcterms:W3CDTF">2014-02-26T04:29:06Z</dcterms:created>
  <dcterms:modified xsi:type="dcterms:W3CDTF">2016-10-12T06:33:08Z</dcterms:modified>
</cp:coreProperties>
</file>