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2" autoAdjust="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04813" y="2200275"/>
            <a:ext cx="6192837" cy="41242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員：張原謀教授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台南大學生態科學與技術學系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講題：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00" b="1" dirty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台灣暗蟬晨昏鳴叫生物學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日期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2016/11/23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三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1:20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>
                <a:latin typeface="+mn-lt"/>
                <a:ea typeface="微軟正黑體" pitchFamily="34" charset="-120"/>
              </a:rPr>
              <a:t>PM-3:10 PM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地點：生物資源館一樓視聽教室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0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72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67</cp:revision>
  <cp:lastPrinted>2016-06-07T09:17:35Z</cp:lastPrinted>
  <dcterms:created xsi:type="dcterms:W3CDTF">2014-02-26T04:29:06Z</dcterms:created>
  <dcterms:modified xsi:type="dcterms:W3CDTF">2016-10-12T06:33:37Z</dcterms:modified>
</cp:coreProperties>
</file>