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6858000" cy="9906000" type="A4"/>
  <p:notesSz cx="6865938" cy="99980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16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73C7-B1E6-4297-A754-2741470F2CF2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C91F-A8CE-48B5-855C-0B1C97FABF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438A-968B-4600-AA0E-7C50D3A6A94C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501C-3A3E-48A6-8085-B761B950FF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568F-4B7B-4934-B576-4139A6E017F0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BD7E-9732-45B9-B59B-4C033C0B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B162E-6720-4256-BFB0-17D166354D42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D1EE-F4EA-4B94-899E-70F36BE89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55F2-CE34-488E-8400-3C5E30618E0B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6659-6DA1-458E-850C-C987B97A6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9770-9FE7-4D7C-B27A-568AC9C14490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38C59-A42B-4C7C-82EE-5F89D81E4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7B30-D039-4326-8C23-133154FAAB7C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5845C-2CF1-4528-B806-72C3F7E729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D5F6-968B-478F-B0FA-9139C31225E7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B5EE3-2961-4D5B-BBF3-AD8DD34883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0231B-6E6F-438C-AE9A-E102152C0836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855B5-5E40-4DDB-888E-0DB149DAE6A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7F31-0ECC-4B17-AA71-90E05A90E576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87C0D-45A3-4693-BE97-9123361EEF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9256-BFBD-42A8-ABE9-CD3495CA8659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F0678-5126-444B-B5CE-F44DF9F240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8F28D1-5AFC-49F1-872B-FE6B52FBF717}" type="datetimeFigureOut">
              <a:rPr lang="zh-TW" altLang="en-US"/>
              <a:pPr>
                <a:defRPr/>
              </a:pPr>
              <a:t>2016/5/17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C11D7D-C116-48D0-BBE1-A01FE1E9C1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tretch>
            <a:fillRect/>
          </a:stretch>
        </p:blipFill>
        <p:spPr>
          <a:xfrm>
            <a:off x="139366" y="2936776"/>
            <a:ext cx="6579267" cy="6951679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332581" y="2200275"/>
            <a:ext cx="6192837" cy="47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講員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：黃淑萍  教授</a:t>
            </a:r>
            <a:endParaRPr kumimoji="0" lang="en-US" altLang="zh-TW" sz="3200" b="1" dirty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dirty="0">
                <a:latin typeface="+mn-lt"/>
                <a:ea typeface="微軟正黑體" pitchFamily="34" charset="-120"/>
              </a:rPr>
              <a:t>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              </a:t>
            </a: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中山大學生物科學系</a:t>
            </a: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442913" lvl="1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200" dirty="0">
              <a:latin typeface="+mn-lt"/>
              <a:ea typeface="微軟正黑體" pitchFamily="34" charset="-12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3200" b="1" dirty="0" smtClean="0">
                <a:latin typeface="+mn-lt"/>
                <a:ea typeface="微軟正黑體" pitchFamily="34" charset="-120"/>
              </a:rPr>
              <a:t>講題：</a:t>
            </a:r>
            <a:r>
              <a:rPr kumimoji="0" lang="zh-TW" altLang="en-US" sz="3600" b="1" dirty="0" smtClean="0">
                <a:latin typeface="+mn-lt"/>
                <a:ea typeface="微軟正黑體" pitchFamily="34" charset="-120"/>
              </a:rPr>
              <a:t> </a:t>
            </a:r>
            <a:r>
              <a:rPr kumimoji="0" lang="zh-TW" altLang="en-US" sz="3600" b="1" dirty="0" smtClean="0">
                <a:latin typeface="+mn-lt"/>
                <a:ea typeface="微軟正黑體" pitchFamily="34" charset="-120"/>
              </a:rPr>
              <a:t> </a:t>
            </a:r>
            <a:endParaRPr kumimoji="0" lang="en-US" altLang="zh-TW" sz="36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 smtClean="0">
                <a:latin typeface="+mn-lt"/>
                <a:ea typeface="微軟正黑體" pitchFamily="34" charset="-120"/>
              </a:rPr>
              <a:t>               預測氣候變遷下</a:t>
            </a:r>
            <a:endParaRPr kumimoji="0" lang="en-US" altLang="zh-TW" sz="36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b="1" dirty="0" smtClean="0">
                <a:latin typeface="+mn-lt"/>
                <a:ea typeface="微軟正黑體" pitchFamily="34" charset="-120"/>
              </a:rPr>
              <a:t>               動物之生態表現</a:t>
            </a:r>
            <a:endParaRPr kumimoji="0" lang="en-US" altLang="zh-TW" sz="3600" b="1" dirty="0" smtClean="0">
              <a:latin typeface="+mn-lt"/>
              <a:ea typeface="微軟正黑體" pitchFamily="34" charset="-12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36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日期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2016/05/25(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三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)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時間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：下午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時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20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分至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3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時</a:t>
            </a:r>
            <a:r>
              <a:rPr kumimoji="0" lang="en-US" altLang="zh-TW" sz="2800" b="1" dirty="0" smtClean="0">
                <a:latin typeface="+mn-lt"/>
                <a:ea typeface="微軟正黑體" pitchFamily="34" charset="-120"/>
              </a:rPr>
              <a:t>10</a:t>
            </a: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分</a:t>
            </a:r>
            <a:endParaRPr kumimoji="0" lang="en-US" altLang="zh-TW" sz="2800" b="1" dirty="0" smtClean="0">
              <a:latin typeface="+mn-lt"/>
              <a:ea typeface="微軟正黑體" pitchFamily="34" charset="-12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u"/>
              <a:defRPr/>
            </a:pPr>
            <a:r>
              <a:rPr kumimoji="0" lang="zh-TW" altLang="en-US" sz="2800" b="1" dirty="0" smtClean="0">
                <a:latin typeface="+mn-lt"/>
                <a:ea typeface="微軟正黑體" pitchFamily="34" charset="-120"/>
              </a:rPr>
              <a:t>地點</a:t>
            </a:r>
            <a:r>
              <a:rPr kumimoji="0" lang="zh-TW" altLang="en-US" sz="2800" b="1" dirty="0">
                <a:latin typeface="+mn-lt"/>
                <a:ea typeface="微軟正黑體" pitchFamily="34" charset="-120"/>
              </a:rPr>
              <a:t>：生物資源館一樓視聽教室</a:t>
            </a:r>
            <a:endParaRPr kumimoji="0" lang="en-US" altLang="zh-TW" sz="2800" b="1" dirty="0">
              <a:latin typeface="+mn-lt"/>
              <a:ea typeface="微軟正黑體" pitchFamily="34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8913813"/>
            <a:ext cx="68580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Department of Biological Resources &amp; Center of Biodiversity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National </a:t>
            </a:r>
            <a:r>
              <a:rPr kumimoji="0" lang="en-US" altLang="zh-TW" sz="2400" b="1" spc="-1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Chiayi</a:t>
            </a:r>
            <a:r>
              <a:rPr kumimoji="0" lang="en-US" altLang="zh-TW" sz="2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Agency FB" pitchFamily="34" charset="0"/>
                <a:ea typeface="華康行楷體W5(P)" pitchFamily="66" charset="-120"/>
                <a:cs typeface="Times New Roman" pitchFamily="18" charset="0"/>
              </a:rPr>
              <a:t> University </a:t>
            </a:r>
            <a:endParaRPr kumimoji="0" lang="zh-TW" altLang="en-US" sz="2400" b="1" spc="-150" dirty="0">
              <a:solidFill>
                <a:schemeClr val="tx1">
                  <a:lumMod val="50000"/>
                  <a:lumOff val="50000"/>
                </a:schemeClr>
              </a:solidFill>
              <a:latin typeface="Agency FB" pitchFamily="34" charset="0"/>
              <a:ea typeface="華康行楷體W5(P)" pitchFamily="66" charset="-12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60350" y="400050"/>
            <a:ext cx="63373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Seminar Announcement</a:t>
            </a:r>
            <a:endParaRPr kumimoji="0" lang="zh-TW" altLang="en-US" sz="2800" b="1" u="sng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嘉義大學生物資源學系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latin typeface="微軟正黑體" pitchFamily="34" charset="-120"/>
                <a:ea typeface="微軟正黑體" pitchFamily="34" charset="-120"/>
              </a:rPr>
              <a:t>專題演講公告</a:t>
            </a:r>
            <a:endParaRPr kumimoji="0" lang="en-US" altLang="zh-TW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969974" y="8193363"/>
            <a:ext cx="325922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r>
              <a:rPr kumimoji="0" lang="zh-TW" altLang="en-US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歡迎踴躍參加</a:t>
            </a:r>
            <a:r>
              <a:rPr kumimoji="0" lang="en-US" altLang="zh-TW" sz="3200" b="1" dirty="0">
                <a:ln w="1905"/>
                <a:gradFill>
                  <a:gsLst>
                    <a:gs pos="0">
                      <a:schemeClr val="tx1"/>
                    </a:gs>
                    <a:gs pos="78000">
                      <a:schemeClr val="tx1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微軟正黑體" pitchFamily="34" charset="-120"/>
                <a:ea typeface="微軟正黑體" pitchFamily="34" charset="-120"/>
              </a:rPr>
              <a:t>~</a:t>
            </a:r>
            <a:endParaRPr kumimoji="0" lang="zh-TW" altLang="en-US" sz="3200" b="1" dirty="0">
              <a:ln w="1905"/>
              <a:gradFill>
                <a:gsLst>
                  <a:gs pos="0">
                    <a:schemeClr val="tx1"/>
                  </a:gs>
                  <a:gs pos="78000">
                    <a:schemeClr val="tx1"/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76</Words>
  <Application>Microsoft Office PowerPoint</Application>
  <PresentationFormat>A4 紙張 (210x297 公釐)</PresentationFormat>
  <Paragraphs>16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USER</cp:lastModifiedBy>
  <cp:revision>66</cp:revision>
  <cp:lastPrinted>2016-05-17T02:52:56Z</cp:lastPrinted>
  <dcterms:created xsi:type="dcterms:W3CDTF">2014-02-26T04:29:06Z</dcterms:created>
  <dcterms:modified xsi:type="dcterms:W3CDTF">2016-05-17T03:01:12Z</dcterms:modified>
</cp:coreProperties>
</file>