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6858000" cy="9906000" type="A4"/>
  <p:notesSz cx="6865938" cy="9998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16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3C7-B1E6-4297-A754-2741470F2CF2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91F-A8CE-48B5-855C-0B1C97FABF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438A-968B-4600-AA0E-7C50D3A6A94C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501C-3A3E-48A6-8085-B761B950FF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568F-4B7B-4934-B576-4139A6E017F0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D7E-9732-45B9-B59B-4C033C0B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162E-6720-4256-BFB0-17D166354D42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D1EE-F4EA-4B94-899E-70F36BE89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5F2-CE34-488E-8400-3C5E30618E0B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6659-6DA1-458E-850C-C987B97A6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9770-9FE7-4D7C-B27A-568AC9C14490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8C59-A42B-4C7C-82EE-5F89D81E4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7B30-D039-4326-8C23-133154FAAB7C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45C-2CF1-4528-B806-72C3F7E729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D5F6-968B-478F-B0FA-9139C31225E7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5EE3-2961-4D5B-BBF3-AD8DD34883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231B-6E6F-438C-AE9A-E102152C0836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55B5-5E40-4DDB-888E-0DB149DAE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7F31-0ECC-4B17-AA71-90E05A90E576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7C0D-45A3-4693-BE97-9123361EE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56-BFBD-42A8-ABE9-CD3495CA8659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0678-5126-444B-B5CE-F44DF9F240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F28D1-5AFC-49F1-872B-FE6B52FBF717}" type="datetimeFigureOut">
              <a:rPr lang="zh-TW" altLang="en-US"/>
              <a:pPr>
                <a:defRPr/>
              </a:pPr>
              <a:t>2016/5/6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11D7D-C116-48D0-BBE1-A01FE1E9C1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9366" y="2936776"/>
            <a:ext cx="6579267" cy="695167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404813" y="2200275"/>
            <a:ext cx="6192837" cy="43088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講員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：王進發 主任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              嘉義大學原民中心主任</a:t>
            </a: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442913" lvl="1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講題：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 smtClean="0">
                <a:latin typeface="+mn-lt"/>
                <a:ea typeface="微軟正黑體" pitchFamily="34" charset="-120"/>
              </a:rPr>
              <a:t>           「台灣原住民生態智慧」</a:t>
            </a:r>
            <a:endParaRPr kumimoji="0" lang="en-US" altLang="zh-TW" sz="36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6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日期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2016/05/11(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三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)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時間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：下午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時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分至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3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時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分</a:t>
            </a:r>
            <a:endParaRPr kumimoji="0" lang="en-US" altLang="zh-TW" sz="2800" b="1" dirty="0" smtClean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地點</a:t>
            </a: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：生物資源館一樓視聽教室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89138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Department of Biological Resources &amp; Center of Biodiversity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National </a:t>
            </a:r>
            <a:r>
              <a:rPr kumimoji="0" lang="en-US" altLang="zh-TW" sz="2400" b="1" spc="-1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Chiayi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University </a:t>
            </a:r>
            <a:endParaRPr kumimoji="0" lang="zh-TW" altLang="en-US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  <a:ea typeface="華康行楷體W5(P)" pitchFamily="66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0350" y="400050"/>
            <a:ext cx="63373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Seminar Announcement</a:t>
            </a:r>
            <a:endParaRPr kumimoji="0" lang="zh-TW" altLang="en-US" sz="2800" b="1" u="sng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嘉義大學生物資源學系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專題演講公告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69974" y="8193363"/>
            <a:ext cx="32592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kumimoji="0" lang="zh-TW" altLang="en-US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歡迎踴躍參加</a:t>
            </a: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endParaRPr kumimoji="0" lang="zh-TW" altLang="en-US" sz="3200" b="1" dirty="0">
              <a:ln w="1905"/>
              <a:gradFill>
                <a:gsLst>
                  <a:gs pos="0">
                    <a:schemeClr val="tx1"/>
                  </a:gs>
                  <a:gs pos="78000">
                    <a:schemeClr val="tx1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75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USER</cp:lastModifiedBy>
  <cp:revision>63</cp:revision>
  <cp:lastPrinted>2016-05-06T04:59:30Z</cp:lastPrinted>
  <dcterms:created xsi:type="dcterms:W3CDTF">2014-02-26T04:29:06Z</dcterms:created>
  <dcterms:modified xsi:type="dcterms:W3CDTF">2016-05-06T05:18:14Z</dcterms:modified>
</cp:coreProperties>
</file>