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92" r:id="rId2"/>
  </p:sldIdLst>
  <p:sldSz cx="6858000" cy="9906000" type="A4"/>
  <p:notesSz cx="6807200" cy="99393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530" y="234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6038" y="0"/>
            <a:ext cx="294957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5E452-87A6-498D-9EA2-200C2A40FC4A}" type="datetimeFigureOut">
              <a:rPr lang="zh-TW" altLang="en-US" smtClean="0"/>
              <a:t>2018/3/15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2114550" y="746125"/>
            <a:ext cx="25781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1038" y="4721225"/>
            <a:ext cx="5445125" cy="4471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6038" y="9440863"/>
            <a:ext cx="294957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B1BFF7-79B3-4BBA-9B56-97E64669FBB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83199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B1BFF7-79B3-4BBA-9B56-97E64669FBB9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521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009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8018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3073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0267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9089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38068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9990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50505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1013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5205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93269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42900" y="2311402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342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D9F2-EAAF-4C73-8DD1-DEB3C5952C21}" type="datetimeFigureOut">
              <a:rPr lang="zh-TW" altLang="en-US" smtClean="0"/>
              <a:pPr/>
              <a:t>2018/3/15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2343150" y="9181397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4914900" y="9181397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A902-8C3B-442C-AE45-8A0EE927FC00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3012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lasticWrap trans="15000" smoothness="10"/>
                    </a14:imgEffect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534" t="5432" r="9900" b="4910"/>
          <a:stretch/>
        </p:blipFill>
        <p:spPr>
          <a:xfrm>
            <a:off x="111715" y="2230086"/>
            <a:ext cx="6611831" cy="6093900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260650" y="1784651"/>
            <a:ext cx="6313967" cy="61401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Wingdings" pitchFamily="2" charset="2"/>
              <a:buChar char="u"/>
            </a:pP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講</a:t>
            </a:r>
            <a:r>
              <a:rPr lang="zh-TW" altLang="en-US" sz="3200" b="1" dirty="0">
                <a:latin typeface="微軟正黑體" pitchFamily="34" charset="-120"/>
                <a:ea typeface="微軟正黑體" pitchFamily="34" charset="-120"/>
              </a:rPr>
              <a:t>員</a:t>
            </a:r>
            <a:r>
              <a:rPr lang="zh-TW" altLang="en-US" sz="3200" b="1" dirty="0" smtClean="0">
                <a:latin typeface="微軟正黑體" pitchFamily="34" charset="-120"/>
                <a:ea typeface="微軟正黑體" pitchFamily="34" charset="-120"/>
              </a:rPr>
              <a:t>：</a:t>
            </a:r>
            <a:endParaRPr lang="en-US" altLang="zh-TW" sz="32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600" b="1" dirty="0">
                <a:latin typeface="微軟正黑體" pitchFamily="34" charset="-120"/>
                <a:ea typeface="微軟正黑體" pitchFamily="34" charset="-120"/>
              </a:rPr>
              <a:t>王瑞閔</a:t>
            </a:r>
            <a:r>
              <a:rPr lang="zh-TW" altLang="en-US" sz="3600" b="1" dirty="0" smtClean="0">
                <a:latin typeface="微軟正黑體" pitchFamily="34" charset="-120"/>
                <a:ea typeface="微軟正黑體" pitchFamily="34" charset="-120"/>
              </a:rPr>
              <a:t> 先生</a:t>
            </a:r>
            <a:endParaRPr lang="en-US" altLang="zh-TW" sz="3600" b="1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b="1" dirty="0">
                <a:ea typeface="微軟正黑體" pitchFamily="34" charset="-120"/>
              </a:rPr>
              <a:t>胖胖樹的熱帶雨林作者</a:t>
            </a:r>
            <a:endParaRPr lang="en-US" altLang="zh-TW" sz="3200" b="1" dirty="0" smtClean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r>
              <a:rPr lang="zh-TW" altLang="en-US" sz="3200" b="1" dirty="0" smtClean="0">
                <a:ea typeface="微軟正黑體" pitchFamily="34" charset="-120"/>
              </a:rPr>
              <a:t>講題</a:t>
            </a:r>
            <a:r>
              <a:rPr lang="zh-TW" altLang="en-US" sz="3200" b="1" dirty="0" smtClean="0">
                <a:ea typeface="微軟正黑體" pitchFamily="34" charset="-120"/>
              </a:rPr>
              <a:t>：</a:t>
            </a:r>
            <a:endParaRPr lang="en-US" altLang="zh-TW" sz="3200" b="1" dirty="0">
              <a:ea typeface="微軟正黑體" pitchFamily="34" charset="-120"/>
            </a:endParaRPr>
          </a:p>
          <a:p>
            <a:pPr marL="285750" indent="-285750">
              <a:buFont typeface="Wingdings" pitchFamily="2" charset="2"/>
              <a:buChar char="u"/>
            </a:pPr>
            <a:endParaRPr lang="en-US" altLang="zh-TW" sz="3200" b="1" dirty="0" smtClean="0">
              <a:ea typeface="微軟正黑體" pitchFamily="34" charset="-120"/>
            </a:endParaRPr>
          </a:p>
          <a:p>
            <a:pPr marL="442913"/>
            <a:endParaRPr lang="en-US" altLang="zh-TW" sz="1600" b="1" dirty="0" smtClean="0">
              <a:ea typeface="微軟正黑體" pitchFamily="34" charset="-120"/>
            </a:endParaRPr>
          </a:p>
          <a:p>
            <a:pPr marL="442913"/>
            <a:r>
              <a:rPr lang="zh-TW" altLang="en-US" sz="4000" b="1" dirty="0" smtClean="0">
                <a:ea typeface="微軟正黑體" pitchFamily="34" charset="-120"/>
              </a:rPr>
              <a:t>從嘉義植物園看臺灣熱帶植物引進史</a:t>
            </a:r>
            <a:endParaRPr lang="en-US" altLang="zh-TW" sz="4000" b="1" dirty="0" smtClean="0">
              <a:ea typeface="微軟正黑體" pitchFamily="34" charset="-120"/>
            </a:endParaRPr>
          </a:p>
          <a:p>
            <a:pPr marL="442913"/>
            <a:endParaRPr lang="en-US" altLang="zh-TW" sz="44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 smtClean="0">
                <a:ea typeface="微軟正黑體" pitchFamily="34" charset="-120"/>
              </a:rPr>
              <a:t>日期：</a:t>
            </a:r>
            <a:r>
              <a:rPr lang="en-US" altLang="zh-TW" sz="2800" b="1" smtClean="0">
                <a:ea typeface="微軟正黑體" pitchFamily="34" charset="-120"/>
              </a:rPr>
              <a:t>2018/05/09</a:t>
            </a:r>
            <a:r>
              <a:rPr lang="zh-TW" altLang="en-US" sz="2800" b="1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(</a:t>
            </a:r>
            <a:r>
              <a:rPr lang="zh-TW" altLang="en-US" sz="2800" b="1" dirty="0">
                <a:ea typeface="微軟正黑體" pitchFamily="34" charset="-120"/>
              </a:rPr>
              <a:t>三</a:t>
            </a:r>
            <a:r>
              <a:rPr lang="en-US" altLang="zh-TW" sz="2800" b="1" dirty="0" smtClean="0">
                <a:ea typeface="微軟正黑體" pitchFamily="34" charset="-120"/>
              </a:rPr>
              <a:t>)</a:t>
            </a:r>
            <a:endParaRPr lang="en-US" altLang="zh-TW" sz="2800" b="1" dirty="0"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時間</a:t>
            </a:r>
            <a:r>
              <a:rPr lang="zh-TW" altLang="en-US" sz="2800" b="1" dirty="0" smtClean="0">
                <a:ea typeface="微軟正黑體" pitchFamily="34" charset="-120"/>
              </a:rPr>
              <a:t>：</a:t>
            </a:r>
            <a:r>
              <a:rPr lang="en-US" altLang="zh-TW" sz="2800" b="1" dirty="0" smtClean="0">
                <a:ea typeface="微軟正黑體" pitchFamily="34" charset="-120"/>
              </a:rPr>
              <a:t>13:20</a:t>
            </a:r>
            <a:r>
              <a:rPr lang="zh-TW" altLang="en-US" sz="2800" b="1" dirty="0" smtClean="0">
                <a:ea typeface="微軟正黑體" pitchFamily="34" charset="-120"/>
              </a:rPr>
              <a:t> </a:t>
            </a:r>
            <a:r>
              <a:rPr lang="en-US" altLang="zh-TW" sz="2800" b="1" dirty="0" smtClean="0">
                <a:ea typeface="微軟正黑體" pitchFamily="34" charset="-120"/>
              </a:rPr>
              <a:t>– 15:10 </a:t>
            </a:r>
            <a:r>
              <a:rPr lang="en-US" altLang="zh-TW" sz="2800" b="1" dirty="0">
                <a:ea typeface="微軟正黑體" pitchFamily="34" charset="-120"/>
              </a:rPr>
              <a:t>P</a:t>
            </a:r>
            <a:r>
              <a:rPr lang="en-US" altLang="zh-TW" sz="2800" b="1" dirty="0" smtClean="0">
                <a:ea typeface="微軟正黑體" pitchFamily="34" charset="-120"/>
              </a:rPr>
              <a:t>M</a:t>
            </a:r>
            <a:endParaRPr lang="en-US" altLang="zh-TW" sz="2800" b="1" dirty="0">
              <a:ea typeface="微軟正黑體" pitchFamily="34" charset="-120"/>
            </a:endParaRPr>
          </a:p>
          <a:p>
            <a:pPr marL="442913" indent="-442913">
              <a:buFont typeface="Wingdings" pitchFamily="2" charset="2"/>
              <a:buChar char="u"/>
            </a:pPr>
            <a:r>
              <a:rPr lang="zh-TW" altLang="en-US" sz="2800" b="1" dirty="0">
                <a:ea typeface="微軟正黑體" pitchFamily="34" charset="-120"/>
              </a:rPr>
              <a:t>地點：生物資源館一樓視聽教室</a:t>
            </a:r>
            <a:endParaRPr lang="en-US" altLang="zh-TW" sz="2800" b="1" dirty="0">
              <a:ea typeface="微軟正黑體" pitchFamily="34" charset="-120"/>
            </a:endParaRPr>
          </a:p>
        </p:txBody>
      </p:sp>
      <p:sp>
        <p:nvSpPr>
          <p:cNvPr id="39" name="矩形 38"/>
          <p:cNvSpPr/>
          <p:nvPr/>
        </p:nvSpPr>
        <p:spPr>
          <a:xfrm>
            <a:off x="0" y="8913442"/>
            <a:ext cx="6858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Department of Biological Resources &amp; Center of Biodiversity</a:t>
            </a:r>
          </a:p>
          <a:p>
            <a:pPr algn="ctr"/>
            <a:r>
              <a:rPr lang="zh-TW" altLang="en-US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National </a:t>
            </a:r>
            <a:r>
              <a:rPr lang="en-US" altLang="zh-TW" sz="2400" b="1" spc="-15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Chiayi</a:t>
            </a:r>
            <a:r>
              <a:rPr lang="en-US" altLang="zh-TW" sz="2400" b="1" spc="-150" dirty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 </a:t>
            </a:r>
            <a:r>
              <a:rPr lang="en-US" altLang="zh-TW" sz="2400" b="1" spc="-15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gency FB" pitchFamily="34" charset="0"/>
                <a:ea typeface="華康行楷體W5(P)" pitchFamily="66" charset="-120"/>
                <a:cs typeface="Times New Roman" pitchFamily="18" charset="0"/>
              </a:rPr>
              <a:t>University </a:t>
            </a:r>
            <a:endParaRPr lang="zh-TW" altLang="en-US" sz="2400" b="1" spc="-150" dirty="0" smtClean="0">
              <a:solidFill>
                <a:schemeClr val="tx1">
                  <a:lumMod val="50000"/>
                  <a:lumOff val="50000"/>
                </a:schemeClr>
              </a:solidFill>
              <a:latin typeface="Agency FB" pitchFamily="34" charset="0"/>
              <a:ea typeface="華康行楷體W5(P)" pitchFamily="66" charset="-120"/>
              <a:cs typeface="Times New Roman" pitchFamily="18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60650" y="399656"/>
            <a:ext cx="633670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800" b="1" u="sng" dirty="0">
                <a:solidFill>
                  <a:schemeClr val="tx1">
                    <a:lumMod val="50000"/>
                    <a:lumOff val="50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Seminar Announcement</a:t>
            </a:r>
            <a:endParaRPr lang="zh-TW" altLang="en-US" sz="2800" b="1" u="sng" dirty="0">
              <a:solidFill>
                <a:schemeClr val="tx1">
                  <a:lumMod val="50000"/>
                  <a:lumOff val="50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ctr"/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嘉義大學生物資源學系</a:t>
            </a:r>
          </a:p>
          <a:p>
            <a:pPr algn="ctr"/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800" b="1" dirty="0" smtClean="0">
                <a:latin typeface="微軟正黑體" pitchFamily="34" charset="-120"/>
                <a:ea typeface="微軟正黑體" pitchFamily="34" charset="-120"/>
              </a:rPr>
              <a:t>專題演講公告</a:t>
            </a:r>
            <a:r>
              <a:rPr lang="en-US" altLang="zh-TW" sz="2800" b="1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endParaRPr lang="en-US" altLang="zh-TW" sz="2800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1755224" y="8323986"/>
            <a:ext cx="32592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r>
              <a:rPr lang="zh-TW" altLang="en-US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歡迎踴躍參加</a:t>
            </a:r>
            <a:r>
              <a:rPr lang="en-US" altLang="zh-TW" sz="3200" b="1" dirty="0" smtClean="0">
                <a:ln w="1905"/>
                <a:gradFill>
                  <a:gsLst>
                    <a:gs pos="0">
                      <a:schemeClr val="tx1"/>
                    </a:gs>
                    <a:gs pos="78000">
                      <a:schemeClr val="tx1"/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微軟正黑體" pitchFamily="34" charset="-120"/>
                <a:ea typeface="微軟正黑體" pitchFamily="34" charset="-120"/>
              </a:rPr>
              <a:t>~</a:t>
            </a:r>
            <a:endParaRPr lang="zh-TW" altLang="en-US" sz="3200" b="1" dirty="0">
              <a:ln w="1905"/>
              <a:gradFill>
                <a:gsLst>
                  <a:gs pos="0">
                    <a:schemeClr val="tx1"/>
                  </a:gs>
                  <a:gs pos="78000">
                    <a:schemeClr val="tx1"/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3970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</TotalTime>
  <Words>73</Words>
  <Application>Microsoft Office PowerPoint</Application>
  <PresentationFormat>A4 紙張 (210x297 公釐)</PresentationFormat>
  <Paragraphs>18</Paragraphs>
  <Slides>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ASUS</dc:creator>
  <cp:lastModifiedBy>USER</cp:lastModifiedBy>
  <cp:revision>63</cp:revision>
  <cp:lastPrinted>2017-06-05T05:38:53Z</cp:lastPrinted>
  <dcterms:created xsi:type="dcterms:W3CDTF">2014-02-26T04:29:06Z</dcterms:created>
  <dcterms:modified xsi:type="dcterms:W3CDTF">2018-03-15T07:09:39Z</dcterms:modified>
</cp:coreProperties>
</file>