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</p:sldIdLst>
  <p:sldSz cx="6858000" cy="9906000" type="A4"/>
  <p:notesSz cx="6865938" cy="99980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592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111715" y="2230086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83385" y="2081674"/>
            <a:ext cx="631396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en-US" altLang="zh-TW" sz="3200" b="1" dirty="0" smtClean="0">
                <a:latin typeface="+mj-lt"/>
                <a:ea typeface="微軟正黑體" pitchFamily="34" charset="-120"/>
              </a:rPr>
              <a:t>Speakers</a:t>
            </a:r>
            <a:r>
              <a:rPr lang="zh-TW" altLang="en-US" sz="3200" b="1" dirty="0" smtClean="0">
                <a:latin typeface="+mj-lt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+mj-lt"/>
              <a:ea typeface="微軟正黑體" pitchFamily="34" charset="-120"/>
            </a:endParaRPr>
          </a:p>
          <a:p>
            <a:pPr algn="ctr"/>
            <a:r>
              <a:rPr lang="zh-TW" altLang="en-US" sz="3600" b="1" dirty="0" smtClean="0">
                <a:latin typeface="+mj-lt"/>
                <a:ea typeface="微軟正黑體" pitchFamily="34" charset="-120"/>
              </a:rPr>
              <a:t>    </a:t>
            </a:r>
            <a:r>
              <a:rPr lang="en-US" altLang="zh-TW" sz="4000" b="1" dirty="0" smtClean="0">
                <a:latin typeface="+mj-lt"/>
                <a:ea typeface="微軟正黑體" pitchFamily="34" charset="-120"/>
              </a:rPr>
              <a:t>Mr. Andrew </a:t>
            </a:r>
            <a:r>
              <a:rPr lang="en-US" altLang="zh-TW" sz="4000" b="1" smtClean="0">
                <a:latin typeface="+mj-lt"/>
                <a:ea typeface="微軟正黑體" pitchFamily="34" charset="-120"/>
              </a:rPr>
              <a:t>Spencer &amp; </a:t>
            </a:r>
            <a:r>
              <a:rPr lang="en-US" altLang="zh-TW" sz="4000" b="1" dirty="0" smtClean="0">
                <a:latin typeface="+mj-lt"/>
                <a:ea typeface="微軟正黑體" pitchFamily="34" charset="-120"/>
              </a:rPr>
              <a:t/>
            </a:r>
            <a:br>
              <a:rPr lang="en-US" altLang="zh-TW" sz="4000" b="1" dirty="0" smtClean="0">
                <a:latin typeface="+mj-lt"/>
                <a:ea typeface="微軟正黑體" pitchFamily="34" charset="-120"/>
              </a:rPr>
            </a:br>
            <a:r>
              <a:rPr lang="en-US" altLang="zh-TW" sz="4000" b="1" dirty="0" smtClean="0">
                <a:latin typeface="+mj-lt"/>
                <a:ea typeface="微軟正黑體" pitchFamily="34" charset="-120"/>
              </a:rPr>
              <a:t>  Mr. Matthew Medler</a:t>
            </a:r>
            <a:endParaRPr lang="en-US" altLang="zh-TW" sz="4000" b="1" dirty="0">
              <a:latin typeface="+mj-lt"/>
              <a:ea typeface="微軟正黑體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3200" b="1" dirty="0" smtClean="0">
                <a:latin typeface="+mj-lt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atin typeface="+mj-lt"/>
                <a:ea typeface="微軟正黑體" pitchFamily="34" charset="-120"/>
              </a:rPr>
              <a:t>Cornell Lab of Ornithology</a:t>
            </a:r>
            <a:endParaRPr lang="zh-TW" altLang="en-US" sz="3200" b="1" dirty="0">
              <a:latin typeface="+mj-lt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zh-TW" sz="2000" b="1" dirty="0" smtClean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zh-TW" sz="3200" b="1" dirty="0" smtClean="0">
                <a:ea typeface="微軟正黑體" pitchFamily="34" charset="-120"/>
              </a:rPr>
              <a:t>Topic</a:t>
            </a:r>
            <a:r>
              <a:rPr lang="zh-TW" altLang="en-US" sz="3200" b="1" dirty="0" smtClean="0">
                <a:ea typeface="微軟正黑體" pitchFamily="34" charset="-120"/>
              </a:rPr>
              <a:t>：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442913" algn="ctr"/>
            <a:r>
              <a:rPr lang="en-US" altLang="zh-TW" sz="4000" b="1" dirty="0" smtClean="0">
                <a:ea typeface="微軟正黑體" pitchFamily="34" charset="-120"/>
              </a:rPr>
              <a:t>eBird</a:t>
            </a:r>
            <a:r>
              <a:rPr lang="en-US" altLang="zh-TW" sz="4000" b="1" dirty="0">
                <a:ea typeface="微軟正黑體" pitchFamily="34" charset="-120"/>
              </a:rPr>
              <a:t>: Harnessing the Power of Citizen </a:t>
            </a:r>
            <a:r>
              <a:rPr lang="en-US" altLang="zh-TW" sz="4000" b="1" dirty="0" smtClean="0">
                <a:ea typeface="微軟正黑體" pitchFamily="34" charset="-120"/>
              </a:rPr>
              <a:t>Science</a:t>
            </a:r>
          </a:p>
          <a:p>
            <a:pPr marL="442913"/>
            <a:endParaRPr lang="en-US" altLang="zh-TW" sz="2400" b="1" dirty="0" smtClean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</a:t>
            </a:r>
            <a:r>
              <a:rPr lang="zh-TW" altLang="en-US" sz="2800" b="1" dirty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2018/3/21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ea typeface="微軟正黑體" pitchFamily="34" charset="-120"/>
              </a:rPr>
              <a:t>三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01:20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– 03:10 PM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地點：生物資源館一樓視聽教室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專題演講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755224" y="832398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36</Words>
  <Application>Microsoft Office PowerPoint</Application>
  <PresentationFormat>A4 紙張 (210x297 公釐)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華康行楷體W5(P)</vt:lpstr>
      <vt:lpstr>微軟正黑體</vt:lpstr>
      <vt:lpstr>新細明體</vt:lpstr>
      <vt:lpstr>Agency FB</vt:lpstr>
      <vt:lpstr>Arial</vt:lpstr>
      <vt:lpstr>Calibri</vt:lpstr>
      <vt:lpstr>Times New Roman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52</cp:revision>
  <cp:lastPrinted>2018-03-15T06:23:20Z</cp:lastPrinted>
  <dcterms:created xsi:type="dcterms:W3CDTF">2014-02-26T04:29:06Z</dcterms:created>
  <dcterms:modified xsi:type="dcterms:W3CDTF">2018-03-15T06:23:48Z</dcterms:modified>
</cp:coreProperties>
</file>