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452-87A6-498D-9EA2-200C2A40FC4A}" type="datetimeFigureOut">
              <a:rPr lang="zh-TW" altLang="en-US" smtClean="0"/>
              <a:t>2018/2/26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BFF7-79B3-4BBA-9B56-97E64669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BFF7-79B3-4BBA-9B56-97E64669FB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陸聲山 博士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農委會林業試驗所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</a:t>
            </a:r>
            <a:r>
              <a:rPr lang="zh-TW" altLang="en-US" sz="3200" b="1" dirty="0" smtClean="0">
                <a:ea typeface="微軟正黑體" pitchFamily="34" charset="-120"/>
              </a:rPr>
              <a:t>：</a:t>
            </a:r>
            <a:endParaRPr lang="en-US" altLang="zh-TW" sz="3200" b="1" dirty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蜂類的生態與行為研究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日期：</a:t>
            </a:r>
            <a:r>
              <a:rPr lang="en-US" altLang="zh-TW" sz="2800" b="1" dirty="0" smtClean="0">
                <a:ea typeface="微軟正黑體" pitchFamily="34" charset="-120"/>
              </a:rPr>
              <a:t>2018/03/13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二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10:10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</a:t>
            </a:r>
            <a:r>
              <a:rPr lang="en-US" altLang="zh-TW" sz="2800" b="1" dirty="0" smtClean="0">
                <a:ea typeface="微軟正黑體" pitchFamily="34" charset="-120"/>
              </a:rPr>
              <a:t>12</a:t>
            </a:r>
            <a:r>
              <a:rPr lang="en-US" altLang="zh-TW" sz="2800" b="1" dirty="0" smtClean="0">
                <a:ea typeface="微軟正黑體" pitchFamily="34" charset="-120"/>
              </a:rPr>
              <a:t>:00 </a:t>
            </a:r>
            <a:r>
              <a:rPr lang="en-US" altLang="zh-TW" sz="2800" b="1" dirty="0">
                <a:ea typeface="微軟正黑體" pitchFamily="34" charset="-120"/>
              </a:rPr>
              <a:t>A</a:t>
            </a:r>
            <a:r>
              <a:rPr lang="en-US" altLang="zh-TW" sz="2800" b="1" dirty="0" smtClean="0">
                <a:ea typeface="微軟正黑體" pitchFamily="34" charset="-120"/>
              </a:rPr>
              <a:t>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69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60</cp:revision>
  <cp:lastPrinted>2017-06-05T05:38:53Z</cp:lastPrinted>
  <dcterms:created xsi:type="dcterms:W3CDTF">2014-02-26T04:29:06Z</dcterms:created>
  <dcterms:modified xsi:type="dcterms:W3CDTF">2018-02-26T05:17:13Z</dcterms:modified>
</cp:coreProperties>
</file>