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王力平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講師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羽林生態股份有限公司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從伐木歷史到未來自然資源的永續運用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2017/11/22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01:20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03:10 PM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71</Words>
  <Application>Microsoft Office PowerPoint</Application>
  <PresentationFormat>A4 紙張 (210x297 公釐)</PresentationFormat>
  <Paragraphs>16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56</cp:revision>
  <cp:lastPrinted>2017-06-05T05:38:53Z</cp:lastPrinted>
  <dcterms:created xsi:type="dcterms:W3CDTF">2014-02-26T04:29:06Z</dcterms:created>
  <dcterms:modified xsi:type="dcterms:W3CDTF">2017-11-14T01:14:50Z</dcterms:modified>
</cp:coreProperties>
</file>