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</p:sldIdLst>
  <p:sldSz cx="6858000" cy="9906000" type="A4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530" y="23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009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80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07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02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89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806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999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050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101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20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26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D9F2-EAAF-4C73-8DD1-DEB3C5952C21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01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 trans="15000" smoothness="1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34" t="5432" r="9900" b="4910"/>
          <a:stretch/>
        </p:blipFill>
        <p:spPr>
          <a:xfrm>
            <a:off x="111715" y="2230086"/>
            <a:ext cx="6611831" cy="60939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83385" y="2081674"/>
            <a:ext cx="6313967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u"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講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員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林子皓 博士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b="1" dirty="0" smtClean="0">
                <a:ea typeface="微軟正黑體" pitchFamily="34" charset="-120"/>
              </a:rPr>
              <a:t>中央研究院資創中心</a:t>
            </a:r>
            <a:endParaRPr lang="en-US" altLang="zh-TW" sz="2000" b="1" dirty="0" smtClean="0"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zh-TW" altLang="en-US" sz="3200" b="1" dirty="0" smtClean="0">
                <a:ea typeface="微軟正黑體" pitchFamily="34" charset="-120"/>
              </a:rPr>
              <a:t>講題：</a:t>
            </a:r>
            <a:endParaRPr lang="en-US" altLang="zh-TW" sz="3200" b="1" dirty="0" smtClean="0">
              <a:ea typeface="微軟正黑體" pitchFamily="34" charset="-120"/>
            </a:endParaRPr>
          </a:p>
          <a:p>
            <a:pPr marL="442913"/>
            <a:endParaRPr lang="en-US" altLang="zh-TW" sz="1600" b="1" dirty="0" smtClean="0">
              <a:ea typeface="微軟正黑體" pitchFamily="34" charset="-120"/>
            </a:endParaRPr>
          </a:p>
          <a:p>
            <a:pPr marL="442913"/>
            <a:r>
              <a:rPr lang="zh-TW" altLang="en-US" sz="4000" b="1" dirty="0" smtClean="0">
                <a:ea typeface="微軟正黑體" pitchFamily="34" charset="-120"/>
              </a:rPr>
              <a:t>聆聽生物多樣性：應用機器學習</a:t>
            </a:r>
            <a:r>
              <a:rPr lang="zh-TW" altLang="en-US" sz="4000" b="1" smtClean="0">
                <a:ea typeface="微軟正黑體" pitchFamily="34" charset="-120"/>
              </a:rPr>
              <a:t>分析</a:t>
            </a:r>
            <a:r>
              <a:rPr lang="zh-TW" altLang="en-US" sz="4000" b="1" smtClean="0">
                <a:ea typeface="微軟正黑體" pitchFamily="34" charset="-120"/>
              </a:rPr>
              <a:t>自然聲景</a:t>
            </a:r>
            <a:r>
              <a:rPr lang="zh-TW" altLang="en-US" sz="4000" b="1" dirty="0" smtClean="0">
                <a:ea typeface="微軟正黑體" pitchFamily="34" charset="-120"/>
              </a:rPr>
              <a:t>變遷</a:t>
            </a:r>
            <a:endParaRPr lang="en-US" altLang="zh-TW" sz="4000" b="1" dirty="0" smtClean="0">
              <a:ea typeface="微軟正黑體" pitchFamily="34" charset="-120"/>
            </a:endParaRPr>
          </a:p>
          <a:p>
            <a:pPr marL="442913"/>
            <a:endParaRPr lang="en-US" altLang="zh-TW" sz="4400" b="1" dirty="0">
              <a:ea typeface="微軟正黑體" pitchFamily="34" charset="-120"/>
            </a:endParaRPr>
          </a:p>
          <a:p>
            <a:pPr marL="457200" indent="-457200">
              <a:buFont typeface="Wingdings" pitchFamily="2" charset="2"/>
              <a:buChar char="u"/>
            </a:pPr>
            <a:r>
              <a:rPr lang="zh-TW" altLang="en-US" sz="2800" b="1" dirty="0" smtClean="0">
                <a:ea typeface="微軟正黑體" pitchFamily="34" charset="-120"/>
              </a:rPr>
              <a:t>日期</a:t>
            </a:r>
            <a:r>
              <a:rPr lang="zh-TW" altLang="en-US" sz="2800" b="1" dirty="0">
                <a:ea typeface="微軟正黑體" pitchFamily="34" charset="-120"/>
              </a:rPr>
              <a:t>：</a:t>
            </a:r>
            <a:r>
              <a:rPr lang="en-US" altLang="zh-TW" sz="2800" b="1" dirty="0" smtClean="0">
                <a:ea typeface="微軟正黑體" pitchFamily="34" charset="-120"/>
              </a:rPr>
              <a:t>2017/10/25</a:t>
            </a:r>
            <a:r>
              <a:rPr lang="zh-TW" altLang="en-US" sz="2800" b="1" dirty="0" smtClean="0">
                <a:ea typeface="微軟正黑體" pitchFamily="34" charset="-120"/>
              </a:rPr>
              <a:t> </a:t>
            </a:r>
            <a:r>
              <a:rPr lang="en-US" altLang="zh-TW" sz="2800" b="1" dirty="0" smtClean="0">
                <a:ea typeface="微軟正黑體" pitchFamily="34" charset="-120"/>
              </a:rPr>
              <a:t>(</a:t>
            </a:r>
            <a:r>
              <a:rPr lang="zh-TW" altLang="en-US" sz="2800" b="1" dirty="0">
                <a:ea typeface="微軟正黑體" pitchFamily="34" charset="-120"/>
              </a:rPr>
              <a:t>三</a:t>
            </a:r>
            <a:r>
              <a:rPr lang="en-US" altLang="zh-TW" sz="2800" b="1" dirty="0" smtClean="0">
                <a:ea typeface="微軟正黑體" pitchFamily="34" charset="-120"/>
              </a:rPr>
              <a:t>)</a:t>
            </a:r>
            <a:endParaRPr lang="en-US" altLang="zh-TW" sz="2800" b="1" dirty="0">
              <a:ea typeface="微軟正黑體" pitchFamily="34" charset="-120"/>
            </a:endParaRPr>
          </a:p>
          <a:p>
            <a:pPr marL="457200" indent="-457200">
              <a:buFont typeface="Wingdings" pitchFamily="2" charset="2"/>
              <a:buChar char="u"/>
            </a:pPr>
            <a:r>
              <a:rPr lang="zh-TW" altLang="en-US" sz="2800" b="1" dirty="0">
                <a:ea typeface="微軟正黑體" pitchFamily="34" charset="-120"/>
              </a:rPr>
              <a:t>時間</a:t>
            </a:r>
            <a:r>
              <a:rPr lang="zh-TW" altLang="en-US" sz="2800" b="1" dirty="0" smtClean="0">
                <a:ea typeface="微軟正黑體" pitchFamily="34" charset="-120"/>
              </a:rPr>
              <a:t>：</a:t>
            </a:r>
            <a:r>
              <a:rPr lang="en-US" altLang="zh-TW" sz="2800" b="1" dirty="0" smtClean="0">
                <a:ea typeface="微軟正黑體" pitchFamily="34" charset="-120"/>
              </a:rPr>
              <a:t>01:20</a:t>
            </a:r>
            <a:r>
              <a:rPr lang="zh-TW" altLang="en-US" sz="2800" b="1" dirty="0" smtClean="0">
                <a:ea typeface="微軟正黑體" pitchFamily="34" charset="-120"/>
              </a:rPr>
              <a:t> </a:t>
            </a:r>
            <a:r>
              <a:rPr lang="en-US" altLang="zh-TW" sz="2800" b="1" dirty="0" smtClean="0">
                <a:ea typeface="微軟正黑體" pitchFamily="34" charset="-120"/>
              </a:rPr>
              <a:t>– 03:10 PM</a:t>
            </a:r>
            <a:endParaRPr lang="en-US" altLang="zh-TW" sz="2800" b="1" dirty="0">
              <a:ea typeface="微軟正黑體" pitchFamily="34" charset="-120"/>
            </a:endParaRPr>
          </a:p>
          <a:p>
            <a:pPr marL="442913" indent="-442913">
              <a:buFont typeface="Wingdings" pitchFamily="2" charset="2"/>
              <a:buChar char="u"/>
            </a:pPr>
            <a:r>
              <a:rPr lang="zh-TW" altLang="en-US" sz="2800" b="1" dirty="0">
                <a:ea typeface="微軟正黑體" pitchFamily="34" charset="-120"/>
              </a:rPr>
              <a:t>地點：生物資源館一樓視聽教室</a:t>
            </a:r>
            <a:endParaRPr lang="en-US" altLang="zh-TW" sz="2800" b="1" dirty="0">
              <a:ea typeface="微軟正黑體" pitchFamily="34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0" y="8913442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Department of Biological Resources &amp; Center of Biodiversity</a:t>
            </a:r>
          </a:p>
          <a:p>
            <a:pPr algn="ctr"/>
            <a:r>
              <a:rPr lang="zh-TW" altLang="en-US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 </a:t>
            </a:r>
            <a:r>
              <a:rPr lang="en-US" altLang="zh-TW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National </a:t>
            </a:r>
            <a:r>
              <a:rPr lang="en-US" altLang="zh-TW" sz="2400" b="1" spc="-1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Chiayi</a:t>
            </a:r>
            <a:r>
              <a:rPr lang="en-US" altLang="zh-TW" sz="24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 </a:t>
            </a:r>
            <a:r>
              <a:rPr lang="en-US" altLang="zh-TW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University </a:t>
            </a:r>
            <a:endParaRPr lang="zh-TW" altLang="en-US" sz="2400" b="1" spc="-150" dirty="0" smtClean="0">
              <a:solidFill>
                <a:schemeClr val="tx1">
                  <a:lumMod val="50000"/>
                  <a:lumOff val="50000"/>
                </a:schemeClr>
              </a:solidFill>
              <a:latin typeface="Agency FB" pitchFamily="34" charset="0"/>
              <a:ea typeface="華康行楷體W5(P)" pitchFamily="66" charset="-12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60650" y="399656"/>
            <a:ext cx="6336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Seminar Announcement</a:t>
            </a:r>
            <a:endParaRPr lang="zh-TW" altLang="en-US" sz="2800" b="1" u="sng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嘉義大學生物資源學系</a:t>
            </a:r>
          </a:p>
          <a:p>
            <a:pPr algn="ctr"/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專題演講公告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》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755224" y="8323986"/>
            <a:ext cx="3259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n w="1905"/>
                <a:gradFill>
                  <a:gsLst>
                    <a:gs pos="0">
                      <a:schemeClr val="tx1"/>
                    </a:gs>
                    <a:gs pos="78000">
                      <a:schemeClr val="tx1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sz="3200" b="1" dirty="0" smtClean="0">
                <a:ln w="1905"/>
                <a:gradFill>
                  <a:gsLst>
                    <a:gs pos="0">
                      <a:schemeClr val="tx1"/>
                    </a:gs>
                    <a:gs pos="78000">
                      <a:schemeClr val="tx1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歡迎踴躍參加</a:t>
            </a:r>
            <a:r>
              <a:rPr lang="en-US" altLang="zh-TW" sz="3200" b="1" dirty="0" smtClean="0">
                <a:ln w="1905"/>
                <a:gradFill>
                  <a:gsLst>
                    <a:gs pos="0">
                      <a:schemeClr val="tx1"/>
                    </a:gs>
                    <a:gs pos="78000">
                      <a:schemeClr val="tx1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endParaRPr lang="zh-TW" altLang="en-US" sz="3200" b="1" dirty="0">
              <a:ln w="1905"/>
              <a:gradFill>
                <a:gsLst>
                  <a:gs pos="0">
                    <a:schemeClr val="tx1"/>
                  </a:gs>
                  <a:gs pos="78000">
                    <a:schemeClr val="tx1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97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74</Words>
  <Application>Microsoft Office PowerPoint</Application>
  <PresentationFormat>A4 紙張 (210x297 公釐)</PresentationFormat>
  <Paragraphs>16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ASUS</dc:creator>
  <cp:lastModifiedBy>USER</cp:lastModifiedBy>
  <cp:revision>55</cp:revision>
  <cp:lastPrinted>2017-06-05T05:38:53Z</cp:lastPrinted>
  <dcterms:created xsi:type="dcterms:W3CDTF">2014-02-26T04:29:06Z</dcterms:created>
  <dcterms:modified xsi:type="dcterms:W3CDTF">2017-10-17T08:20:15Z</dcterms:modified>
</cp:coreProperties>
</file>